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0" r:id="rId1"/>
    <p:sldMasterId id="2147483657" r:id="rId2"/>
  </p:sldMasterIdLst>
  <p:notesMasterIdLst>
    <p:notesMasterId r:id="rId23"/>
  </p:notesMasterIdLst>
  <p:sldIdLst>
    <p:sldId id="529" r:id="rId3"/>
    <p:sldId id="287" r:id="rId4"/>
    <p:sldId id="528" r:id="rId5"/>
    <p:sldId id="526" r:id="rId6"/>
    <p:sldId id="264" r:id="rId7"/>
    <p:sldId id="263" r:id="rId8"/>
    <p:sldId id="279" r:id="rId9"/>
    <p:sldId id="513" r:id="rId10"/>
    <p:sldId id="280" r:id="rId11"/>
    <p:sldId id="515" r:id="rId12"/>
    <p:sldId id="514" r:id="rId13"/>
    <p:sldId id="516" r:id="rId14"/>
    <p:sldId id="519" r:id="rId15"/>
    <p:sldId id="258" r:id="rId16"/>
    <p:sldId id="523" r:id="rId17"/>
    <p:sldId id="524" r:id="rId18"/>
    <p:sldId id="521" r:id="rId19"/>
    <p:sldId id="517" r:id="rId20"/>
    <p:sldId id="530" r:id="rId21"/>
    <p:sldId id="525" r:id="rId22"/>
  </p:sldIdLst>
  <p:sldSz cx="12192000" cy="6858000"/>
  <p:notesSz cx="6858000" cy="9144000"/>
  <p:custDataLst>
    <p:tags r:id="rId2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63E3"/>
    <a:srgbClr val="FF4D67"/>
    <a:srgbClr val="FF70AD"/>
    <a:srgbClr val="FF9409"/>
    <a:srgbClr val="A0CC34"/>
    <a:srgbClr val="91B82E"/>
    <a:srgbClr val="FFFFFF"/>
    <a:srgbClr val="FAF9FE"/>
    <a:srgbClr val="DFFAFD"/>
    <a:srgbClr val="C8F7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62" autoAdjust="0"/>
    <p:restoredTop sz="94660"/>
  </p:normalViewPr>
  <p:slideViewPr>
    <p:cSldViewPr snapToGrid="0">
      <p:cViewPr varScale="1">
        <p:scale>
          <a:sx n="85" d="100"/>
          <a:sy n="85" d="100"/>
        </p:scale>
        <p:origin x="106" y="86"/>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t>2022/9/30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t>‹#›</a:t>
            </a:fld>
            <a:endParaRPr lang="zh-CN" altLang="en-US"/>
          </a:p>
        </p:txBody>
      </p:sp>
    </p:spTree>
    <p:extLst>
      <p:ext uri="{BB962C8B-B14F-4D97-AF65-F5344CB8AC3E}">
        <p14:creationId xmlns:p14="http://schemas.microsoft.com/office/powerpoint/2010/main" val="242325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 </a:t>
            </a:r>
            <a:r>
              <a:rPr lang="en-US" altLang="zh-CN" dirty="0" err="1" smtClean="0"/>
              <a:t>Hôm</a:t>
            </a:r>
            <a:r>
              <a:rPr lang="en-US" altLang="zh-CN" baseline="0" dirty="0" smtClean="0"/>
              <a:t> nay </a:t>
            </a:r>
            <a:r>
              <a:rPr lang="en-US" altLang="zh-CN" baseline="0" dirty="0" err="1" smtClean="0"/>
              <a:t>lớp</a:t>
            </a:r>
            <a:r>
              <a:rPr lang="en-US" altLang="zh-CN" baseline="0" dirty="0" smtClean="0"/>
              <a:t> </a:t>
            </a:r>
            <a:r>
              <a:rPr lang="en-US" altLang="zh-CN" baseline="0" dirty="0" err="1" smtClean="0"/>
              <a:t>chúng</a:t>
            </a:r>
            <a:r>
              <a:rPr lang="en-US" altLang="zh-CN" baseline="0" dirty="0" smtClean="0"/>
              <a:t> ta </a:t>
            </a:r>
            <a:r>
              <a:rPr lang="en-US" altLang="zh-CN" baseline="0" dirty="0" err="1" smtClean="0"/>
              <a:t>rất</a:t>
            </a:r>
            <a:r>
              <a:rPr lang="en-US" altLang="zh-CN" baseline="0" dirty="0" smtClean="0"/>
              <a:t> </a:t>
            </a:r>
            <a:r>
              <a:rPr lang="en-US" altLang="zh-CN" baseline="0" dirty="0" err="1" smtClean="0"/>
              <a:t>vinh</a:t>
            </a:r>
            <a:r>
              <a:rPr lang="en-US" altLang="zh-CN" baseline="0" dirty="0" smtClean="0"/>
              <a:t> </a:t>
            </a:r>
            <a:r>
              <a:rPr lang="en-US" altLang="zh-CN" baseline="0" dirty="0" err="1" smtClean="0"/>
              <a:t>dự</a:t>
            </a:r>
            <a:r>
              <a:rPr lang="en-US" altLang="zh-CN" baseline="0" dirty="0" smtClean="0"/>
              <a:t> </a:t>
            </a:r>
            <a:r>
              <a:rPr lang="en-US" altLang="zh-CN" baseline="0" dirty="0" err="1" smtClean="0"/>
              <a:t>khi</a:t>
            </a:r>
            <a:r>
              <a:rPr lang="en-US" altLang="zh-CN" baseline="0" dirty="0" smtClean="0"/>
              <a:t> </a:t>
            </a:r>
            <a:r>
              <a:rPr lang="en-US" altLang="zh-CN" baseline="0" dirty="0" err="1" smtClean="0"/>
              <a:t>đc</a:t>
            </a:r>
            <a:r>
              <a:rPr lang="en-US" altLang="zh-CN" baseline="0" dirty="0" smtClean="0"/>
              <a:t> </a:t>
            </a:r>
            <a:r>
              <a:rPr lang="en-US" altLang="zh-CN" baseline="0" dirty="0" err="1" smtClean="0"/>
              <a:t>đón</a:t>
            </a:r>
            <a:r>
              <a:rPr lang="en-US" altLang="zh-CN" baseline="0" dirty="0" smtClean="0"/>
              <a:t> </a:t>
            </a:r>
            <a:r>
              <a:rPr lang="en-US" altLang="zh-CN" baseline="0" dirty="0" err="1" smtClean="0"/>
              <a:t>các</a:t>
            </a:r>
            <a:r>
              <a:rPr lang="en-US" altLang="zh-CN" baseline="0" dirty="0" smtClean="0"/>
              <a:t> </a:t>
            </a:r>
            <a:r>
              <a:rPr lang="en-US" altLang="zh-CN" baseline="0" dirty="0" err="1" smtClean="0"/>
              <a:t>thầy</a:t>
            </a:r>
            <a:r>
              <a:rPr lang="en-US" altLang="zh-CN" baseline="0" dirty="0" smtClean="0"/>
              <a:t> </a:t>
            </a:r>
            <a:r>
              <a:rPr lang="en-US" altLang="zh-CN" baseline="0" dirty="0" err="1" smtClean="0"/>
              <a:t>cô</a:t>
            </a:r>
            <a:r>
              <a:rPr lang="en-US" altLang="zh-CN" baseline="0" dirty="0" smtClean="0"/>
              <a:t> </a:t>
            </a:r>
            <a:r>
              <a:rPr lang="en-US" altLang="zh-CN" baseline="0" dirty="0" err="1" smtClean="0"/>
              <a:t>trong</a:t>
            </a:r>
            <a:r>
              <a:rPr lang="en-US" altLang="zh-CN" baseline="0" dirty="0" smtClean="0"/>
              <a:t> </a:t>
            </a:r>
            <a:r>
              <a:rPr lang="en-US" altLang="zh-CN" baseline="0" dirty="0" err="1" smtClean="0"/>
              <a:t>trường</a:t>
            </a:r>
            <a:r>
              <a:rPr lang="en-US" altLang="zh-CN" baseline="0" dirty="0" smtClean="0"/>
              <a:t> </a:t>
            </a:r>
            <a:r>
              <a:rPr lang="en-US" altLang="zh-CN" baseline="0" dirty="0" err="1" smtClean="0"/>
              <a:t>đến</a:t>
            </a:r>
            <a:r>
              <a:rPr lang="en-US" altLang="zh-CN" baseline="0" dirty="0" smtClean="0"/>
              <a:t> </a:t>
            </a:r>
            <a:r>
              <a:rPr lang="en-US" altLang="zh-CN" baseline="0" dirty="0" err="1" smtClean="0"/>
              <a:t>dự</a:t>
            </a:r>
            <a:r>
              <a:rPr lang="en-US" altLang="zh-CN" baseline="0" dirty="0" smtClean="0"/>
              <a:t> </a:t>
            </a:r>
            <a:r>
              <a:rPr lang="en-US" altLang="zh-CN" baseline="0" dirty="0" err="1" smtClean="0"/>
              <a:t>giờ</a:t>
            </a:r>
            <a:r>
              <a:rPr lang="en-US" altLang="zh-CN" baseline="0" dirty="0" smtClean="0"/>
              <a:t> </a:t>
            </a:r>
            <a:r>
              <a:rPr lang="en-US" altLang="zh-CN" baseline="0" dirty="0" err="1" smtClean="0"/>
              <a:t>tiết</a:t>
            </a:r>
            <a:r>
              <a:rPr lang="en-US" altLang="zh-CN" baseline="0" dirty="0" smtClean="0"/>
              <a:t> </a:t>
            </a:r>
            <a:r>
              <a:rPr lang="en-US" altLang="zh-CN" baseline="0" dirty="0" err="1" smtClean="0"/>
              <a:t>học</a:t>
            </a:r>
            <a:r>
              <a:rPr lang="en-US" altLang="zh-CN" baseline="0" dirty="0" smtClean="0"/>
              <a:t> </a:t>
            </a:r>
            <a:r>
              <a:rPr lang="en-US" altLang="zh-CN" baseline="0" dirty="0" err="1" smtClean="0"/>
              <a:t>của</a:t>
            </a:r>
            <a:r>
              <a:rPr lang="en-US" altLang="zh-CN" baseline="0" dirty="0" smtClean="0"/>
              <a:t> </a:t>
            </a:r>
            <a:r>
              <a:rPr lang="en-US" altLang="zh-CN" baseline="0" dirty="0" err="1" smtClean="0"/>
              <a:t>chúng</a:t>
            </a:r>
            <a:r>
              <a:rPr lang="en-US" altLang="zh-CN" baseline="0" dirty="0" smtClean="0"/>
              <a:t> ta </a:t>
            </a:r>
            <a:r>
              <a:rPr lang="en-US" altLang="zh-CN" baseline="0" dirty="0" err="1" smtClean="0"/>
              <a:t>ngày</a:t>
            </a:r>
            <a:r>
              <a:rPr lang="en-US" altLang="zh-CN" baseline="0" dirty="0" smtClean="0"/>
              <a:t> </a:t>
            </a:r>
            <a:r>
              <a:rPr lang="en-US" altLang="zh-CN" baseline="0" dirty="0" err="1" smtClean="0"/>
              <a:t>hôm</a:t>
            </a:r>
            <a:r>
              <a:rPr lang="en-US" altLang="zh-CN" baseline="0" dirty="0" smtClean="0"/>
              <a:t> nay.</a:t>
            </a:r>
            <a:br>
              <a:rPr lang="en-US" altLang="zh-CN" baseline="0" dirty="0" smtClean="0"/>
            </a:br>
            <a:r>
              <a:rPr lang="en-US" altLang="zh-CN" baseline="0" dirty="0" smtClean="0"/>
              <a:t>- </a:t>
            </a:r>
            <a:r>
              <a:rPr lang="en-US" altLang="zh-CN" baseline="0" dirty="0" err="1" smtClean="0"/>
              <a:t>Cô</a:t>
            </a:r>
            <a:r>
              <a:rPr lang="en-US" altLang="zh-CN" baseline="0" dirty="0" smtClean="0"/>
              <a:t> </a:t>
            </a:r>
            <a:r>
              <a:rPr lang="en-US" altLang="zh-CN" baseline="0" dirty="0" err="1" smtClean="0"/>
              <a:t>mong</a:t>
            </a:r>
            <a:r>
              <a:rPr lang="en-US" altLang="zh-CN" baseline="0" dirty="0" smtClean="0"/>
              <a:t> </a:t>
            </a:r>
            <a:r>
              <a:rPr lang="en-US" altLang="zh-CN" baseline="0" dirty="0" err="1" smtClean="0"/>
              <a:t>rằng</a:t>
            </a:r>
            <a:r>
              <a:rPr lang="en-US" altLang="zh-CN" baseline="0" dirty="0" smtClean="0"/>
              <a:t> </a:t>
            </a:r>
            <a:r>
              <a:rPr lang="en-US" altLang="zh-CN" baseline="0" dirty="0" err="1" smtClean="0"/>
              <a:t>trong</a:t>
            </a:r>
            <a:r>
              <a:rPr lang="en-US" altLang="zh-CN" baseline="0" dirty="0" smtClean="0"/>
              <a:t> </a:t>
            </a:r>
            <a:r>
              <a:rPr lang="en-US" altLang="zh-CN" baseline="0" dirty="0" err="1" smtClean="0"/>
              <a:t>tiết</a:t>
            </a:r>
            <a:r>
              <a:rPr lang="en-US" altLang="zh-CN" baseline="0" dirty="0" smtClean="0"/>
              <a:t> </a:t>
            </a:r>
            <a:r>
              <a:rPr lang="en-US" altLang="zh-CN" baseline="0" dirty="0" err="1" smtClean="0"/>
              <a:t>học</a:t>
            </a:r>
            <a:r>
              <a:rPr lang="en-US" altLang="zh-CN" baseline="0" dirty="0" smtClean="0"/>
              <a:t> </a:t>
            </a:r>
            <a:r>
              <a:rPr lang="en-US" altLang="zh-CN" baseline="0" dirty="0" err="1" smtClean="0"/>
              <a:t>này</a:t>
            </a:r>
            <a:r>
              <a:rPr lang="en-US" altLang="zh-CN" baseline="0" dirty="0" smtClean="0"/>
              <a:t> </a:t>
            </a:r>
            <a:r>
              <a:rPr lang="en-US" altLang="zh-CN" baseline="0" dirty="0" err="1" smtClean="0"/>
              <a:t>các</a:t>
            </a:r>
            <a:r>
              <a:rPr lang="en-US" altLang="zh-CN" baseline="0" dirty="0" smtClean="0"/>
              <a:t> con </a:t>
            </a:r>
            <a:r>
              <a:rPr lang="en-US" altLang="zh-CN" baseline="0" dirty="0" err="1" smtClean="0"/>
              <a:t>hãy</a:t>
            </a:r>
            <a:r>
              <a:rPr lang="en-US" altLang="zh-CN" baseline="0" dirty="0" smtClean="0"/>
              <a:t> </a:t>
            </a:r>
            <a:r>
              <a:rPr lang="en-US" altLang="zh-CN" baseline="0" dirty="0" err="1" smtClean="0"/>
              <a:t>học</a:t>
            </a:r>
            <a:r>
              <a:rPr lang="en-US" altLang="zh-CN" baseline="0" dirty="0" smtClean="0"/>
              <a:t> </a:t>
            </a:r>
            <a:r>
              <a:rPr lang="en-US" altLang="zh-CN" baseline="0" dirty="0" err="1" smtClean="0"/>
              <a:t>thật</a:t>
            </a:r>
            <a:r>
              <a:rPr lang="en-US" altLang="zh-CN" baseline="0" dirty="0" smtClean="0"/>
              <a:t> </a:t>
            </a:r>
            <a:r>
              <a:rPr lang="en-US" altLang="zh-CN" baseline="0" dirty="0" err="1" smtClean="0"/>
              <a:t>tích</a:t>
            </a:r>
            <a:r>
              <a:rPr lang="en-US" altLang="zh-CN" baseline="0" dirty="0" smtClean="0"/>
              <a:t> </a:t>
            </a:r>
            <a:r>
              <a:rPr lang="en-US" altLang="zh-CN" baseline="0" dirty="0" err="1" smtClean="0"/>
              <a:t>cực</a:t>
            </a:r>
            <a:r>
              <a:rPr lang="en-US" altLang="zh-CN" baseline="0" dirty="0" smtClean="0"/>
              <a:t>, </a:t>
            </a:r>
            <a:r>
              <a:rPr lang="en-US" altLang="zh-CN" baseline="0" dirty="0" err="1" smtClean="0"/>
              <a:t>sôi</a:t>
            </a:r>
            <a:r>
              <a:rPr lang="en-US" altLang="zh-CN" baseline="0" dirty="0" smtClean="0"/>
              <a:t> </a:t>
            </a:r>
            <a:r>
              <a:rPr lang="en-US" altLang="zh-CN" baseline="0" dirty="0" err="1" smtClean="0"/>
              <a:t>nổi</a:t>
            </a:r>
            <a:r>
              <a:rPr lang="en-US" altLang="zh-CN" baseline="0" dirty="0" smtClean="0"/>
              <a:t> </a:t>
            </a:r>
            <a:r>
              <a:rPr lang="en-US" altLang="zh-CN" baseline="0" dirty="0" err="1" smtClean="0"/>
              <a:t>nhé</a:t>
            </a:r>
            <a:r>
              <a:rPr lang="en-US" altLang="zh-CN" baseline="0" dirty="0" smtClean="0"/>
              <a:t>!</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7E6127-5E05-44BB-A699-F6388480285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66926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13</a:t>
            </a:fld>
            <a:endParaRPr lang="zh-CN" altLang="en-US"/>
          </a:p>
        </p:txBody>
      </p:sp>
    </p:spTree>
    <p:extLst>
      <p:ext uri="{BB962C8B-B14F-4D97-AF65-F5344CB8AC3E}">
        <p14:creationId xmlns:p14="http://schemas.microsoft.com/office/powerpoint/2010/main" val="10736103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15</a:t>
            </a:fld>
            <a:endParaRPr lang="zh-CN" altLang="en-US"/>
          </a:p>
        </p:txBody>
      </p:sp>
    </p:spTree>
    <p:extLst>
      <p:ext uri="{BB962C8B-B14F-4D97-AF65-F5344CB8AC3E}">
        <p14:creationId xmlns:p14="http://schemas.microsoft.com/office/powerpoint/2010/main" val="2568972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16</a:t>
            </a:fld>
            <a:endParaRPr lang="zh-CN" altLang="en-US"/>
          </a:p>
        </p:txBody>
      </p:sp>
    </p:spTree>
    <p:extLst>
      <p:ext uri="{BB962C8B-B14F-4D97-AF65-F5344CB8AC3E}">
        <p14:creationId xmlns:p14="http://schemas.microsoft.com/office/powerpoint/2010/main" val="3614971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20</a:t>
            </a:fld>
            <a:endParaRPr lang="zh-CN" altLang="en-US"/>
          </a:p>
        </p:txBody>
      </p:sp>
    </p:spTree>
    <p:extLst>
      <p:ext uri="{BB962C8B-B14F-4D97-AF65-F5344CB8AC3E}">
        <p14:creationId xmlns:p14="http://schemas.microsoft.com/office/powerpoint/2010/main" val="1613062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a:t>
            </a:fld>
            <a:endParaRPr lang="zh-CN" altLang="en-US"/>
          </a:p>
        </p:txBody>
      </p:sp>
    </p:spTree>
    <p:extLst>
      <p:ext uri="{BB962C8B-B14F-4D97-AF65-F5344CB8AC3E}">
        <p14:creationId xmlns:p14="http://schemas.microsoft.com/office/powerpoint/2010/main" val="2485594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5</a:t>
            </a:fld>
            <a:endParaRPr lang="zh-CN" altLang="en-US"/>
          </a:p>
        </p:txBody>
      </p:sp>
    </p:spTree>
    <p:extLst>
      <p:ext uri="{BB962C8B-B14F-4D97-AF65-F5344CB8AC3E}">
        <p14:creationId xmlns:p14="http://schemas.microsoft.com/office/powerpoint/2010/main" val="3403337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6</a:t>
            </a:fld>
            <a:endParaRPr lang="zh-CN" altLang="en-US"/>
          </a:p>
        </p:txBody>
      </p:sp>
    </p:spTree>
    <p:extLst>
      <p:ext uri="{BB962C8B-B14F-4D97-AF65-F5344CB8AC3E}">
        <p14:creationId xmlns:p14="http://schemas.microsoft.com/office/powerpoint/2010/main" val="3721213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7</a:t>
            </a:fld>
            <a:endParaRPr lang="zh-CN" altLang="en-US"/>
          </a:p>
        </p:txBody>
      </p:sp>
    </p:spTree>
    <p:extLst>
      <p:ext uri="{BB962C8B-B14F-4D97-AF65-F5344CB8AC3E}">
        <p14:creationId xmlns:p14="http://schemas.microsoft.com/office/powerpoint/2010/main" val="125161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extLst>
      <p:ext uri="{BB962C8B-B14F-4D97-AF65-F5344CB8AC3E}">
        <p14:creationId xmlns:p14="http://schemas.microsoft.com/office/powerpoint/2010/main" val="4187924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9</a:t>
            </a:fld>
            <a:endParaRPr lang="zh-CN" altLang="en-US"/>
          </a:p>
        </p:txBody>
      </p:sp>
    </p:spTree>
    <p:extLst>
      <p:ext uri="{BB962C8B-B14F-4D97-AF65-F5344CB8AC3E}">
        <p14:creationId xmlns:p14="http://schemas.microsoft.com/office/powerpoint/2010/main" val="3408048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10</a:t>
            </a:fld>
            <a:endParaRPr lang="zh-CN" altLang="en-US"/>
          </a:p>
        </p:txBody>
      </p:sp>
    </p:spTree>
    <p:extLst>
      <p:ext uri="{BB962C8B-B14F-4D97-AF65-F5344CB8AC3E}">
        <p14:creationId xmlns:p14="http://schemas.microsoft.com/office/powerpoint/2010/main" val="2878406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12</a:t>
            </a:fld>
            <a:endParaRPr lang="zh-CN" altLang="en-US"/>
          </a:p>
        </p:txBody>
      </p:sp>
    </p:spTree>
    <p:extLst>
      <p:ext uri="{BB962C8B-B14F-4D97-AF65-F5344CB8AC3E}">
        <p14:creationId xmlns:p14="http://schemas.microsoft.com/office/powerpoint/2010/main" val="236699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489559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华康方圆体W7"/>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2022/9/30</a:t>
            </a:fld>
            <a:endParaRPr kumimoji="0" lang="zh-CN" altLang="en-US" sz="1800" b="0" i="0" u="none" strike="noStrike" kern="1200" cap="none" spc="0" normalizeH="0" baseline="0" noProof="0">
              <a:ln>
                <a:noFill/>
              </a:ln>
              <a:solidFill>
                <a:prstClr val="black"/>
              </a:solidFill>
              <a:effectLst/>
              <a:uLnTx/>
              <a:uFillTx/>
              <a:latin typeface="华康方圆体W7"/>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华康方圆体W7"/>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华康方圆体W7"/>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华康方圆体W7"/>
              <a:cs typeface="+mn-cs"/>
            </a:endParaRPr>
          </a:p>
        </p:txBody>
      </p:sp>
    </p:spTree>
    <p:extLst>
      <p:ext uri="{BB962C8B-B14F-4D97-AF65-F5344CB8AC3E}">
        <p14:creationId xmlns:p14="http://schemas.microsoft.com/office/powerpoint/2010/main" val="2138056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华康方圆体W7"/>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2022/9/30</a:t>
            </a:fld>
            <a:endParaRPr kumimoji="0" lang="zh-CN" altLang="en-US" sz="1800" b="0" i="0" u="none" strike="noStrike" kern="1200" cap="none" spc="0" normalizeH="0" baseline="0" noProof="0">
              <a:ln>
                <a:noFill/>
              </a:ln>
              <a:solidFill>
                <a:prstClr val="black"/>
              </a:solidFill>
              <a:effectLst/>
              <a:uLnTx/>
              <a:uFillTx/>
              <a:latin typeface="华康方圆体W7"/>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华康方圆体W7"/>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华康方圆体W7"/>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华康方圆体W7"/>
              <a:cs typeface="+mn-cs"/>
            </a:endParaRPr>
          </a:p>
        </p:txBody>
      </p:sp>
    </p:spTree>
    <p:extLst>
      <p:ext uri="{BB962C8B-B14F-4D97-AF65-F5344CB8AC3E}">
        <p14:creationId xmlns:p14="http://schemas.microsoft.com/office/powerpoint/2010/main" val="2067406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华康方圆体W7"/>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2022/9/30</a:t>
            </a:fld>
            <a:endParaRPr kumimoji="0" lang="zh-CN" altLang="en-US" sz="1800" b="0" i="0" u="none" strike="noStrike" kern="1200" cap="none" spc="0" normalizeH="0" baseline="0" noProof="0">
              <a:ln>
                <a:noFill/>
              </a:ln>
              <a:solidFill>
                <a:prstClr val="black"/>
              </a:solidFill>
              <a:effectLst/>
              <a:uLnTx/>
              <a:uFillTx/>
              <a:latin typeface="华康方圆体W7"/>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华康方圆体W7"/>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华康方圆体W7"/>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华康方圆体W7"/>
              <a:cs typeface="+mn-cs"/>
            </a:endParaRPr>
          </a:p>
        </p:txBody>
      </p:sp>
    </p:spTree>
    <p:extLst>
      <p:ext uri="{BB962C8B-B14F-4D97-AF65-F5344CB8AC3E}">
        <p14:creationId xmlns:p14="http://schemas.microsoft.com/office/powerpoint/2010/main" val="909132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华康方圆体W7"/>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2022/9/30</a:t>
            </a:fld>
            <a:endParaRPr kumimoji="0" lang="zh-CN" altLang="en-US" sz="1800" b="0" i="0" u="none" strike="noStrike" kern="1200" cap="none" spc="0" normalizeH="0" baseline="0" noProof="0">
              <a:ln>
                <a:noFill/>
              </a:ln>
              <a:solidFill>
                <a:prstClr val="black"/>
              </a:solidFill>
              <a:effectLst/>
              <a:uLnTx/>
              <a:uFillTx/>
              <a:latin typeface="华康方圆体W7"/>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华康方圆体W7"/>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华康方圆体W7"/>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华康方圆体W7"/>
              <a:cs typeface="+mn-cs"/>
            </a:endParaRPr>
          </a:p>
        </p:txBody>
      </p:sp>
    </p:spTree>
    <p:extLst>
      <p:ext uri="{BB962C8B-B14F-4D97-AF65-F5344CB8AC3E}">
        <p14:creationId xmlns:p14="http://schemas.microsoft.com/office/powerpoint/2010/main" val="15605533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华康方圆体W7"/>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2022/9/30</a:t>
            </a:fld>
            <a:endParaRPr kumimoji="0" lang="zh-CN" altLang="en-US" sz="1800" b="0" i="0" u="none" strike="noStrike" kern="1200" cap="none" spc="0" normalizeH="0" baseline="0" noProof="0">
              <a:ln>
                <a:noFill/>
              </a:ln>
              <a:solidFill>
                <a:prstClr val="black"/>
              </a:solidFill>
              <a:effectLst/>
              <a:uLnTx/>
              <a:uFillTx/>
              <a:latin typeface="华康方圆体W7"/>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华康方圆体W7"/>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华康方圆体W7"/>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华康方圆体W7"/>
              <a:cs typeface="+mn-cs"/>
            </a:endParaRPr>
          </a:p>
        </p:txBody>
      </p:sp>
    </p:spTree>
    <p:extLst>
      <p:ext uri="{BB962C8B-B14F-4D97-AF65-F5344CB8AC3E}">
        <p14:creationId xmlns:p14="http://schemas.microsoft.com/office/powerpoint/2010/main" val="20211598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华康方圆体W7"/>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2022/9/30</a:t>
            </a:fld>
            <a:endParaRPr kumimoji="0" lang="zh-CN" altLang="en-US" sz="1800" b="0" i="0" u="none" strike="noStrike" kern="1200" cap="none" spc="0" normalizeH="0" baseline="0" noProof="0">
              <a:ln>
                <a:noFill/>
              </a:ln>
              <a:solidFill>
                <a:prstClr val="black"/>
              </a:solidFill>
              <a:effectLst/>
              <a:uLnTx/>
              <a:uFillTx/>
              <a:latin typeface="华康方圆体W7"/>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华康方圆体W7"/>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华康方圆体W7"/>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华康方圆体W7"/>
              <a:cs typeface="+mn-cs"/>
            </a:endParaRPr>
          </a:p>
        </p:txBody>
      </p:sp>
    </p:spTree>
    <p:extLst>
      <p:ext uri="{BB962C8B-B14F-4D97-AF65-F5344CB8AC3E}">
        <p14:creationId xmlns:p14="http://schemas.microsoft.com/office/powerpoint/2010/main" val="42709954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华康方圆体W7"/>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2022/9/30</a:t>
            </a:fld>
            <a:endParaRPr kumimoji="0" lang="zh-CN" altLang="en-US" sz="1800" b="0" i="0" u="none" strike="noStrike" kern="1200" cap="none" spc="0" normalizeH="0" baseline="0" noProof="0">
              <a:ln>
                <a:noFill/>
              </a:ln>
              <a:solidFill>
                <a:prstClr val="black"/>
              </a:solidFill>
              <a:effectLst/>
              <a:uLnTx/>
              <a:uFillTx/>
              <a:latin typeface="华康方圆体W7"/>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华康方圆体W7"/>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华康方圆体W7"/>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华康方圆体W7"/>
              <a:cs typeface="+mn-cs"/>
            </a:endParaRPr>
          </a:p>
        </p:txBody>
      </p:sp>
    </p:spTree>
    <p:extLst>
      <p:ext uri="{BB962C8B-B14F-4D97-AF65-F5344CB8AC3E}">
        <p14:creationId xmlns:p14="http://schemas.microsoft.com/office/powerpoint/2010/main" val="10720445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华康方圆体W7"/>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2022/9/30</a:t>
            </a:fld>
            <a:endParaRPr kumimoji="0" lang="zh-CN" altLang="en-US" sz="1800" b="0" i="0" u="none" strike="noStrike" kern="1200" cap="none" spc="0" normalizeH="0" baseline="0" noProof="0">
              <a:ln>
                <a:noFill/>
              </a:ln>
              <a:solidFill>
                <a:prstClr val="black"/>
              </a:solidFill>
              <a:effectLst/>
              <a:uLnTx/>
              <a:uFillTx/>
              <a:latin typeface="华康方圆体W7"/>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华康方圆体W7"/>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华康方圆体W7"/>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华康方圆体W7"/>
              <a:cs typeface="+mn-cs"/>
            </a:endParaRPr>
          </a:p>
        </p:txBody>
      </p:sp>
    </p:spTree>
    <p:extLst>
      <p:ext uri="{BB962C8B-B14F-4D97-AF65-F5344CB8AC3E}">
        <p14:creationId xmlns:p14="http://schemas.microsoft.com/office/powerpoint/2010/main" val="24724963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607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noFill/>
        <a:effectLst/>
      </p:bgPr>
    </p:bg>
    <p:spTree>
      <p:nvGrpSpPr>
        <p:cNvPr id="1" name="Shape 298"/>
        <p:cNvGrpSpPr/>
        <p:nvPr/>
      </p:nvGrpSpPr>
      <p:grpSpPr>
        <a:xfrm>
          <a:off x="0" y="0"/>
          <a:ext cx="0" cy="0"/>
          <a:chOff x="0" y="0"/>
          <a:chExt cx="0" cy="0"/>
        </a:xfrm>
      </p:grpSpPr>
      <p:sp>
        <p:nvSpPr>
          <p:cNvPr id="299" name="Google Shape;299;p30"/>
          <p:cNvSpPr/>
          <p:nvPr/>
        </p:nvSpPr>
        <p:spPr>
          <a:xfrm rot="2417210">
            <a:off x="10122101" y="-161451"/>
            <a:ext cx="3177796" cy="1569432"/>
          </a:xfrm>
          <a:custGeom>
            <a:avLst/>
            <a:gdLst/>
            <a:ahLst/>
            <a:cxnLst/>
            <a:rect l="l" t="t" r="r" b="b"/>
            <a:pathLst>
              <a:path w="95336" h="47084" extrusionOk="0">
                <a:moveTo>
                  <a:pt x="3694" y="1"/>
                </a:moveTo>
                <a:cubicBezTo>
                  <a:pt x="2229" y="4459"/>
                  <a:pt x="1274" y="9108"/>
                  <a:pt x="828" y="13757"/>
                </a:cubicBezTo>
                <a:cubicBezTo>
                  <a:pt x="0" y="23564"/>
                  <a:pt x="2420" y="34199"/>
                  <a:pt x="9616" y="41013"/>
                </a:cubicBezTo>
                <a:cubicBezTo>
                  <a:pt x="13662" y="44878"/>
                  <a:pt x="19367" y="47083"/>
                  <a:pt x="24907" y="47083"/>
                </a:cubicBezTo>
                <a:cubicBezTo>
                  <a:pt x="29134" y="47083"/>
                  <a:pt x="33266" y="45799"/>
                  <a:pt x="36491" y="42987"/>
                </a:cubicBezTo>
                <a:cubicBezTo>
                  <a:pt x="41777" y="38339"/>
                  <a:pt x="44006" y="30442"/>
                  <a:pt x="50247" y="27130"/>
                </a:cubicBezTo>
                <a:cubicBezTo>
                  <a:pt x="52728" y="25824"/>
                  <a:pt x="55434" y="25450"/>
                  <a:pt x="58238" y="25450"/>
                </a:cubicBezTo>
                <a:cubicBezTo>
                  <a:pt x="61997" y="25450"/>
                  <a:pt x="65931" y="26122"/>
                  <a:pt x="69733" y="26122"/>
                </a:cubicBezTo>
                <a:cubicBezTo>
                  <a:pt x="70010" y="26122"/>
                  <a:pt x="70287" y="26119"/>
                  <a:pt x="70562" y="26111"/>
                </a:cubicBezTo>
                <a:cubicBezTo>
                  <a:pt x="81388" y="25729"/>
                  <a:pt x="91578" y="17641"/>
                  <a:pt x="94444" y="7197"/>
                </a:cubicBezTo>
                <a:cubicBezTo>
                  <a:pt x="95017" y="4841"/>
                  <a:pt x="95335" y="2421"/>
                  <a:pt x="95208" y="1"/>
                </a:cubicBezTo>
                <a:close/>
              </a:path>
            </a:pathLst>
          </a:custGeom>
          <a:solidFill>
            <a:schemeClr val="accent4"/>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527" b="0" i="0" u="none" strike="noStrike" kern="1200" cap="none" spc="0" normalizeH="0" baseline="0" noProof="0">
              <a:ln>
                <a:noFill/>
              </a:ln>
              <a:solidFill>
                <a:prstClr val="black"/>
              </a:solidFill>
              <a:effectLst/>
              <a:uLnTx/>
              <a:uFillTx/>
              <a:latin typeface="华康方圆体W7"/>
              <a:cs typeface="+mn-cs"/>
            </a:endParaRPr>
          </a:p>
        </p:txBody>
      </p:sp>
      <p:sp>
        <p:nvSpPr>
          <p:cNvPr id="300" name="Google Shape;300;p30"/>
          <p:cNvSpPr/>
          <p:nvPr/>
        </p:nvSpPr>
        <p:spPr>
          <a:xfrm rot="-6291035">
            <a:off x="9143026" y="241370"/>
            <a:ext cx="3763776" cy="2322406"/>
          </a:xfrm>
          <a:custGeom>
            <a:avLst/>
            <a:gdLst/>
            <a:ahLst/>
            <a:cxnLst/>
            <a:rect l="l" t="t" r="r" b="b"/>
            <a:pathLst>
              <a:path w="112913" h="69672" fill="none" extrusionOk="0">
                <a:moveTo>
                  <a:pt x="0" y="69671"/>
                </a:moveTo>
                <a:cubicBezTo>
                  <a:pt x="6878" y="56488"/>
                  <a:pt x="20889" y="47509"/>
                  <a:pt x="35154" y="47509"/>
                </a:cubicBezTo>
                <a:cubicBezTo>
                  <a:pt x="35982" y="47509"/>
                  <a:pt x="36682" y="47509"/>
                  <a:pt x="37447" y="47636"/>
                </a:cubicBezTo>
                <a:cubicBezTo>
                  <a:pt x="43688" y="48019"/>
                  <a:pt x="49483" y="49929"/>
                  <a:pt x="55087" y="51712"/>
                </a:cubicBezTo>
                <a:cubicBezTo>
                  <a:pt x="57762" y="52540"/>
                  <a:pt x="60500" y="53432"/>
                  <a:pt x="63175" y="54132"/>
                </a:cubicBezTo>
                <a:cubicBezTo>
                  <a:pt x="66359" y="54960"/>
                  <a:pt x="69734" y="55406"/>
                  <a:pt x="73046" y="55470"/>
                </a:cubicBezTo>
                <a:cubicBezTo>
                  <a:pt x="77886" y="55470"/>
                  <a:pt x="81898" y="54323"/>
                  <a:pt x="84891" y="51967"/>
                </a:cubicBezTo>
                <a:cubicBezTo>
                  <a:pt x="88585" y="49165"/>
                  <a:pt x="91196" y="44134"/>
                  <a:pt x="92661" y="37129"/>
                </a:cubicBezTo>
                <a:cubicBezTo>
                  <a:pt x="93170" y="34836"/>
                  <a:pt x="93488" y="32480"/>
                  <a:pt x="93871" y="30060"/>
                </a:cubicBezTo>
                <a:cubicBezTo>
                  <a:pt x="94444" y="25793"/>
                  <a:pt x="95335" y="21526"/>
                  <a:pt x="96545" y="17387"/>
                </a:cubicBezTo>
                <a:cubicBezTo>
                  <a:pt x="99220" y="9044"/>
                  <a:pt x="104506" y="2867"/>
                  <a:pt x="111002" y="510"/>
                </a:cubicBezTo>
                <a:cubicBezTo>
                  <a:pt x="111638" y="319"/>
                  <a:pt x="112275" y="128"/>
                  <a:pt x="112912" y="1"/>
                </a:cubicBezTo>
              </a:path>
            </a:pathLst>
          </a:custGeom>
          <a:noFill/>
          <a:ln w="11150" cap="rnd" cmpd="sng">
            <a:solidFill>
              <a:schemeClr val="accent3"/>
            </a:solidFill>
            <a:prstDash val="solid"/>
            <a:round/>
            <a:headEnd type="none" w="sm" len="sm"/>
            <a:tailEnd type="none" w="sm" len="sm"/>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527" b="0" i="0" u="none" strike="noStrike" kern="1200" cap="none" spc="0" normalizeH="0" baseline="0" noProof="0">
              <a:ln>
                <a:noFill/>
              </a:ln>
              <a:solidFill>
                <a:prstClr val="black"/>
              </a:solidFill>
              <a:effectLst/>
              <a:uLnTx/>
              <a:uFillTx/>
              <a:latin typeface="华康方圆体W7"/>
              <a:cs typeface="+mn-cs"/>
            </a:endParaRPr>
          </a:p>
        </p:txBody>
      </p:sp>
      <p:sp>
        <p:nvSpPr>
          <p:cNvPr id="301" name="Google Shape;301;p30"/>
          <p:cNvSpPr/>
          <p:nvPr/>
        </p:nvSpPr>
        <p:spPr>
          <a:xfrm rot="-474874">
            <a:off x="-245173" y="-168014"/>
            <a:ext cx="2931710" cy="2391495"/>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chemeClr val="accent3"/>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527" b="0" i="0" u="none" strike="noStrike" kern="1200" cap="none" spc="0" normalizeH="0" baseline="0" noProof="0">
              <a:ln>
                <a:noFill/>
              </a:ln>
              <a:solidFill>
                <a:prstClr val="black"/>
              </a:solidFill>
              <a:effectLst/>
              <a:uLnTx/>
              <a:uFillTx/>
              <a:latin typeface="华康方圆体W7"/>
              <a:cs typeface="+mn-cs"/>
            </a:endParaRPr>
          </a:p>
        </p:txBody>
      </p:sp>
      <p:sp>
        <p:nvSpPr>
          <p:cNvPr id="302" name="Google Shape;302;p30"/>
          <p:cNvSpPr/>
          <p:nvPr/>
        </p:nvSpPr>
        <p:spPr>
          <a:xfrm rot="-757285">
            <a:off x="-418196" y="-262547"/>
            <a:ext cx="2878429" cy="2304917"/>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3"/>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527" b="0" i="0" u="none" strike="noStrike" kern="1200" cap="none" spc="0" normalizeH="0" baseline="0" noProof="0">
              <a:ln>
                <a:noFill/>
              </a:ln>
              <a:solidFill>
                <a:prstClr val="black"/>
              </a:solidFill>
              <a:effectLst/>
              <a:uLnTx/>
              <a:uFillTx/>
              <a:latin typeface="华康方圆体W7"/>
              <a:cs typeface="+mn-cs"/>
            </a:endParaRPr>
          </a:p>
        </p:txBody>
      </p:sp>
      <p:sp>
        <p:nvSpPr>
          <p:cNvPr id="303" name="Google Shape;303;p30"/>
          <p:cNvSpPr/>
          <p:nvPr/>
        </p:nvSpPr>
        <p:spPr>
          <a:xfrm>
            <a:off x="-301348" y="2780886"/>
            <a:ext cx="761900" cy="2654367"/>
          </a:xfrm>
          <a:custGeom>
            <a:avLst/>
            <a:gdLst/>
            <a:ahLst/>
            <a:cxnLst/>
            <a:rect l="l" t="t" r="r" b="b"/>
            <a:pathLst>
              <a:path w="22857" h="79631" extrusionOk="0">
                <a:moveTo>
                  <a:pt x="928" y="0"/>
                </a:moveTo>
                <a:cubicBezTo>
                  <a:pt x="738" y="0"/>
                  <a:pt x="532" y="123"/>
                  <a:pt x="555" y="347"/>
                </a:cubicBezTo>
                <a:lnTo>
                  <a:pt x="515" y="347"/>
                </a:lnTo>
                <a:cubicBezTo>
                  <a:pt x="1347" y="7081"/>
                  <a:pt x="4952" y="13141"/>
                  <a:pt x="10497" y="17063"/>
                </a:cubicBezTo>
                <a:cubicBezTo>
                  <a:pt x="13706" y="19321"/>
                  <a:pt x="17628" y="21024"/>
                  <a:pt x="19529" y="24669"/>
                </a:cubicBezTo>
                <a:cubicBezTo>
                  <a:pt x="21628" y="28670"/>
                  <a:pt x="21787" y="34611"/>
                  <a:pt x="20559" y="38850"/>
                </a:cubicBezTo>
                <a:cubicBezTo>
                  <a:pt x="18459" y="46178"/>
                  <a:pt x="11844" y="50971"/>
                  <a:pt x="7487" y="56874"/>
                </a:cubicBezTo>
                <a:cubicBezTo>
                  <a:pt x="2813" y="63251"/>
                  <a:pt x="0" y="71253"/>
                  <a:pt x="594" y="79215"/>
                </a:cubicBezTo>
                <a:cubicBezTo>
                  <a:pt x="594" y="79492"/>
                  <a:pt x="792" y="79631"/>
                  <a:pt x="990" y="79631"/>
                </a:cubicBezTo>
                <a:cubicBezTo>
                  <a:pt x="1188" y="79631"/>
                  <a:pt x="1386" y="79492"/>
                  <a:pt x="1386" y="79215"/>
                </a:cubicBezTo>
                <a:cubicBezTo>
                  <a:pt x="1941" y="69985"/>
                  <a:pt x="4833" y="61786"/>
                  <a:pt x="10933" y="54735"/>
                </a:cubicBezTo>
                <a:cubicBezTo>
                  <a:pt x="15409" y="49506"/>
                  <a:pt x="21074" y="44435"/>
                  <a:pt x="22262" y="37265"/>
                </a:cubicBezTo>
                <a:cubicBezTo>
                  <a:pt x="22856" y="33383"/>
                  <a:pt x="22539" y="29422"/>
                  <a:pt x="21351" y="25699"/>
                </a:cubicBezTo>
                <a:cubicBezTo>
                  <a:pt x="20242" y="22648"/>
                  <a:pt x="18024" y="20589"/>
                  <a:pt x="15330" y="18806"/>
                </a:cubicBezTo>
                <a:cubicBezTo>
                  <a:pt x="12042" y="16667"/>
                  <a:pt x="8715" y="14805"/>
                  <a:pt x="6180" y="11676"/>
                </a:cubicBezTo>
                <a:cubicBezTo>
                  <a:pt x="3565" y="8348"/>
                  <a:pt x="1862" y="4427"/>
                  <a:pt x="1228" y="228"/>
                </a:cubicBezTo>
                <a:cubicBezTo>
                  <a:pt x="1211" y="73"/>
                  <a:pt x="1074" y="0"/>
                  <a:pt x="928" y="0"/>
                </a:cubicBezTo>
                <a:close/>
              </a:path>
            </a:pathLst>
          </a:custGeom>
          <a:solidFill>
            <a:schemeClr val="accent6"/>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527" b="0" i="0" u="none" strike="noStrike" kern="1200" cap="none" spc="0" normalizeH="0" baseline="0" noProof="0">
              <a:ln>
                <a:noFill/>
              </a:ln>
              <a:solidFill>
                <a:prstClr val="black"/>
              </a:solidFill>
              <a:effectLst/>
              <a:uLnTx/>
              <a:uFillTx/>
              <a:latin typeface="华康方圆体W7"/>
              <a:cs typeface="+mn-cs"/>
            </a:endParaRPr>
          </a:p>
        </p:txBody>
      </p:sp>
      <p:sp>
        <p:nvSpPr>
          <p:cNvPr id="304" name="Google Shape;304;p30"/>
          <p:cNvSpPr txBox="1">
            <a:spLocks noGrp="1"/>
          </p:cNvSpPr>
          <p:nvPr>
            <p:ph type="title"/>
          </p:nvPr>
        </p:nvSpPr>
        <p:spPr>
          <a:xfrm>
            <a:off x="1658184" y="2125759"/>
            <a:ext cx="214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305" name="Google Shape;305;p30"/>
          <p:cNvSpPr txBox="1">
            <a:spLocks noGrp="1"/>
          </p:cNvSpPr>
          <p:nvPr>
            <p:ph type="subTitle" idx="1"/>
          </p:nvPr>
        </p:nvSpPr>
        <p:spPr>
          <a:xfrm>
            <a:off x="962584" y="2918500"/>
            <a:ext cx="2840800" cy="110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2"/>
            </a:lvl1pPr>
            <a:lvl2pPr lvl="1" rtl="0">
              <a:spcBef>
                <a:spcPts val="2128"/>
              </a:spcBef>
              <a:spcAft>
                <a:spcPts val="0"/>
              </a:spcAft>
              <a:buSzPts val="1400"/>
              <a:buNone/>
              <a:defRPr/>
            </a:lvl2pPr>
            <a:lvl3pPr lvl="2" rtl="0">
              <a:spcBef>
                <a:spcPts val="2128"/>
              </a:spcBef>
              <a:spcAft>
                <a:spcPts val="0"/>
              </a:spcAft>
              <a:buSzPts val="1400"/>
              <a:buNone/>
              <a:defRPr/>
            </a:lvl3pPr>
            <a:lvl4pPr lvl="3" rtl="0">
              <a:spcBef>
                <a:spcPts val="2128"/>
              </a:spcBef>
              <a:spcAft>
                <a:spcPts val="0"/>
              </a:spcAft>
              <a:buSzPts val="1400"/>
              <a:buNone/>
              <a:defRPr/>
            </a:lvl4pPr>
            <a:lvl5pPr lvl="4" rtl="0">
              <a:spcBef>
                <a:spcPts val="2128"/>
              </a:spcBef>
              <a:spcAft>
                <a:spcPts val="0"/>
              </a:spcAft>
              <a:buSzPts val="1400"/>
              <a:buNone/>
              <a:defRPr/>
            </a:lvl5pPr>
            <a:lvl6pPr lvl="5" rtl="0">
              <a:spcBef>
                <a:spcPts val="2128"/>
              </a:spcBef>
              <a:spcAft>
                <a:spcPts val="0"/>
              </a:spcAft>
              <a:buSzPts val="1400"/>
              <a:buNone/>
              <a:defRPr/>
            </a:lvl6pPr>
            <a:lvl7pPr lvl="6" rtl="0">
              <a:spcBef>
                <a:spcPts val="2128"/>
              </a:spcBef>
              <a:spcAft>
                <a:spcPts val="0"/>
              </a:spcAft>
              <a:buSzPts val="1400"/>
              <a:buNone/>
              <a:defRPr/>
            </a:lvl7pPr>
            <a:lvl8pPr lvl="7" rtl="0">
              <a:spcBef>
                <a:spcPts val="2128"/>
              </a:spcBef>
              <a:spcAft>
                <a:spcPts val="0"/>
              </a:spcAft>
              <a:buSzPts val="1400"/>
              <a:buNone/>
              <a:defRPr/>
            </a:lvl8pPr>
            <a:lvl9pPr lvl="8" rtl="0">
              <a:spcBef>
                <a:spcPts val="2128"/>
              </a:spcBef>
              <a:spcAft>
                <a:spcPts val="2128"/>
              </a:spcAft>
              <a:buSzPts val="1400"/>
              <a:buNone/>
              <a:defRPr/>
            </a:lvl9pPr>
          </a:lstStyle>
          <a:p>
            <a:endParaRPr/>
          </a:p>
        </p:txBody>
      </p:sp>
      <p:sp>
        <p:nvSpPr>
          <p:cNvPr id="306" name="Google Shape;306;p30"/>
          <p:cNvSpPr txBox="1">
            <a:spLocks noGrp="1"/>
          </p:cNvSpPr>
          <p:nvPr>
            <p:ph type="title" idx="2"/>
          </p:nvPr>
        </p:nvSpPr>
        <p:spPr>
          <a:xfrm>
            <a:off x="5366351" y="2125759"/>
            <a:ext cx="2145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307" name="Google Shape;307;p30"/>
          <p:cNvSpPr txBox="1">
            <a:spLocks noGrp="1"/>
          </p:cNvSpPr>
          <p:nvPr>
            <p:ph type="subTitle" idx="3"/>
          </p:nvPr>
        </p:nvSpPr>
        <p:spPr>
          <a:xfrm>
            <a:off x="4671151" y="2918500"/>
            <a:ext cx="2841200" cy="110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2"/>
            </a:lvl1pPr>
            <a:lvl2pPr lvl="1" rtl="0">
              <a:spcBef>
                <a:spcPts val="2128"/>
              </a:spcBef>
              <a:spcAft>
                <a:spcPts val="0"/>
              </a:spcAft>
              <a:buSzPts val="1400"/>
              <a:buNone/>
              <a:defRPr/>
            </a:lvl2pPr>
            <a:lvl3pPr lvl="2" rtl="0">
              <a:spcBef>
                <a:spcPts val="2128"/>
              </a:spcBef>
              <a:spcAft>
                <a:spcPts val="0"/>
              </a:spcAft>
              <a:buSzPts val="1400"/>
              <a:buNone/>
              <a:defRPr/>
            </a:lvl3pPr>
            <a:lvl4pPr lvl="3" rtl="0">
              <a:spcBef>
                <a:spcPts val="2128"/>
              </a:spcBef>
              <a:spcAft>
                <a:spcPts val="0"/>
              </a:spcAft>
              <a:buSzPts val="1400"/>
              <a:buNone/>
              <a:defRPr/>
            </a:lvl4pPr>
            <a:lvl5pPr lvl="4" rtl="0">
              <a:spcBef>
                <a:spcPts val="2128"/>
              </a:spcBef>
              <a:spcAft>
                <a:spcPts val="0"/>
              </a:spcAft>
              <a:buSzPts val="1400"/>
              <a:buNone/>
              <a:defRPr/>
            </a:lvl5pPr>
            <a:lvl6pPr lvl="5" rtl="0">
              <a:spcBef>
                <a:spcPts val="2128"/>
              </a:spcBef>
              <a:spcAft>
                <a:spcPts val="0"/>
              </a:spcAft>
              <a:buSzPts val="1400"/>
              <a:buNone/>
              <a:defRPr/>
            </a:lvl6pPr>
            <a:lvl7pPr lvl="6" rtl="0">
              <a:spcBef>
                <a:spcPts val="2128"/>
              </a:spcBef>
              <a:spcAft>
                <a:spcPts val="0"/>
              </a:spcAft>
              <a:buSzPts val="1400"/>
              <a:buNone/>
              <a:defRPr/>
            </a:lvl7pPr>
            <a:lvl8pPr lvl="7" rtl="0">
              <a:spcBef>
                <a:spcPts val="2128"/>
              </a:spcBef>
              <a:spcAft>
                <a:spcPts val="0"/>
              </a:spcAft>
              <a:buSzPts val="1400"/>
              <a:buNone/>
              <a:defRPr/>
            </a:lvl8pPr>
            <a:lvl9pPr lvl="8" rtl="0">
              <a:spcBef>
                <a:spcPts val="2128"/>
              </a:spcBef>
              <a:spcAft>
                <a:spcPts val="2128"/>
              </a:spcAft>
              <a:buSzPts val="1400"/>
              <a:buNone/>
              <a:defRPr/>
            </a:lvl9pPr>
          </a:lstStyle>
          <a:p>
            <a:endParaRPr/>
          </a:p>
        </p:txBody>
      </p:sp>
      <p:sp>
        <p:nvSpPr>
          <p:cNvPr id="308" name="Google Shape;308;p30"/>
          <p:cNvSpPr txBox="1">
            <a:spLocks noGrp="1"/>
          </p:cNvSpPr>
          <p:nvPr>
            <p:ph type="title" idx="4"/>
          </p:nvPr>
        </p:nvSpPr>
        <p:spPr>
          <a:xfrm>
            <a:off x="1658184" y="4272459"/>
            <a:ext cx="2145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309" name="Google Shape;309;p30"/>
          <p:cNvSpPr txBox="1">
            <a:spLocks noGrp="1"/>
          </p:cNvSpPr>
          <p:nvPr>
            <p:ph type="subTitle" idx="5"/>
          </p:nvPr>
        </p:nvSpPr>
        <p:spPr>
          <a:xfrm>
            <a:off x="960400" y="5074923"/>
            <a:ext cx="2840800" cy="110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2"/>
            </a:lvl1pPr>
            <a:lvl2pPr lvl="1" rtl="0">
              <a:spcBef>
                <a:spcPts val="2128"/>
              </a:spcBef>
              <a:spcAft>
                <a:spcPts val="0"/>
              </a:spcAft>
              <a:buSzPts val="1400"/>
              <a:buNone/>
              <a:defRPr/>
            </a:lvl2pPr>
            <a:lvl3pPr lvl="2" rtl="0">
              <a:spcBef>
                <a:spcPts val="2128"/>
              </a:spcBef>
              <a:spcAft>
                <a:spcPts val="0"/>
              </a:spcAft>
              <a:buSzPts val="1400"/>
              <a:buNone/>
              <a:defRPr/>
            </a:lvl3pPr>
            <a:lvl4pPr lvl="3" rtl="0">
              <a:spcBef>
                <a:spcPts val="2128"/>
              </a:spcBef>
              <a:spcAft>
                <a:spcPts val="0"/>
              </a:spcAft>
              <a:buSzPts val="1400"/>
              <a:buNone/>
              <a:defRPr/>
            </a:lvl4pPr>
            <a:lvl5pPr lvl="4" rtl="0">
              <a:spcBef>
                <a:spcPts val="2128"/>
              </a:spcBef>
              <a:spcAft>
                <a:spcPts val="0"/>
              </a:spcAft>
              <a:buSzPts val="1400"/>
              <a:buNone/>
              <a:defRPr/>
            </a:lvl5pPr>
            <a:lvl6pPr lvl="5" rtl="0">
              <a:spcBef>
                <a:spcPts val="2128"/>
              </a:spcBef>
              <a:spcAft>
                <a:spcPts val="0"/>
              </a:spcAft>
              <a:buSzPts val="1400"/>
              <a:buNone/>
              <a:defRPr/>
            </a:lvl6pPr>
            <a:lvl7pPr lvl="6" rtl="0">
              <a:spcBef>
                <a:spcPts val="2128"/>
              </a:spcBef>
              <a:spcAft>
                <a:spcPts val="0"/>
              </a:spcAft>
              <a:buSzPts val="1400"/>
              <a:buNone/>
              <a:defRPr/>
            </a:lvl7pPr>
            <a:lvl8pPr lvl="7" rtl="0">
              <a:spcBef>
                <a:spcPts val="2128"/>
              </a:spcBef>
              <a:spcAft>
                <a:spcPts val="0"/>
              </a:spcAft>
              <a:buSzPts val="1400"/>
              <a:buNone/>
              <a:defRPr/>
            </a:lvl8pPr>
            <a:lvl9pPr lvl="8" rtl="0">
              <a:spcBef>
                <a:spcPts val="2128"/>
              </a:spcBef>
              <a:spcAft>
                <a:spcPts val="2128"/>
              </a:spcAft>
              <a:buSzPts val="1400"/>
              <a:buNone/>
              <a:defRPr/>
            </a:lvl9pPr>
          </a:lstStyle>
          <a:p>
            <a:endParaRPr/>
          </a:p>
        </p:txBody>
      </p:sp>
      <p:sp>
        <p:nvSpPr>
          <p:cNvPr id="310" name="Google Shape;310;p30"/>
          <p:cNvSpPr txBox="1">
            <a:spLocks noGrp="1"/>
          </p:cNvSpPr>
          <p:nvPr>
            <p:ph type="title" idx="6"/>
          </p:nvPr>
        </p:nvSpPr>
        <p:spPr>
          <a:xfrm>
            <a:off x="5366351" y="4272459"/>
            <a:ext cx="2145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311" name="Google Shape;311;p30"/>
          <p:cNvSpPr txBox="1">
            <a:spLocks noGrp="1"/>
          </p:cNvSpPr>
          <p:nvPr>
            <p:ph type="subTitle" idx="7"/>
          </p:nvPr>
        </p:nvSpPr>
        <p:spPr>
          <a:xfrm>
            <a:off x="4671167" y="5074923"/>
            <a:ext cx="2840800" cy="110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2"/>
            </a:lvl1pPr>
            <a:lvl2pPr lvl="1" rtl="0">
              <a:spcBef>
                <a:spcPts val="2128"/>
              </a:spcBef>
              <a:spcAft>
                <a:spcPts val="0"/>
              </a:spcAft>
              <a:buSzPts val="1400"/>
              <a:buNone/>
              <a:defRPr/>
            </a:lvl2pPr>
            <a:lvl3pPr lvl="2" rtl="0">
              <a:spcBef>
                <a:spcPts val="2128"/>
              </a:spcBef>
              <a:spcAft>
                <a:spcPts val="0"/>
              </a:spcAft>
              <a:buSzPts val="1400"/>
              <a:buNone/>
              <a:defRPr/>
            </a:lvl3pPr>
            <a:lvl4pPr lvl="3" rtl="0">
              <a:spcBef>
                <a:spcPts val="2128"/>
              </a:spcBef>
              <a:spcAft>
                <a:spcPts val="0"/>
              </a:spcAft>
              <a:buSzPts val="1400"/>
              <a:buNone/>
              <a:defRPr/>
            </a:lvl4pPr>
            <a:lvl5pPr lvl="4" rtl="0">
              <a:spcBef>
                <a:spcPts val="2128"/>
              </a:spcBef>
              <a:spcAft>
                <a:spcPts val="0"/>
              </a:spcAft>
              <a:buSzPts val="1400"/>
              <a:buNone/>
              <a:defRPr/>
            </a:lvl5pPr>
            <a:lvl6pPr lvl="5" rtl="0">
              <a:spcBef>
                <a:spcPts val="2128"/>
              </a:spcBef>
              <a:spcAft>
                <a:spcPts val="0"/>
              </a:spcAft>
              <a:buSzPts val="1400"/>
              <a:buNone/>
              <a:defRPr/>
            </a:lvl6pPr>
            <a:lvl7pPr lvl="6" rtl="0">
              <a:spcBef>
                <a:spcPts val="2128"/>
              </a:spcBef>
              <a:spcAft>
                <a:spcPts val="0"/>
              </a:spcAft>
              <a:buSzPts val="1400"/>
              <a:buNone/>
              <a:defRPr/>
            </a:lvl7pPr>
            <a:lvl8pPr lvl="7" rtl="0">
              <a:spcBef>
                <a:spcPts val="2128"/>
              </a:spcBef>
              <a:spcAft>
                <a:spcPts val="0"/>
              </a:spcAft>
              <a:buSzPts val="1400"/>
              <a:buNone/>
              <a:defRPr/>
            </a:lvl8pPr>
            <a:lvl9pPr lvl="8" rtl="0">
              <a:spcBef>
                <a:spcPts val="2128"/>
              </a:spcBef>
              <a:spcAft>
                <a:spcPts val="2128"/>
              </a:spcAft>
              <a:buSzPts val="1400"/>
              <a:buNone/>
              <a:defRPr/>
            </a:lvl9pPr>
          </a:lstStyle>
          <a:p>
            <a:endParaRPr/>
          </a:p>
        </p:txBody>
      </p:sp>
      <p:sp>
        <p:nvSpPr>
          <p:cNvPr id="312" name="Google Shape;312;p30"/>
          <p:cNvSpPr txBox="1">
            <a:spLocks noGrp="1"/>
          </p:cNvSpPr>
          <p:nvPr>
            <p:ph type="title" idx="8"/>
          </p:nvPr>
        </p:nvSpPr>
        <p:spPr>
          <a:xfrm>
            <a:off x="9079317" y="2125759"/>
            <a:ext cx="2145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313" name="Google Shape;313;p30"/>
          <p:cNvSpPr txBox="1">
            <a:spLocks noGrp="1"/>
          </p:cNvSpPr>
          <p:nvPr>
            <p:ph type="subTitle" idx="9"/>
          </p:nvPr>
        </p:nvSpPr>
        <p:spPr>
          <a:xfrm>
            <a:off x="8380118" y="2918500"/>
            <a:ext cx="2841200" cy="110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2"/>
            </a:lvl1pPr>
            <a:lvl2pPr lvl="1" rtl="0">
              <a:spcBef>
                <a:spcPts val="2128"/>
              </a:spcBef>
              <a:spcAft>
                <a:spcPts val="0"/>
              </a:spcAft>
              <a:buSzPts val="1400"/>
              <a:buNone/>
              <a:defRPr/>
            </a:lvl2pPr>
            <a:lvl3pPr lvl="2" rtl="0">
              <a:spcBef>
                <a:spcPts val="2128"/>
              </a:spcBef>
              <a:spcAft>
                <a:spcPts val="0"/>
              </a:spcAft>
              <a:buSzPts val="1400"/>
              <a:buNone/>
              <a:defRPr/>
            </a:lvl3pPr>
            <a:lvl4pPr lvl="3" rtl="0">
              <a:spcBef>
                <a:spcPts val="2128"/>
              </a:spcBef>
              <a:spcAft>
                <a:spcPts val="0"/>
              </a:spcAft>
              <a:buSzPts val="1400"/>
              <a:buNone/>
              <a:defRPr/>
            </a:lvl4pPr>
            <a:lvl5pPr lvl="4" rtl="0">
              <a:spcBef>
                <a:spcPts val="2128"/>
              </a:spcBef>
              <a:spcAft>
                <a:spcPts val="0"/>
              </a:spcAft>
              <a:buSzPts val="1400"/>
              <a:buNone/>
              <a:defRPr/>
            </a:lvl5pPr>
            <a:lvl6pPr lvl="5" rtl="0">
              <a:spcBef>
                <a:spcPts val="2128"/>
              </a:spcBef>
              <a:spcAft>
                <a:spcPts val="0"/>
              </a:spcAft>
              <a:buSzPts val="1400"/>
              <a:buNone/>
              <a:defRPr/>
            </a:lvl6pPr>
            <a:lvl7pPr lvl="6" rtl="0">
              <a:spcBef>
                <a:spcPts val="2128"/>
              </a:spcBef>
              <a:spcAft>
                <a:spcPts val="0"/>
              </a:spcAft>
              <a:buSzPts val="1400"/>
              <a:buNone/>
              <a:defRPr/>
            </a:lvl7pPr>
            <a:lvl8pPr lvl="7" rtl="0">
              <a:spcBef>
                <a:spcPts val="2128"/>
              </a:spcBef>
              <a:spcAft>
                <a:spcPts val="0"/>
              </a:spcAft>
              <a:buSzPts val="1400"/>
              <a:buNone/>
              <a:defRPr/>
            </a:lvl8pPr>
            <a:lvl9pPr lvl="8" rtl="0">
              <a:spcBef>
                <a:spcPts val="2128"/>
              </a:spcBef>
              <a:spcAft>
                <a:spcPts val="2128"/>
              </a:spcAft>
              <a:buSzPts val="1400"/>
              <a:buNone/>
              <a:defRPr/>
            </a:lvl9pPr>
          </a:lstStyle>
          <a:p>
            <a:endParaRPr/>
          </a:p>
        </p:txBody>
      </p:sp>
      <p:sp>
        <p:nvSpPr>
          <p:cNvPr id="314" name="Google Shape;314;p30"/>
          <p:cNvSpPr txBox="1">
            <a:spLocks noGrp="1"/>
          </p:cNvSpPr>
          <p:nvPr>
            <p:ph type="title" idx="13"/>
          </p:nvPr>
        </p:nvSpPr>
        <p:spPr>
          <a:xfrm>
            <a:off x="9079317" y="4272459"/>
            <a:ext cx="2145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315" name="Google Shape;315;p30"/>
          <p:cNvSpPr txBox="1">
            <a:spLocks noGrp="1"/>
          </p:cNvSpPr>
          <p:nvPr>
            <p:ph type="subTitle" idx="14"/>
          </p:nvPr>
        </p:nvSpPr>
        <p:spPr>
          <a:xfrm>
            <a:off x="8380134" y="5074923"/>
            <a:ext cx="2840800" cy="110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2"/>
            </a:lvl1pPr>
            <a:lvl2pPr lvl="1" rtl="0">
              <a:spcBef>
                <a:spcPts val="2128"/>
              </a:spcBef>
              <a:spcAft>
                <a:spcPts val="0"/>
              </a:spcAft>
              <a:buSzPts val="1400"/>
              <a:buNone/>
              <a:defRPr/>
            </a:lvl2pPr>
            <a:lvl3pPr lvl="2" rtl="0">
              <a:spcBef>
                <a:spcPts val="2128"/>
              </a:spcBef>
              <a:spcAft>
                <a:spcPts val="0"/>
              </a:spcAft>
              <a:buSzPts val="1400"/>
              <a:buNone/>
              <a:defRPr/>
            </a:lvl3pPr>
            <a:lvl4pPr lvl="3" rtl="0">
              <a:spcBef>
                <a:spcPts val="2128"/>
              </a:spcBef>
              <a:spcAft>
                <a:spcPts val="0"/>
              </a:spcAft>
              <a:buSzPts val="1400"/>
              <a:buNone/>
              <a:defRPr/>
            </a:lvl4pPr>
            <a:lvl5pPr lvl="4" rtl="0">
              <a:spcBef>
                <a:spcPts val="2128"/>
              </a:spcBef>
              <a:spcAft>
                <a:spcPts val="0"/>
              </a:spcAft>
              <a:buSzPts val="1400"/>
              <a:buNone/>
              <a:defRPr/>
            </a:lvl5pPr>
            <a:lvl6pPr lvl="5" rtl="0">
              <a:spcBef>
                <a:spcPts val="2128"/>
              </a:spcBef>
              <a:spcAft>
                <a:spcPts val="0"/>
              </a:spcAft>
              <a:buSzPts val="1400"/>
              <a:buNone/>
              <a:defRPr/>
            </a:lvl6pPr>
            <a:lvl7pPr lvl="6" rtl="0">
              <a:spcBef>
                <a:spcPts val="2128"/>
              </a:spcBef>
              <a:spcAft>
                <a:spcPts val="0"/>
              </a:spcAft>
              <a:buSzPts val="1400"/>
              <a:buNone/>
              <a:defRPr/>
            </a:lvl7pPr>
            <a:lvl8pPr lvl="7" rtl="0">
              <a:spcBef>
                <a:spcPts val="2128"/>
              </a:spcBef>
              <a:spcAft>
                <a:spcPts val="0"/>
              </a:spcAft>
              <a:buSzPts val="1400"/>
              <a:buNone/>
              <a:defRPr/>
            </a:lvl8pPr>
            <a:lvl9pPr lvl="8" rtl="0">
              <a:spcBef>
                <a:spcPts val="2128"/>
              </a:spcBef>
              <a:spcAft>
                <a:spcPts val="2128"/>
              </a:spcAft>
              <a:buSzPts val="1400"/>
              <a:buNone/>
              <a:defRPr/>
            </a:lvl9pPr>
          </a:lstStyle>
          <a:p>
            <a:endParaRPr/>
          </a:p>
        </p:txBody>
      </p:sp>
      <p:sp>
        <p:nvSpPr>
          <p:cNvPr id="316" name="Google Shape;316;p30"/>
          <p:cNvSpPr txBox="1">
            <a:spLocks noGrp="1"/>
          </p:cNvSpPr>
          <p:nvPr>
            <p:ph type="title" idx="15"/>
          </p:nvPr>
        </p:nvSpPr>
        <p:spPr>
          <a:xfrm>
            <a:off x="2820600" y="718031"/>
            <a:ext cx="6550800" cy="9720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4788"/>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847860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960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786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0271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E3F25DE-D085-4C25-A44F-6DA42DFB4B4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A235911-852C-4A1E-B231-7E1CB49482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4CE499B-E512-49CB-9B85-C0DBA7039985}"/>
              </a:ext>
            </a:extLst>
          </p:cNvPr>
          <p:cNvSpPr>
            <a:spLocks noGrp="1" noChangeArrowheads="1"/>
          </p:cNvSpPr>
          <p:nvPr>
            <p:ph type="sldNum" sz="quarter" idx="12"/>
          </p:nvPr>
        </p:nvSpPr>
        <p:spPr>
          <a:ln/>
        </p:spPr>
        <p:txBody>
          <a:bodyPr/>
          <a:lstStyle>
            <a:lvl1pPr>
              <a:defRPr/>
            </a:lvl1pPr>
          </a:lstStyle>
          <a:p>
            <a:fld id="{E49981DC-6F5F-4422-8567-2B797D2AB4EA}" type="slidenum">
              <a:rPr lang="en-US" altLang="en-US"/>
              <a:pPr/>
              <a:t>‹#›</a:t>
            </a:fld>
            <a:endParaRPr lang="en-US" altLang="en-US"/>
          </a:p>
        </p:txBody>
      </p:sp>
    </p:spTree>
    <p:extLst>
      <p:ext uri="{BB962C8B-B14F-4D97-AF65-F5344CB8AC3E}">
        <p14:creationId xmlns:p14="http://schemas.microsoft.com/office/powerpoint/2010/main" val="3996526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5994"/>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397"/>
            </a:lvl1pPr>
            <a:lvl2pPr marL="456709" indent="0" algn="ctr">
              <a:buNone/>
              <a:defRPr sz="1998"/>
            </a:lvl2pPr>
            <a:lvl3pPr marL="913417" indent="0" algn="ctr">
              <a:buNone/>
              <a:defRPr sz="1798"/>
            </a:lvl3pPr>
            <a:lvl4pPr marL="1370126" indent="0" algn="ctr">
              <a:buNone/>
              <a:defRPr sz="1598"/>
            </a:lvl4pPr>
            <a:lvl5pPr marL="1826834" indent="0" algn="ctr">
              <a:buNone/>
              <a:defRPr sz="1598"/>
            </a:lvl5pPr>
            <a:lvl6pPr marL="2283543" indent="0" algn="ctr">
              <a:buNone/>
              <a:defRPr sz="1598"/>
            </a:lvl6pPr>
            <a:lvl7pPr marL="2740251" indent="0" algn="ctr">
              <a:buNone/>
              <a:defRPr sz="1598"/>
            </a:lvl7pPr>
            <a:lvl8pPr marL="3196960" indent="0" algn="ctr">
              <a:buNone/>
              <a:defRPr sz="1598"/>
            </a:lvl8pPr>
            <a:lvl9pPr marL="3653668" indent="0" algn="ctr">
              <a:buNone/>
              <a:defRPr sz="1598"/>
            </a:lvl9pPr>
          </a:lstStyle>
          <a:p>
            <a:r>
              <a:rPr lang="zh-CN" altLang="en-US"/>
              <a:t>单击此处编辑母版副标题样式</a:t>
            </a:r>
          </a:p>
        </p:txBody>
      </p:sp>
      <p:sp>
        <p:nvSpPr>
          <p:cNvPr id="4" name="日期占位符 3"/>
          <p:cNvSpPr>
            <a:spLocks noGrp="1"/>
          </p:cNvSpPr>
          <p:nvPr>
            <p:ph type="dt" sz="half" idx="10"/>
          </p:nvPr>
        </p:nvSpPr>
        <p:spPr/>
        <p:txBody>
          <a:bodyPr/>
          <a:lstStyle/>
          <a:p>
            <a:pPr defTabSz="913417"/>
            <a:fld id="{82F288E0-7875-42C4-84C8-98DBBD3BF4D2}" type="datetimeFigureOut">
              <a:rPr lang="zh-CN" altLang="en-US" smtClean="0">
                <a:solidFill>
                  <a:prstClr val="black">
                    <a:tint val="75000"/>
                  </a:prstClr>
                </a:solidFill>
              </a:rPr>
              <a:pPr defTabSz="913417"/>
              <a:t>2022/9/30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3417"/>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3417"/>
            <a:fld id="{7D9BB5D0-35E4-459D-AEF3-FE4D7C45CC19}" type="slidenum">
              <a:rPr lang="zh-CN" altLang="en-US" smtClean="0">
                <a:solidFill>
                  <a:prstClr val="black">
                    <a:tint val="75000"/>
                  </a:prstClr>
                </a:solidFill>
              </a:rPr>
              <a:pPr defTabSz="913417"/>
              <a:t>‹#›</a:t>
            </a:fld>
            <a:endParaRPr lang="zh-CN" altLang="en-US">
              <a:solidFill>
                <a:prstClr val="black">
                  <a:tint val="75000"/>
                </a:prstClr>
              </a:solidFill>
            </a:endParaRPr>
          </a:p>
        </p:txBody>
      </p:sp>
    </p:spTree>
    <p:extLst>
      <p:ext uri="{BB962C8B-B14F-4D97-AF65-F5344CB8AC3E}">
        <p14:creationId xmlns:p14="http://schemas.microsoft.com/office/powerpoint/2010/main" val="3144901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52CAC1"/>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pic>
        <p:nvPicPr>
          <p:cNvPr id="1026" name="Picture 2" descr="http://img.hb.aicdn.com/6a03f7ee06395d2b9039f54a47833f9553961195d1a7-L2BdiF" hidden="1"/>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250" t="4969" r="4688" b="9056"/>
          <a:stretch>
            <a:fillRect/>
          </a:stretch>
        </p:blipFill>
        <p:spPr bwMode="auto">
          <a:xfrm>
            <a:off x="143436" y="-62754"/>
            <a:ext cx="11654118" cy="7492792"/>
          </a:xfrm>
          <a:prstGeom prst="rect">
            <a:avLst/>
          </a:prstGeom>
          <a:noFill/>
          <a:extLst>
            <a:ext uri="{909E8E84-426E-40DD-AFC4-6F175D3DCCD1}">
              <a14:hiddenFill xmlns:a14="http://schemas.microsoft.com/office/drawing/2010/main">
                <a:solidFill>
                  <a:srgbClr val="FFFFFF"/>
                </a:solidFill>
              </a14:hiddenFill>
            </a:ext>
          </a:extLst>
        </p:spPr>
      </p:pic>
      <p:sp>
        <p:nvSpPr>
          <p:cNvPr id="10" name="任意多边形: 形状 9"/>
          <p:cNvSpPr/>
          <p:nvPr userDrawn="1"/>
        </p:nvSpPr>
        <p:spPr>
          <a:xfrm>
            <a:off x="754658" y="0"/>
            <a:ext cx="680921" cy="1291834"/>
          </a:xfrm>
          <a:custGeom>
            <a:avLst/>
            <a:gdLst>
              <a:gd name="connsiteX0" fmla="*/ 34724 w 613459"/>
              <a:gd name="connsiteY0" fmla="*/ 509286 h 1493134"/>
              <a:gd name="connsiteX1" fmla="*/ 613459 w 613459"/>
              <a:gd name="connsiteY1" fmla="*/ 1493134 h 1493134"/>
              <a:gd name="connsiteX2" fmla="*/ 324091 w 613459"/>
              <a:gd name="connsiteY2" fmla="*/ 590309 h 1493134"/>
              <a:gd name="connsiteX3" fmla="*/ 324091 w 613459"/>
              <a:gd name="connsiteY3" fmla="*/ 300942 h 1493134"/>
              <a:gd name="connsiteX4" fmla="*/ 219919 w 613459"/>
              <a:gd name="connsiteY4" fmla="*/ 0 h 1493134"/>
              <a:gd name="connsiteX5" fmla="*/ 0 w 613459"/>
              <a:gd name="connsiteY5" fmla="*/ 46299 h 1493134"/>
              <a:gd name="connsiteX6" fmla="*/ 34724 w 613459"/>
              <a:gd name="connsiteY6" fmla="*/ 509286 h 14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459" h="1493134">
                <a:moveTo>
                  <a:pt x="34724" y="509286"/>
                </a:moveTo>
                <a:lnTo>
                  <a:pt x="613459" y="1493134"/>
                </a:lnTo>
                <a:lnTo>
                  <a:pt x="324091" y="590309"/>
                </a:lnTo>
                <a:lnTo>
                  <a:pt x="324091" y="300942"/>
                </a:lnTo>
                <a:lnTo>
                  <a:pt x="219919" y="0"/>
                </a:lnTo>
                <a:lnTo>
                  <a:pt x="0" y="46299"/>
                </a:lnTo>
                <a:lnTo>
                  <a:pt x="34724" y="509286"/>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1" name="任意多边形: 形状 10"/>
          <p:cNvSpPr/>
          <p:nvPr userDrawn="1"/>
        </p:nvSpPr>
        <p:spPr>
          <a:xfrm>
            <a:off x="1551206" y="-14967"/>
            <a:ext cx="513901" cy="551401"/>
          </a:xfrm>
          <a:custGeom>
            <a:avLst/>
            <a:gdLst>
              <a:gd name="connsiteX0" fmla="*/ 462987 w 462987"/>
              <a:gd name="connsiteY0" fmla="*/ 34724 h 544010"/>
              <a:gd name="connsiteX1" fmla="*/ 300941 w 462987"/>
              <a:gd name="connsiteY1" fmla="*/ 544010 h 544010"/>
              <a:gd name="connsiteX2" fmla="*/ 0 w 462987"/>
              <a:gd name="connsiteY2" fmla="*/ 451413 h 544010"/>
              <a:gd name="connsiteX3" fmla="*/ 127321 w 462987"/>
              <a:gd name="connsiteY3" fmla="*/ 138897 h 544010"/>
              <a:gd name="connsiteX4" fmla="*/ 324091 w 462987"/>
              <a:gd name="connsiteY4" fmla="*/ 0 h 544010"/>
              <a:gd name="connsiteX5" fmla="*/ 462987 w 462987"/>
              <a:gd name="connsiteY5" fmla="*/ 34724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987" h="544010">
                <a:moveTo>
                  <a:pt x="462987" y="34724"/>
                </a:moveTo>
                <a:lnTo>
                  <a:pt x="300941" y="544010"/>
                </a:lnTo>
                <a:lnTo>
                  <a:pt x="0" y="451413"/>
                </a:lnTo>
                <a:lnTo>
                  <a:pt x="127321" y="138897"/>
                </a:lnTo>
                <a:lnTo>
                  <a:pt x="324091" y="0"/>
                </a:lnTo>
                <a:lnTo>
                  <a:pt x="462987" y="3472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2" name="任意多边形: 形状 11"/>
          <p:cNvSpPr/>
          <p:nvPr userDrawn="1"/>
        </p:nvSpPr>
        <p:spPr>
          <a:xfrm>
            <a:off x="2052259" y="-1"/>
            <a:ext cx="721910" cy="1291835"/>
          </a:xfrm>
          <a:custGeom>
            <a:avLst/>
            <a:gdLst>
              <a:gd name="connsiteX0" fmla="*/ 544010 w 544010"/>
              <a:gd name="connsiteY0" fmla="*/ 104172 h 6724891"/>
              <a:gd name="connsiteX1" fmla="*/ 312517 w 544010"/>
              <a:gd name="connsiteY1" fmla="*/ 6724891 h 6724891"/>
              <a:gd name="connsiteX2" fmla="*/ 0 w 544010"/>
              <a:gd name="connsiteY2" fmla="*/ 6724891 h 6724891"/>
              <a:gd name="connsiteX3" fmla="*/ 0 w 544010"/>
              <a:gd name="connsiteY3" fmla="*/ 6528121 h 6724891"/>
              <a:gd name="connsiteX4" fmla="*/ 219919 w 544010"/>
              <a:gd name="connsiteY4" fmla="*/ 0 h 6724891"/>
              <a:gd name="connsiteX5" fmla="*/ 544010 w 544010"/>
              <a:gd name="connsiteY5" fmla="*/ 104172 h 672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010" h="6724891">
                <a:moveTo>
                  <a:pt x="544010" y="104172"/>
                </a:moveTo>
                <a:lnTo>
                  <a:pt x="312517" y="6724891"/>
                </a:lnTo>
                <a:lnTo>
                  <a:pt x="0" y="6724891"/>
                </a:lnTo>
                <a:lnTo>
                  <a:pt x="0" y="6528121"/>
                </a:lnTo>
                <a:lnTo>
                  <a:pt x="219919" y="0"/>
                </a:lnTo>
                <a:lnTo>
                  <a:pt x="544010" y="104172"/>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3" name="任意多边形: 形状 12"/>
          <p:cNvSpPr/>
          <p:nvPr userDrawn="1"/>
        </p:nvSpPr>
        <p:spPr>
          <a:xfrm>
            <a:off x="3645355" y="-33211"/>
            <a:ext cx="256951" cy="730632"/>
          </a:xfrm>
          <a:custGeom>
            <a:avLst/>
            <a:gdLst>
              <a:gd name="connsiteX0" fmla="*/ 0 w 231494"/>
              <a:gd name="connsiteY0" fmla="*/ 69448 h 682906"/>
              <a:gd name="connsiteX1" fmla="*/ 69448 w 231494"/>
              <a:gd name="connsiteY1" fmla="*/ 682906 h 682906"/>
              <a:gd name="connsiteX2" fmla="*/ 231494 w 231494"/>
              <a:gd name="connsiteY2" fmla="*/ 555585 h 682906"/>
              <a:gd name="connsiteX3" fmla="*/ 162046 w 231494"/>
              <a:gd name="connsiteY3" fmla="*/ 0 h 682906"/>
              <a:gd name="connsiteX4" fmla="*/ 0 w 231494"/>
              <a:gd name="connsiteY4" fmla="*/ 69448 h 682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94" h="682906">
                <a:moveTo>
                  <a:pt x="0" y="69448"/>
                </a:moveTo>
                <a:lnTo>
                  <a:pt x="69448" y="682906"/>
                </a:lnTo>
                <a:lnTo>
                  <a:pt x="231494" y="555585"/>
                </a:lnTo>
                <a:lnTo>
                  <a:pt x="162046" y="0"/>
                </a:lnTo>
                <a:lnTo>
                  <a:pt x="0" y="69448"/>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4" name="任意多边形: 形状 13"/>
          <p:cNvSpPr/>
          <p:nvPr userDrawn="1"/>
        </p:nvSpPr>
        <p:spPr>
          <a:xfrm>
            <a:off x="10595876" y="-8444"/>
            <a:ext cx="513901" cy="817318"/>
          </a:xfrm>
          <a:custGeom>
            <a:avLst/>
            <a:gdLst>
              <a:gd name="connsiteX0" fmla="*/ 0 w 462987"/>
              <a:gd name="connsiteY0" fmla="*/ 34724 h 763929"/>
              <a:gd name="connsiteX1" fmla="*/ 11575 w 462987"/>
              <a:gd name="connsiteY1" fmla="*/ 763929 h 763929"/>
              <a:gd name="connsiteX2" fmla="*/ 439838 w 462987"/>
              <a:gd name="connsiteY2" fmla="*/ 763929 h 763929"/>
              <a:gd name="connsiteX3" fmla="*/ 462987 w 462987"/>
              <a:gd name="connsiteY3" fmla="*/ 0 h 763929"/>
              <a:gd name="connsiteX4" fmla="*/ 0 w 462987"/>
              <a:gd name="connsiteY4" fmla="*/ 34724 h 763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987" h="763929">
                <a:moveTo>
                  <a:pt x="0" y="34724"/>
                </a:moveTo>
                <a:lnTo>
                  <a:pt x="11575" y="763929"/>
                </a:lnTo>
                <a:lnTo>
                  <a:pt x="439838" y="763929"/>
                </a:lnTo>
                <a:lnTo>
                  <a:pt x="462987" y="0"/>
                </a:lnTo>
                <a:lnTo>
                  <a:pt x="0" y="3472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5" name="任意多边形: 形状 14"/>
          <p:cNvSpPr/>
          <p:nvPr userDrawn="1"/>
        </p:nvSpPr>
        <p:spPr>
          <a:xfrm>
            <a:off x="11291598" y="357793"/>
            <a:ext cx="950717" cy="507728"/>
          </a:xfrm>
          <a:custGeom>
            <a:avLst/>
            <a:gdLst>
              <a:gd name="connsiteX0" fmla="*/ 648182 w 856526"/>
              <a:gd name="connsiteY0" fmla="*/ 0 h 474562"/>
              <a:gd name="connsiteX1" fmla="*/ 0 w 856526"/>
              <a:gd name="connsiteY1" fmla="*/ 219919 h 474562"/>
              <a:gd name="connsiteX2" fmla="*/ 57873 w 856526"/>
              <a:gd name="connsiteY2" fmla="*/ 474562 h 474562"/>
              <a:gd name="connsiteX3" fmla="*/ 856526 w 856526"/>
              <a:gd name="connsiteY3" fmla="*/ 196770 h 474562"/>
              <a:gd name="connsiteX4" fmla="*/ 648182 w 856526"/>
              <a:gd name="connsiteY4" fmla="*/ 0 h 474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526" h="474562">
                <a:moveTo>
                  <a:pt x="648182" y="0"/>
                </a:moveTo>
                <a:lnTo>
                  <a:pt x="0" y="219919"/>
                </a:lnTo>
                <a:lnTo>
                  <a:pt x="57873" y="474562"/>
                </a:lnTo>
                <a:lnTo>
                  <a:pt x="856526" y="196770"/>
                </a:lnTo>
                <a:lnTo>
                  <a:pt x="648182"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6" name="任意多边形: 形状 15"/>
          <p:cNvSpPr/>
          <p:nvPr userDrawn="1"/>
        </p:nvSpPr>
        <p:spPr>
          <a:xfrm>
            <a:off x="11330140" y="1868593"/>
            <a:ext cx="804611" cy="321972"/>
          </a:xfrm>
          <a:custGeom>
            <a:avLst/>
            <a:gdLst>
              <a:gd name="connsiteX0" fmla="*/ 0 w 960699"/>
              <a:gd name="connsiteY0" fmla="*/ 0 h 219919"/>
              <a:gd name="connsiteX1" fmla="*/ 960699 w 960699"/>
              <a:gd name="connsiteY1" fmla="*/ 46298 h 219919"/>
              <a:gd name="connsiteX2" fmla="*/ 590309 w 960699"/>
              <a:gd name="connsiteY2" fmla="*/ 219919 h 219919"/>
              <a:gd name="connsiteX3" fmla="*/ 23149 w 960699"/>
              <a:gd name="connsiteY3" fmla="*/ 185194 h 219919"/>
              <a:gd name="connsiteX4" fmla="*/ 0 w 960699"/>
              <a:gd name="connsiteY4" fmla="*/ 0 h 219919"/>
              <a:gd name="connsiteX0-1" fmla="*/ 0 w 647982"/>
              <a:gd name="connsiteY0-2" fmla="*/ 0 h 219919"/>
              <a:gd name="connsiteX1-3" fmla="*/ 647982 w 647982"/>
              <a:gd name="connsiteY1-4" fmla="*/ 46298 h 219919"/>
              <a:gd name="connsiteX2-5" fmla="*/ 590309 w 647982"/>
              <a:gd name="connsiteY2-6" fmla="*/ 219919 h 219919"/>
              <a:gd name="connsiteX3-7" fmla="*/ 23149 w 647982"/>
              <a:gd name="connsiteY3-8" fmla="*/ 185194 h 219919"/>
              <a:gd name="connsiteX4-9" fmla="*/ 0 w 647982"/>
              <a:gd name="connsiteY4-10" fmla="*/ 0 h 21991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7982" h="219919">
                <a:moveTo>
                  <a:pt x="0" y="0"/>
                </a:moveTo>
                <a:lnTo>
                  <a:pt x="647982" y="46298"/>
                </a:lnTo>
                <a:lnTo>
                  <a:pt x="590309" y="219919"/>
                </a:lnTo>
                <a:lnTo>
                  <a:pt x="23149" y="185194"/>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7" name="任意多边形: 形状 16"/>
          <p:cNvSpPr/>
          <p:nvPr userDrawn="1"/>
        </p:nvSpPr>
        <p:spPr>
          <a:xfrm>
            <a:off x="11330141" y="2512539"/>
            <a:ext cx="809395" cy="222905"/>
          </a:xfrm>
          <a:custGeom>
            <a:avLst/>
            <a:gdLst>
              <a:gd name="connsiteX0" fmla="*/ 0 w 729205"/>
              <a:gd name="connsiteY0" fmla="*/ 23149 h 208344"/>
              <a:gd name="connsiteX1" fmla="*/ 729205 w 729205"/>
              <a:gd name="connsiteY1" fmla="*/ 0 h 208344"/>
              <a:gd name="connsiteX2" fmla="*/ 694481 w 729205"/>
              <a:gd name="connsiteY2" fmla="*/ 138896 h 208344"/>
              <a:gd name="connsiteX3" fmla="*/ 590309 w 729205"/>
              <a:gd name="connsiteY3" fmla="*/ 208344 h 208344"/>
              <a:gd name="connsiteX4" fmla="*/ 57873 w 729205"/>
              <a:gd name="connsiteY4" fmla="*/ 208344 h 208344"/>
              <a:gd name="connsiteX5" fmla="*/ 0 w 729205"/>
              <a:gd name="connsiteY5" fmla="*/ 23149 h 20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9205" h="208344">
                <a:moveTo>
                  <a:pt x="0" y="23149"/>
                </a:moveTo>
                <a:lnTo>
                  <a:pt x="729205" y="0"/>
                </a:lnTo>
                <a:lnTo>
                  <a:pt x="694481" y="138896"/>
                </a:lnTo>
                <a:lnTo>
                  <a:pt x="590309" y="208344"/>
                </a:lnTo>
                <a:lnTo>
                  <a:pt x="57873" y="208344"/>
                </a:lnTo>
                <a:lnTo>
                  <a:pt x="0"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8" name="任意多边形: 形状 17"/>
          <p:cNvSpPr/>
          <p:nvPr userDrawn="1"/>
        </p:nvSpPr>
        <p:spPr>
          <a:xfrm>
            <a:off x="11188817" y="3144103"/>
            <a:ext cx="937871" cy="359125"/>
          </a:xfrm>
          <a:custGeom>
            <a:avLst/>
            <a:gdLst>
              <a:gd name="connsiteX0" fmla="*/ 92598 w 844952"/>
              <a:gd name="connsiteY0" fmla="*/ 23149 h 335666"/>
              <a:gd name="connsiteX1" fmla="*/ 844952 w 844952"/>
              <a:gd name="connsiteY1" fmla="*/ 0 h 335666"/>
              <a:gd name="connsiteX2" fmla="*/ 752355 w 844952"/>
              <a:gd name="connsiteY2" fmla="*/ 335666 h 335666"/>
              <a:gd name="connsiteX3" fmla="*/ 0 w 844952"/>
              <a:gd name="connsiteY3" fmla="*/ 243068 h 335666"/>
              <a:gd name="connsiteX4" fmla="*/ 92598 w 844952"/>
              <a:gd name="connsiteY4" fmla="*/ 23149 h 335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952" h="335666">
                <a:moveTo>
                  <a:pt x="92598" y="23149"/>
                </a:moveTo>
                <a:lnTo>
                  <a:pt x="844952" y="0"/>
                </a:lnTo>
                <a:lnTo>
                  <a:pt x="752355" y="335666"/>
                </a:lnTo>
                <a:lnTo>
                  <a:pt x="0" y="243068"/>
                </a:lnTo>
                <a:lnTo>
                  <a:pt x="92598"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9" name="任意多边形: 形状 18"/>
          <p:cNvSpPr/>
          <p:nvPr userDrawn="1"/>
        </p:nvSpPr>
        <p:spPr>
          <a:xfrm>
            <a:off x="11175970" y="3849968"/>
            <a:ext cx="886480" cy="334357"/>
          </a:xfrm>
          <a:custGeom>
            <a:avLst/>
            <a:gdLst>
              <a:gd name="connsiteX0" fmla="*/ 0 w 798653"/>
              <a:gd name="connsiteY0" fmla="*/ 11575 h 312516"/>
              <a:gd name="connsiteX1" fmla="*/ 787078 w 798653"/>
              <a:gd name="connsiteY1" fmla="*/ 69448 h 312516"/>
              <a:gd name="connsiteX2" fmla="*/ 798653 w 798653"/>
              <a:gd name="connsiteY2" fmla="*/ 219919 h 312516"/>
              <a:gd name="connsiteX3" fmla="*/ 717630 w 798653"/>
              <a:gd name="connsiteY3" fmla="*/ 312516 h 312516"/>
              <a:gd name="connsiteX4" fmla="*/ 335665 w 798653"/>
              <a:gd name="connsiteY4" fmla="*/ 289367 h 312516"/>
              <a:gd name="connsiteX5" fmla="*/ 138896 w 798653"/>
              <a:gd name="connsiteY5" fmla="*/ 243068 h 312516"/>
              <a:gd name="connsiteX6" fmla="*/ 92597 w 798653"/>
              <a:gd name="connsiteY6" fmla="*/ 23149 h 312516"/>
              <a:gd name="connsiteX7" fmla="*/ 231493 w 798653"/>
              <a:gd name="connsiteY7" fmla="*/ 0 h 31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8653" h="312516">
                <a:moveTo>
                  <a:pt x="0" y="11575"/>
                </a:moveTo>
                <a:lnTo>
                  <a:pt x="787078" y="69448"/>
                </a:lnTo>
                <a:lnTo>
                  <a:pt x="798653" y="219919"/>
                </a:lnTo>
                <a:lnTo>
                  <a:pt x="717630" y="312516"/>
                </a:lnTo>
                <a:lnTo>
                  <a:pt x="335665" y="289367"/>
                </a:lnTo>
                <a:lnTo>
                  <a:pt x="138896" y="243068"/>
                </a:lnTo>
                <a:lnTo>
                  <a:pt x="92597" y="23149"/>
                </a:lnTo>
                <a:lnTo>
                  <a:pt x="231493" y="0"/>
                </a:lnTo>
              </a:path>
            </a:pathLst>
          </a:custGeom>
          <a:no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0" name="任意多边形: 形状 19"/>
          <p:cNvSpPr/>
          <p:nvPr userDrawn="1"/>
        </p:nvSpPr>
        <p:spPr>
          <a:xfrm>
            <a:off x="11163123" y="3874735"/>
            <a:ext cx="912176" cy="321974"/>
          </a:xfrm>
          <a:custGeom>
            <a:avLst/>
            <a:gdLst>
              <a:gd name="connsiteX0" fmla="*/ 0 w 821803"/>
              <a:gd name="connsiteY0" fmla="*/ 11575 h 300942"/>
              <a:gd name="connsiteX1" fmla="*/ 821803 w 821803"/>
              <a:gd name="connsiteY1" fmla="*/ 0 h 300942"/>
              <a:gd name="connsiteX2" fmla="*/ 729205 w 821803"/>
              <a:gd name="connsiteY2" fmla="*/ 300942 h 300942"/>
              <a:gd name="connsiteX3" fmla="*/ 173620 w 821803"/>
              <a:gd name="connsiteY3" fmla="*/ 277793 h 300942"/>
              <a:gd name="connsiteX4" fmla="*/ 0 w 821803"/>
              <a:gd name="connsiteY4" fmla="*/ 11575 h 300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803" h="300942">
                <a:moveTo>
                  <a:pt x="0" y="11575"/>
                </a:moveTo>
                <a:lnTo>
                  <a:pt x="821803" y="0"/>
                </a:lnTo>
                <a:lnTo>
                  <a:pt x="729205" y="300942"/>
                </a:lnTo>
                <a:lnTo>
                  <a:pt x="173620" y="277793"/>
                </a:lnTo>
                <a:lnTo>
                  <a:pt x="0" y="11575"/>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1" name="任意多边形: 形状 20"/>
          <p:cNvSpPr/>
          <p:nvPr userDrawn="1"/>
        </p:nvSpPr>
        <p:spPr>
          <a:xfrm>
            <a:off x="11304445" y="4531067"/>
            <a:ext cx="732310" cy="383891"/>
          </a:xfrm>
          <a:custGeom>
            <a:avLst/>
            <a:gdLst>
              <a:gd name="connsiteX0" fmla="*/ 0 w 659757"/>
              <a:gd name="connsiteY0" fmla="*/ 0 h 358815"/>
              <a:gd name="connsiteX1" fmla="*/ 659757 w 659757"/>
              <a:gd name="connsiteY1" fmla="*/ 104172 h 358815"/>
              <a:gd name="connsiteX2" fmla="*/ 625033 w 659757"/>
              <a:gd name="connsiteY2" fmla="*/ 347240 h 358815"/>
              <a:gd name="connsiteX3" fmla="*/ 92598 w 659757"/>
              <a:gd name="connsiteY3" fmla="*/ 358815 h 358815"/>
              <a:gd name="connsiteX4" fmla="*/ 11575 w 659757"/>
              <a:gd name="connsiteY4" fmla="*/ 69448 h 358815"/>
              <a:gd name="connsiteX5" fmla="*/ 0 w 659757"/>
              <a:gd name="connsiteY5" fmla="*/ 0 h 35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757" h="358815">
                <a:moveTo>
                  <a:pt x="0" y="0"/>
                </a:moveTo>
                <a:lnTo>
                  <a:pt x="659757" y="104172"/>
                </a:lnTo>
                <a:lnTo>
                  <a:pt x="625033" y="347240"/>
                </a:lnTo>
                <a:lnTo>
                  <a:pt x="92598" y="358815"/>
                </a:lnTo>
                <a:lnTo>
                  <a:pt x="11575" y="69448"/>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2" name="任意多边形: 形状 21"/>
          <p:cNvSpPr/>
          <p:nvPr userDrawn="1"/>
        </p:nvSpPr>
        <p:spPr>
          <a:xfrm>
            <a:off x="11086037" y="5323617"/>
            <a:ext cx="989261" cy="222906"/>
          </a:xfrm>
          <a:custGeom>
            <a:avLst/>
            <a:gdLst>
              <a:gd name="connsiteX0" fmla="*/ 138896 w 891251"/>
              <a:gd name="connsiteY0" fmla="*/ 81023 h 208345"/>
              <a:gd name="connsiteX1" fmla="*/ 891251 w 891251"/>
              <a:gd name="connsiteY1" fmla="*/ 0 h 208345"/>
              <a:gd name="connsiteX2" fmla="*/ 879676 w 891251"/>
              <a:gd name="connsiteY2" fmla="*/ 208345 h 208345"/>
              <a:gd name="connsiteX3" fmla="*/ 0 w 891251"/>
              <a:gd name="connsiteY3" fmla="*/ 208345 h 208345"/>
              <a:gd name="connsiteX4" fmla="*/ 138896 w 891251"/>
              <a:gd name="connsiteY4" fmla="*/ 81023 h 208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251" h="208345">
                <a:moveTo>
                  <a:pt x="138896" y="81023"/>
                </a:moveTo>
                <a:lnTo>
                  <a:pt x="891251" y="0"/>
                </a:lnTo>
                <a:lnTo>
                  <a:pt x="879676" y="208345"/>
                </a:lnTo>
                <a:lnTo>
                  <a:pt x="0" y="208345"/>
                </a:lnTo>
                <a:lnTo>
                  <a:pt x="138896" y="81023"/>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3" name="任意多边形: 形状 22"/>
          <p:cNvSpPr/>
          <p:nvPr userDrawn="1"/>
        </p:nvSpPr>
        <p:spPr>
          <a:xfrm>
            <a:off x="11561396" y="5918030"/>
            <a:ext cx="665126" cy="396275"/>
          </a:xfrm>
          <a:custGeom>
            <a:avLst/>
            <a:gdLst>
              <a:gd name="connsiteX0" fmla="*/ 486137 w 509286"/>
              <a:gd name="connsiteY0" fmla="*/ 173620 h 370390"/>
              <a:gd name="connsiteX1" fmla="*/ 428263 w 509286"/>
              <a:gd name="connsiteY1" fmla="*/ 370390 h 370390"/>
              <a:gd name="connsiteX2" fmla="*/ 0 w 509286"/>
              <a:gd name="connsiteY2" fmla="*/ 0 h 370390"/>
              <a:gd name="connsiteX3" fmla="*/ 509286 w 509286"/>
              <a:gd name="connsiteY3" fmla="*/ 46299 h 370390"/>
              <a:gd name="connsiteX4" fmla="*/ 486137 w 509286"/>
              <a:gd name="connsiteY4" fmla="*/ 173620 h 370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286" h="370390">
                <a:moveTo>
                  <a:pt x="486137" y="173620"/>
                </a:moveTo>
                <a:lnTo>
                  <a:pt x="428263" y="370390"/>
                </a:lnTo>
                <a:lnTo>
                  <a:pt x="0" y="0"/>
                </a:lnTo>
                <a:lnTo>
                  <a:pt x="509286" y="46299"/>
                </a:lnTo>
                <a:lnTo>
                  <a:pt x="486137" y="17362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4" name="任意多边形: 形状 23"/>
          <p:cNvSpPr/>
          <p:nvPr userDrawn="1"/>
        </p:nvSpPr>
        <p:spPr>
          <a:xfrm>
            <a:off x="11214513" y="6289538"/>
            <a:ext cx="668072" cy="544878"/>
          </a:xfrm>
          <a:custGeom>
            <a:avLst/>
            <a:gdLst>
              <a:gd name="connsiteX0" fmla="*/ 162045 w 601883"/>
              <a:gd name="connsiteY0" fmla="*/ 0 h 509286"/>
              <a:gd name="connsiteX1" fmla="*/ 601883 w 601883"/>
              <a:gd name="connsiteY1" fmla="*/ 428263 h 509286"/>
              <a:gd name="connsiteX2" fmla="*/ 0 w 601883"/>
              <a:gd name="connsiteY2" fmla="*/ 509286 h 509286"/>
              <a:gd name="connsiteX3" fmla="*/ 46298 w 601883"/>
              <a:gd name="connsiteY3" fmla="*/ 162045 h 509286"/>
              <a:gd name="connsiteX4" fmla="*/ 162045 w 601883"/>
              <a:gd name="connsiteY4" fmla="*/ 0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883" h="509286">
                <a:moveTo>
                  <a:pt x="162045" y="0"/>
                </a:moveTo>
                <a:lnTo>
                  <a:pt x="601883" y="428263"/>
                </a:lnTo>
                <a:lnTo>
                  <a:pt x="0" y="509286"/>
                </a:lnTo>
                <a:lnTo>
                  <a:pt x="46298" y="162045"/>
                </a:lnTo>
                <a:lnTo>
                  <a:pt x="162045"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5" name="任意多边形: 形状 24"/>
          <p:cNvSpPr/>
          <p:nvPr userDrawn="1"/>
        </p:nvSpPr>
        <p:spPr>
          <a:xfrm>
            <a:off x="8219080" y="41091"/>
            <a:ext cx="565293" cy="458193"/>
          </a:xfrm>
          <a:custGeom>
            <a:avLst/>
            <a:gdLst>
              <a:gd name="connsiteX0" fmla="*/ 57874 w 509287"/>
              <a:gd name="connsiteY0" fmla="*/ 23149 h 428263"/>
              <a:gd name="connsiteX1" fmla="*/ 0 w 509287"/>
              <a:gd name="connsiteY1" fmla="*/ 428263 h 428263"/>
              <a:gd name="connsiteX2" fmla="*/ 474562 w 509287"/>
              <a:gd name="connsiteY2" fmla="*/ 347241 h 428263"/>
              <a:gd name="connsiteX3" fmla="*/ 509287 w 509287"/>
              <a:gd name="connsiteY3" fmla="*/ 0 h 428263"/>
              <a:gd name="connsiteX4" fmla="*/ 57874 w 509287"/>
              <a:gd name="connsiteY4" fmla="*/ 23149 h 42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287" h="428263">
                <a:moveTo>
                  <a:pt x="57874" y="23149"/>
                </a:moveTo>
                <a:lnTo>
                  <a:pt x="0" y="428263"/>
                </a:lnTo>
                <a:lnTo>
                  <a:pt x="474562" y="347241"/>
                </a:lnTo>
                <a:lnTo>
                  <a:pt x="509287" y="0"/>
                </a:lnTo>
                <a:lnTo>
                  <a:pt x="57874"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6" name="任意多边形: 形状 25"/>
          <p:cNvSpPr/>
          <p:nvPr userDrawn="1"/>
        </p:nvSpPr>
        <p:spPr>
          <a:xfrm>
            <a:off x="5675267" y="-14967"/>
            <a:ext cx="526749" cy="340881"/>
          </a:xfrm>
          <a:custGeom>
            <a:avLst/>
            <a:gdLst>
              <a:gd name="connsiteX0" fmla="*/ 0 w 474562"/>
              <a:gd name="connsiteY0" fmla="*/ 0 h 428263"/>
              <a:gd name="connsiteX1" fmla="*/ 57874 w 474562"/>
              <a:gd name="connsiteY1" fmla="*/ 428263 h 428263"/>
              <a:gd name="connsiteX2" fmla="*/ 416689 w 474562"/>
              <a:gd name="connsiteY2" fmla="*/ 393539 h 428263"/>
              <a:gd name="connsiteX3" fmla="*/ 474562 w 474562"/>
              <a:gd name="connsiteY3" fmla="*/ 57873 h 428263"/>
              <a:gd name="connsiteX4" fmla="*/ 0 w 474562"/>
              <a:gd name="connsiteY4" fmla="*/ 0 h 42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562" h="428263">
                <a:moveTo>
                  <a:pt x="0" y="0"/>
                </a:moveTo>
                <a:lnTo>
                  <a:pt x="57874" y="428263"/>
                </a:lnTo>
                <a:lnTo>
                  <a:pt x="416689" y="393539"/>
                </a:lnTo>
                <a:lnTo>
                  <a:pt x="474562" y="57873"/>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7" name="任意多边形: 形状 26"/>
          <p:cNvSpPr/>
          <p:nvPr userDrawn="1"/>
        </p:nvSpPr>
        <p:spPr>
          <a:xfrm>
            <a:off x="7461075" y="-14967"/>
            <a:ext cx="411121" cy="501868"/>
          </a:xfrm>
          <a:custGeom>
            <a:avLst/>
            <a:gdLst>
              <a:gd name="connsiteX0" fmla="*/ 0 w 370390"/>
              <a:gd name="connsiteY0" fmla="*/ 0 h 486137"/>
              <a:gd name="connsiteX1" fmla="*/ 0 w 370390"/>
              <a:gd name="connsiteY1" fmla="*/ 486137 h 486137"/>
              <a:gd name="connsiteX2" fmla="*/ 335666 w 370390"/>
              <a:gd name="connsiteY2" fmla="*/ 451413 h 486137"/>
              <a:gd name="connsiteX3" fmla="*/ 370390 w 370390"/>
              <a:gd name="connsiteY3" fmla="*/ 11575 h 486137"/>
              <a:gd name="connsiteX4" fmla="*/ 0 w 370390"/>
              <a:gd name="connsiteY4" fmla="*/ 0 h 486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90" h="486137">
                <a:moveTo>
                  <a:pt x="0" y="0"/>
                </a:moveTo>
                <a:lnTo>
                  <a:pt x="0" y="486137"/>
                </a:lnTo>
                <a:lnTo>
                  <a:pt x="335666" y="451413"/>
                </a:lnTo>
                <a:lnTo>
                  <a:pt x="370390" y="11575"/>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8" name="任意多边形: 形状 27"/>
          <p:cNvSpPr/>
          <p:nvPr userDrawn="1"/>
        </p:nvSpPr>
        <p:spPr>
          <a:xfrm>
            <a:off x="4262037" y="28707"/>
            <a:ext cx="346883" cy="495345"/>
          </a:xfrm>
          <a:custGeom>
            <a:avLst/>
            <a:gdLst>
              <a:gd name="connsiteX0" fmla="*/ 0 w 312516"/>
              <a:gd name="connsiteY0" fmla="*/ 57874 h 462988"/>
              <a:gd name="connsiteX1" fmla="*/ 23149 w 312516"/>
              <a:gd name="connsiteY1" fmla="*/ 462988 h 462988"/>
              <a:gd name="connsiteX2" fmla="*/ 312516 w 312516"/>
              <a:gd name="connsiteY2" fmla="*/ 405114 h 462988"/>
              <a:gd name="connsiteX3" fmla="*/ 243068 w 312516"/>
              <a:gd name="connsiteY3" fmla="*/ 0 h 462988"/>
              <a:gd name="connsiteX4" fmla="*/ 0 w 312516"/>
              <a:gd name="connsiteY4" fmla="*/ 57874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16" h="462988">
                <a:moveTo>
                  <a:pt x="0" y="57874"/>
                </a:moveTo>
                <a:lnTo>
                  <a:pt x="23149" y="462988"/>
                </a:lnTo>
                <a:lnTo>
                  <a:pt x="312516" y="405114"/>
                </a:lnTo>
                <a:lnTo>
                  <a:pt x="243068" y="0"/>
                </a:lnTo>
                <a:lnTo>
                  <a:pt x="0" y="5787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9" name="任意多边形: 形状 28"/>
          <p:cNvSpPr/>
          <p:nvPr userDrawn="1"/>
        </p:nvSpPr>
        <p:spPr>
          <a:xfrm>
            <a:off x="4904414" y="-14967"/>
            <a:ext cx="411121" cy="563785"/>
          </a:xfrm>
          <a:custGeom>
            <a:avLst/>
            <a:gdLst>
              <a:gd name="connsiteX0" fmla="*/ 370390 w 370390"/>
              <a:gd name="connsiteY0" fmla="*/ 127322 h 659757"/>
              <a:gd name="connsiteX1" fmla="*/ 277793 w 370390"/>
              <a:gd name="connsiteY1" fmla="*/ 659757 h 659757"/>
              <a:gd name="connsiteX2" fmla="*/ 0 w 370390"/>
              <a:gd name="connsiteY2" fmla="*/ 601884 h 659757"/>
              <a:gd name="connsiteX3" fmla="*/ 115747 w 370390"/>
              <a:gd name="connsiteY3" fmla="*/ 0 h 659757"/>
              <a:gd name="connsiteX4" fmla="*/ 370390 w 370390"/>
              <a:gd name="connsiteY4" fmla="*/ 127322 h 65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90" h="659757">
                <a:moveTo>
                  <a:pt x="370390" y="127322"/>
                </a:moveTo>
                <a:lnTo>
                  <a:pt x="277793" y="659757"/>
                </a:lnTo>
                <a:lnTo>
                  <a:pt x="0" y="601884"/>
                </a:lnTo>
                <a:lnTo>
                  <a:pt x="115747" y="0"/>
                </a:lnTo>
                <a:lnTo>
                  <a:pt x="370390" y="127322"/>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30" name="任意多边形: 形状 29"/>
          <p:cNvSpPr/>
          <p:nvPr userDrawn="1"/>
        </p:nvSpPr>
        <p:spPr>
          <a:xfrm>
            <a:off x="9234035" y="-14968"/>
            <a:ext cx="334036" cy="452333"/>
          </a:xfrm>
          <a:custGeom>
            <a:avLst/>
            <a:gdLst>
              <a:gd name="connsiteX0" fmla="*/ 0 w 300942"/>
              <a:gd name="connsiteY0" fmla="*/ 115746 h 497711"/>
              <a:gd name="connsiteX1" fmla="*/ 11575 w 300942"/>
              <a:gd name="connsiteY1" fmla="*/ 497711 h 497711"/>
              <a:gd name="connsiteX2" fmla="*/ 300942 w 300942"/>
              <a:gd name="connsiteY2" fmla="*/ 486136 h 497711"/>
              <a:gd name="connsiteX3" fmla="*/ 254643 w 300942"/>
              <a:gd name="connsiteY3" fmla="*/ 0 h 497711"/>
              <a:gd name="connsiteX4" fmla="*/ 0 w 300942"/>
              <a:gd name="connsiteY4" fmla="*/ 115746 h 49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942" h="497711">
                <a:moveTo>
                  <a:pt x="0" y="115746"/>
                </a:moveTo>
                <a:lnTo>
                  <a:pt x="11575" y="497711"/>
                </a:lnTo>
                <a:lnTo>
                  <a:pt x="300942" y="486136"/>
                </a:lnTo>
                <a:lnTo>
                  <a:pt x="254643" y="0"/>
                </a:lnTo>
                <a:lnTo>
                  <a:pt x="0" y="115746"/>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31" name="任意多边形: 形状 30"/>
          <p:cNvSpPr/>
          <p:nvPr userDrawn="1"/>
        </p:nvSpPr>
        <p:spPr>
          <a:xfrm>
            <a:off x="3105758" y="3940"/>
            <a:ext cx="167018" cy="495344"/>
          </a:xfrm>
          <a:custGeom>
            <a:avLst/>
            <a:gdLst>
              <a:gd name="connsiteX0" fmla="*/ 0 w 150471"/>
              <a:gd name="connsiteY0" fmla="*/ 23149 h 462987"/>
              <a:gd name="connsiteX1" fmla="*/ 11575 w 150471"/>
              <a:gd name="connsiteY1" fmla="*/ 462987 h 462987"/>
              <a:gd name="connsiteX2" fmla="*/ 150471 w 150471"/>
              <a:gd name="connsiteY2" fmla="*/ 462987 h 462987"/>
              <a:gd name="connsiteX3" fmla="*/ 92598 w 150471"/>
              <a:gd name="connsiteY3" fmla="*/ 0 h 462987"/>
              <a:gd name="connsiteX4" fmla="*/ 0 w 150471"/>
              <a:gd name="connsiteY4" fmla="*/ 23149 h 462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471" h="462987">
                <a:moveTo>
                  <a:pt x="0" y="23149"/>
                </a:moveTo>
                <a:lnTo>
                  <a:pt x="11575" y="462987"/>
                </a:lnTo>
                <a:lnTo>
                  <a:pt x="150471" y="462987"/>
                </a:lnTo>
                <a:lnTo>
                  <a:pt x="92598" y="0"/>
                </a:lnTo>
                <a:lnTo>
                  <a:pt x="0"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4" name="任意多边形: 形状 1023"/>
          <p:cNvSpPr/>
          <p:nvPr userDrawn="1"/>
        </p:nvSpPr>
        <p:spPr>
          <a:xfrm>
            <a:off x="9889260" y="16324"/>
            <a:ext cx="231257" cy="606796"/>
          </a:xfrm>
          <a:custGeom>
            <a:avLst/>
            <a:gdLst>
              <a:gd name="connsiteX0" fmla="*/ 34724 w 208345"/>
              <a:gd name="connsiteY0" fmla="*/ 0 h 567159"/>
              <a:gd name="connsiteX1" fmla="*/ 0 w 208345"/>
              <a:gd name="connsiteY1" fmla="*/ 567159 h 567159"/>
              <a:gd name="connsiteX2" fmla="*/ 208345 w 208345"/>
              <a:gd name="connsiteY2" fmla="*/ 520860 h 567159"/>
              <a:gd name="connsiteX3" fmla="*/ 208345 w 208345"/>
              <a:gd name="connsiteY3" fmla="*/ 23149 h 567159"/>
              <a:gd name="connsiteX4" fmla="*/ 34724 w 208345"/>
              <a:gd name="connsiteY4" fmla="*/ 0 h 56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345" h="567159">
                <a:moveTo>
                  <a:pt x="34724" y="0"/>
                </a:moveTo>
                <a:lnTo>
                  <a:pt x="0" y="567159"/>
                </a:lnTo>
                <a:lnTo>
                  <a:pt x="208345" y="520860"/>
                </a:lnTo>
                <a:lnTo>
                  <a:pt x="208345" y="23149"/>
                </a:lnTo>
                <a:lnTo>
                  <a:pt x="3472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5" name="任意多边形: 形状 1024"/>
          <p:cNvSpPr/>
          <p:nvPr userDrawn="1"/>
        </p:nvSpPr>
        <p:spPr>
          <a:xfrm>
            <a:off x="-1391" y="72969"/>
            <a:ext cx="668073" cy="495345"/>
          </a:xfrm>
          <a:custGeom>
            <a:avLst/>
            <a:gdLst>
              <a:gd name="connsiteX0" fmla="*/ 104172 w 601884"/>
              <a:gd name="connsiteY0" fmla="*/ 0 h 462988"/>
              <a:gd name="connsiteX1" fmla="*/ 601884 w 601884"/>
              <a:gd name="connsiteY1" fmla="*/ 335666 h 462988"/>
              <a:gd name="connsiteX2" fmla="*/ 428263 w 601884"/>
              <a:gd name="connsiteY2" fmla="*/ 462988 h 462988"/>
              <a:gd name="connsiteX3" fmla="*/ 0 w 601884"/>
              <a:gd name="connsiteY3" fmla="*/ 312517 h 462988"/>
              <a:gd name="connsiteX4" fmla="*/ 104172 w 601884"/>
              <a:gd name="connsiteY4" fmla="*/ 0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884" h="462988">
                <a:moveTo>
                  <a:pt x="104172" y="0"/>
                </a:moveTo>
                <a:lnTo>
                  <a:pt x="601884" y="335666"/>
                </a:lnTo>
                <a:lnTo>
                  <a:pt x="428263" y="462988"/>
                </a:lnTo>
                <a:lnTo>
                  <a:pt x="0" y="312517"/>
                </a:lnTo>
                <a:lnTo>
                  <a:pt x="104172"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7" name="任意多边形: 形状 1026"/>
          <p:cNvSpPr/>
          <p:nvPr userDrawn="1"/>
        </p:nvSpPr>
        <p:spPr>
          <a:xfrm>
            <a:off x="-22673" y="840753"/>
            <a:ext cx="612268" cy="359125"/>
          </a:xfrm>
          <a:custGeom>
            <a:avLst/>
            <a:gdLst>
              <a:gd name="connsiteX0" fmla="*/ 92597 w 625032"/>
              <a:gd name="connsiteY0" fmla="*/ 0 h 335666"/>
              <a:gd name="connsiteX1" fmla="*/ 625032 w 625032"/>
              <a:gd name="connsiteY1" fmla="*/ 150471 h 335666"/>
              <a:gd name="connsiteX2" fmla="*/ 601883 w 625032"/>
              <a:gd name="connsiteY2" fmla="*/ 335666 h 335666"/>
              <a:gd name="connsiteX3" fmla="*/ 0 w 625032"/>
              <a:gd name="connsiteY3" fmla="*/ 196769 h 335666"/>
              <a:gd name="connsiteX4" fmla="*/ 92597 w 625032"/>
              <a:gd name="connsiteY4" fmla="*/ 0 h 335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032" h="335666">
                <a:moveTo>
                  <a:pt x="92597" y="0"/>
                </a:moveTo>
                <a:lnTo>
                  <a:pt x="625032" y="150471"/>
                </a:lnTo>
                <a:lnTo>
                  <a:pt x="601883" y="335666"/>
                </a:lnTo>
                <a:lnTo>
                  <a:pt x="0" y="196769"/>
                </a:lnTo>
                <a:lnTo>
                  <a:pt x="92597"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8" name="任意多边形: 形状 1027"/>
          <p:cNvSpPr/>
          <p:nvPr userDrawn="1"/>
        </p:nvSpPr>
        <p:spPr>
          <a:xfrm>
            <a:off x="-1391" y="1534235"/>
            <a:ext cx="899328" cy="309590"/>
          </a:xfrm>
          <a:custGeom>
            <a:avLst/>
            <a:gdLst>
              <a:gd name="connsiteX0" fmla="*/ 0 w 810228"/>
              <a:gd name="connsiteY0" fmla="*/ 0 h 289367"/>
              <a:gd name="connsiteX1" fmla="*/ 23149 w 810228"/>
              <a:gd name="connsiteY1" fmla="*/ 289367 h 289367"/>
              <a:gd name="connsiteX2" fmla="*/ 810228 w 810228"/>
              <a:gd name="connsiteY2" fmla="*/ 254643 h 289367"/>
              <a:gd name="connsiteX3" fmla="*/ 729205 w 810228"/>
              <a:gd name="connsiteY3" fmla="*/ 92598 h 289367"/>
              <a:gd name="connsiteX4" fmla="*/ 0 w 810228"/>
              <a:gd name="connsiteY4" fmla="*/ 0 h 289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228" h="289367">
                <a:moveTo>
                  <a:pt x="0" y="0"/>
                </a:moveTo>
                <a:lnTo>
                  <a:pt x="23149" y="289367"/>
                </a:lnTo>
                <a:lnTo>
                  <a:pt x="810228" y="254643"/>
                </a:lnTo>
                <a:lnTo>
                  <a:pt x="729205" y="92598"/>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9" name="任意多边形: 形状 1028"/>
          <p:cNvSpPr/>
          <p:nvPr userDrawn="1"/>
        </p:nvSpPr>
        <p:spPr>
          <a:xfrm>
            <a:off x="11457" y="2190565"/>
            <a:ext cx="603834" cy="334358"/>
          </a:xfrm>
          <a:custGeom>
            <a:avLst/>
            <a:gdLst>
              <a:gd name="connsiteX0" fmla="*/ 0 w 544010"/>
              <a:gd name="connsiteY0" fmla="*/ 104172 h 312517"/>
              <a:gd name="connsiteX1" fmla="*/ 544010 w 544010"/>
              <a:gd name="connsiteY1" fmla="*/ 0 h 312517"/>
              <a:gd name="connsiteX2" fmla="*/ 544010 w 544010"/>
              <a:gd name="connsiteY2" fmla="*/ 312517 h 312517"/>
              <a:gd name="connsiteX3" fmla="*/ 46298 w 544010"/>
              <a:gd name="connsiteY3" fmla="*/ 300942 h 312517"/>
              <a:gd name="connsiteX4" fmla="*/ 57873 w 544010"/>
              <a:gd name="connsiteY4" fmla="*/ 104172 h 312517"/>
              <a:gd name="connsiteX5" fmla="*/ 57873 w 544010"/>
              <a:gd name="connsiteY5" fmla="*/ 81023 h 31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010" h="312517">
                <a:moveTo>
                  <a:pt x="0" y="104172"/>
                </a:moveTo>
                <a:lnTo>
                  <a:pt x="544010" y="0"/>
                </a:lnTo>
                <a:lnTo>
                  <a:pt x="544010" y="312517"/>
                </a:lnTo>
                <a:lnTo>
                  <a:pt x="46298" y="300942"/>
                </a:lnTo>
                <a:lnTo>
                  <a:pt x="57873" y="104172"/>
                </a:lnTo>
                <a:lnTo>
                  <a:pt x="57873" y="81023"/>
                </a:lnTo>
              </a:path>
            </a:pathLst>
          </a:custGeom>
          <a:no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0" name="任意多边形: 形状 1029"/>
          <p:cNvSpPr/>
          <p:nvPr userDrawn="1"/>
        </p:nvSpPr>
        <p:spPr>
          <a:xfrm>
            <a:off x="37151" y="2921199"/>
            <a:ext cx="552444" cy="421042"/>
          </a:xfrm>
          <a:custGeom>
            <a:avLst/>
            <a:gdLst>
              <a:gd name="connsiteX0" fmla="*/ 0 w 497711"/>
              <a:gd name="connsiteY0" fmla="*/ 0 h 393539"/>
              <a:gd name="connsiteX1" fmla="*/ 497711 w 497711"/>
              <a:gd name="connsiteY1" fmla="*/ 23149 h 393539"/>
              <a:gd name="connsiteX2" fmla="*/ 393539 w 497711"/>
              <a:gd name="connsiteY2" fmla="*/ 393539 h 393539"/>
              <a:gd name="connsiteX3" fmla="*/ 57873 w 497711"/>
              <a:gd name="connsiteY3" fmla="*/ 393539 h 393539"/>
              <a:gd name="connsiteX4" fmla="*/ 0 w 497711"/>
              <a:gd name="connsiteY4" fmla="*/ 0 h 39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711" h="393539">
                <a:moveTo>
                  <a:pt x="0" y="0"/>
                </a:moveTo>
                <a:lnTo>
                  <a:pt x="497711" y="23149"/>
                </a:lnTo>
                <a:lnTo>
                  <a:pt x="393539" y="393539"/>
                </a:lnTo>
                <a:lnTo>
                  <a:pt x="57873" y="39353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1" name="任意多边形: 形状 1030"/>
          <p:cNvSpPr/>
          <p:nvPr userDrawn="1"/>
        </p:nvSpPr>
        <p:spPr>
          <a:xfrm>
            <a:off x="-39934" y="2227716"/>
            <a:ext cx="578140" cy="297207"/>
          </a:xfrm>
          <a:custGeom>
            <a:avLst/>
            <a:gdLst>
              <a:gd name="connsiteX0" fmla="*/ 0 w 520861"/>
              <a:gd name="connsiteY0" fmla="*/ 0 h 277793"/>
              <a:gd name="connsiteX1" fmla="*/ 520861 w 520861"/>
              <a:gd name="connsiteY1" fmla="*/ 11575 h 277793"/>
              <a:gd name="connsiteX2" fmla="*/ 497711 w 520861"/>
              <a:gd name="connsiteY2" fmla="*/ 254643 h 277793"/>
              <a:gd name="connsiteX3" fmla="*/ 11575 w 520861"/>
              <a:gd name="connsiteY3" fmla="*/ 277793 h 277793"/>
              <a:gd name="connsiteX4" fmla="*/ 0 w 520861"/>
              <a:gd name="connsiteY4" fmla="*/ 0 h 277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861" h="277793">
                <a:moveTo>
                  <a:pt x="0" y="0"/>
                </a:moveTo>
                <a:lnTo>
                  <a:pt x="520861" y="11575"/>
                </a:lnTo>
                <a:lnTo>
                  <a:pt x="497711" y="254643"/>
                </a:lnTo>
                <a:lnTo>
                  <a:pt x="11575" y="277793"/>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2" name="任意多边形: 形状 1031"/>
          <p:cNvSpPr/>
          <p:nvPr userDrawn="1"/>
        </p:nvSpPr>
        <p:spPr>
          <a:xfrm>
            <a:off x="-14239" y="3726132"/>
            <a:ext cx="680921" cy="272439"/>
          </a:xfrm>
          <a:custGeom>
            <a:avLst/>
            <a:gdLst>
              <a:gd name="connsiteX0" fmla="*/ 46299 w 613459"/>
              <a:gd name="connsiteY0" fmla="*/ 0 h 254643"/>
              <a:gd name="connsiteX1" fmla="*/ 613459 w 613459"/>
              <a:gd name="connsiteY1" fmla="*/ 57874 h 254643"/>
              <a:gd name="connsiteX2" fmla="*/ 497712 w 613459"/>
              <a:gd name="connsiteY2" fmla="*/ 254643 h 254643"/>
              <a:gd name="connsiteX3" fmla="*/ 0 w 613459"/>
              <a:gd name="connsiteY3" fmla="*/ 243068 h 254643"/>
              <a:gd name="connsiteX4" fmla="*/ 46299 w 613459"/>
              <a:gd name="connsiteY4" fmla="*/ 0 h 254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59" h="254643">
                <a:moveTo>
                  <a:pt x="46299" y="0"/>
                </a:moveTo>
                <a:lnTo>
                  <a:pt x="613459" y="57874"/>
                </a:lnTo>
                <a:lnTo>
                  <a:pt x="497712" y="254643"/>
                </a:lnTo>
                <a:lnTo>
                  <a:pt x="0" y="243068"/>
                </a:lnTo>
                <a:lnTo>
                  <a:pt x="46299"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3" name="任意多边形: 形状 1032"/>
          <p:cNvSpPr/>
          <p:nvPr userDrawn="1"/>
        </p:nvSpPr>
        <p:spPr>
          <a:xfrm>
            <a:off x="88542" y="4481532"/>
            <a:ext cx="449664" cy="185754"/>
          </a:xfrm>
          <a:custGeom>
            <a:avLst/>
            <a:gdLst>
              <a:gd name="connsiteX0" fmla="*/ 0 w 405114"/>
              <a:gd name="connsiteY0" fmla="*/ 0 h 173620"/>
              <a:gd name="connsiteX1" fmla="*/ 405114 w 405114"/>
              <a:gd name="connsiteY1" fmla="*/ 23149 h 173620"/>
              <a:gd name="connsiteX2" fmla="*/ 347240 w 405114"/>
              <a:gd name="connsiteY2" fmla="*/ 162045 h 173620"/>
              <a:gd name="connsiteX3" fmla="*/ 34724 w 405114"/>
              <a:gd name="connsiteY3" fmla="*/ 173620 h 173620"/>
              <a:gd name="connsiteX4" fmla="*/ 0 w 405114"/>
              <a:gd name="connsiteY4" fmla="*/ 0 h 173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173620">
                <a:moveTo>
                  <a:pt x="0" y="0"/>
                </a:moveTo>
                <a:lnTo>
                  <a:pt x="405114" y="23149"/>
                </a:lnTo>
                <a:lnTo>
                  <a:pt x="347240" y="162045"/>
                </a:lnTo>
                <a:lnTo>
                  <a:pt x="34724" y="17362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4" name="任意多边形: 形状 1033"/>
          <p:cNvSpPr/>
          <p:nvPr userDrawn="1"/>
        </p:nvSpPr>
        <p:spPr>
          <a:xfrm>
            <a:off x="24303" y="5075945"/>
            <a:ext cx="526749" cy="272439"/>
          </a:xfrm>
          <a:custGeom>
            <a:avLst/>
            <a:gdLst>
              <a:gd name="connsiteX0" fmla="*/ 34724 w 474562"/>
              <a:gd name="connsiteY0" fmla="*/ 0 h 254643"/>
              <a:gd name="connsiteX1" fmla="*/ 474562 w 474562"/>
              <a:gd name="connsiteY1" fmla="*/ 34724 h 254643"/>
              <a:gd name="connsiteX2" fmla="*/ 462988 w 474562"/>
              <a:gd name="connsiteY2" fmla="*/ 254643 h 254643"/>
              <a:gd name="connsiteX3" fmla="*/ 0 w 474562"/>
              <a:gd name="connsiteY3" fmla="*/ 196769 h 254643"/>
              <a:gd name="connsiteX4" fmla="*/ 34724 w 474562"/>
              <a:gd name="connsiteY4" fmla="*/ 0 h 254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562" h="254643">
                <a:moveTo>
                  <a:pt x="34724" y="0"/>
                </a:moveTo>
                <a:lnTo>
                  <a:pt x="474562" y="34724"/>
                </a:lnTo>
                <a:lnTo>
                  <a:pt x="462988" y="254643"/>
                </a:lnTo>
                <a:lnTo>
                  <a:pt x="0" y="196769"/>
                </a:lnTo>
                <a:lnTo>
                  <a:pt x="3472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5" name="任意多边形: 形状 1034"/>
          <p:cNvSpPr/>
          <p:nvPr userDrawn="1"/>
        </p:nvSpPr>
        <p:spPr>
          <a:xfrm>
            <a:off x="37151" y="5695125"/>
            <a:ext cx="449664" cy="507728"/>
          </a:xfrm>
          <a:custGeom>
            <a:avLst/>
            <a:gdLst>
              <a:gd name="connsiteX0" fmla="*/ 0 w 405114"/>
              <a:gd name="connsiteY0" fmla="*/ 0 h 474562"/>
              <a:gd name="connsiteX1" fmla="*/ 11575 w 405114"/>
              <a:gd name="connsiteY1" fmla="*/ 474562 h 474562"/>
              <a:gd name="connsiteX2" fmla="*/ 381965 w 405114"/>
              <a:gd name="connsiteY2" fmla="*/ 208344 h 474562"/>
              <a:gd name="connsiteX3" fmla="*/ 405114 w 405114"/>
              <a:gd name="connsiteY3" fmla="*/ 23149 h 474562"/>
              <a:gd name="connsiteX4" fmla="*/ 0 w 405114"/>
              <a:gd name="connsiteY4" fmla="*/ 0 h 474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474562">
                <a:moveTo>
                  <a:pt x="0" y="0"/>
                </a:moveTo>
                <a:lnTo>
                  <a:pt x="11575" y="474562"/>
                </a:lnTo>
                <a:lnTo>
                  <a:pt x="381965" y="208344"/>
                </a:lnTo>
                <a:lnTo>
                  <a:pt x="405114" y="2314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6" name="任意多边形: 形状 1035"/>
          <p:cNvSpPr/>
          <p:nvPr userDrawn="1"/>
        </p:nvSpPr>
        <p:spPr>
          <a:xfrm>
            <a:off x="152779" y="6314305"/>
            <a:ext cx="603834" cy="530047"/>
          </a:xfrm>
          <a:custGeom>
            <a:avLst/>
            <a:gdLst>
              <a:gd name="connsiteX0" fmla="*/ 347241 w 544010"/>
              <a:gd name="connsiteY0" fmla="*/ 0 h 567159"/>
              <a:gd name="connsiteX1" fmla="*/ 0 w 544010"/>
              <a:gd name="connsiteY1" fmla="*/ 347240 h 567159"/>
              <a:gd name="connsiteX2" fmla="*/ 544010 w 544010"/>
              <a:gd name="connsiteY2" fmla="*/ 567159 h 567159"/>
              <a:gd name="connsiteX3" fmla="*/ 347241 w 544010"/>
              <a:gd name="connsiteY3" fmla="*/ 0 h 567159"/>
            </a:gdLst>
            <a:ahLst/>
            <a:cxnLst>
              <a:cxn ang="0">
                <a:pos x="connsiteX0" y="connsiteY0"/>
              </a:cxn>
              <a:cxn ang="0">
                <a:pos x="connsiteX1" y="connsiteY1"/>
              </a:cxn>
              <a:cxn ang="0">
                <a:pos x="connsiteX2" y="connsiteY2"/>
              </a:cxn>
              <a:cxn ang="0">
                <a:pos x="connsiteX3" y="connsiteY3"/>
              </a:cxn>
            </a:cxnLst>
            <a:rect l="l" t="t" r="r" b="b"/>
            <a:pathLst>
              <a:path w="544010" h="567159">
                <a:moveTo>
                  <a:pt x="347241" y="0"/>
                </a:moveTo>
                <a:lnTo>
                  <a:pt x="0" y="347240"/>
                </a:lnTo>
                <a:lnTo>
                  <a:pt x="544010" y="567159"/>
                </a:lnTo>
                <a:lnTo>
                  <a:pt x="347241"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7" name="任意多边形: 形状 1036"/>
          <p:cNvSpPr/>
          <p:nvPr userDrawn="1"/>
        </p:nvSpPr>
        <p:spPr>
          <a:xfrm>
            <a:off x="1064955" y="6425758"/>
            <a:ext cx="385426" cy="427434"/>
          </a:xfrm>
          <a:custGeom>
            <a:avLst/>
            <a:gdLst>
              <a:gd name="connsiteX0" fmla="*/ 231493 w 347240"/>
              <a:gd name="connsiteY0" fmla="*/ 0 h 532436"/>
              <a:gd name="connsiteX1" fmla="*/ 347240 w 347240"/>
              <a:gd name="connsiteY1" fmla="*/ 509286 h 532436"/>
              <a:gd name="connsiteX2" fmla="*/ 104172 w 347240"/>
              <a:gd name="connsiteY2" fmla="*/ 532436 h 532436"/>
              <a:gd name="connsiteX3" fmla="*/ 0 w 347240"/>
              <a:gd name="connsiteY3" fmla="*/ 23149 h 532436"/>
              <a:gd name="connsiteX4" fmla="*/ 231493 w 347240"/>
              <a:gd name="connsiteY4" fmla="*/ 0 h 532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240" h="532436">
                <a:moveTo>
                  <a:pt x="231493" y="0"/>
                </a:moveTo>
                <a:lnTo>
                  <a:pt x="347240" y="509286"/>
                </a:lnTo>
                <a:lnTo>
                  <a:pt x="104172" y="532436"/>
                </a:lnTo>
                <a:lnTo>
                  <a:pt x="0" y="23149"/>
                </a:lnTo>
                <a:lnTo>
                  <a:pt x="231493"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8" name="任意多边形: 形状 1037"/>
          <p:cNvSpPr/>
          <p:nvPr userDrawn="1"/>
        </p:nvSpPr>
        <p:spPr>
          <a:xfrm>
            <a:off x="1797265" y="6277154"/>
            <a:ext cx="436816" cy="594414"/>
          </a:xfrm>
          <a:custGeom>
            <a:avLst/>
            <a:gdLst>
              <a:gd name="connsiteX0" fmla="*/ 0 w 393539"/>
              <a:gd name="connsiteY0" fmla="*/ 0 h 590309"/>
              <a:gd name="connsiteX1" fmla="*/ 23149 w 393539"/>
              <a:gd name="connsiteY1" fmla="*/ 590309 h 590309"/>
              <a:gd name="connsiteX2" fmla="*/ 393539 w 393539"/>
              <a:gd name="connsiteY2" fmla="*/ 509286 h 590309"/>
              <a:gd name="connsiteX3" fmla="*/ 347240 w 393539"/>
              <a:gd name="connsiteY3" fmla="*/ 0 h 590309"/>
              <a:gd name="connsiteX4" fmla="*/ 0 w 393539"/>
              <a:gd name="connsiteY4" fmla="*/ 0 h 59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539" h="590309">
                <a:moveTo>
                  <a:pt x="0" y="0"/>
                </a:moveTo>
                <a:lnTo>
                  <a:pt x="23149" y="590309"/>
                </a:lnTo>
                <a:lnTo>
                  <a:pt x="393539" y="509286"/>
                </a:lnTo>
                <a:lnTo>
                  <a:pt x="347240" y="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9" name="任意多边形: 形状 1038"/>
          <p:cNvSpPr/>
          <p:nvPr userDrawn="1"/>
        </p:nvSpPr>
        <p:spPr>
          <a:xfrm>
            <a:off x="7565811" y="6388607"/>
            <a:ext cx="372578" cy="469393"/>
          </a:xfrm>
          <a:custGeom>
            <a:avLst/>
            <a:gdLst>
              <a:gd name="connsiteX0" fmla="*/ 11574 w 335665"/>
              <a:gd name="connsiteY0" fmla="*/ 23149 h 671332"/>
              <a:gd name="connsiteX1" fmla="*/ 0 w 335665"/>
              <a:gd name="connsiteY1" fmla="*/ 671332 h 671332"/>
              <a:gd name="connsiteX2" fmla="*/ 324091 w 335665"/>
              <a:gd name="connsiteY2" fmla="*/ 532435 h 671332"/>
              <a:gd name="connsiteX3" fmla="*/ 335665 w 335665"/>
              <a:gd name="connsiteY3" fmla="*/ 0 h 671332"/>
              <a:gd name="connsiteX4" fmla="*/ 11574 w 335665"/>
              <a:gd name="connsiteY4" fmla="*/ 23149 h 67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65" h="671332">
                <a:moveTo>
                  <a:pt x="11574" y="23149"/>
                </a:moveTo>
                <a:lnTo>
                  <a:pt x="0" y="671332"/>
                </a:lnTo>
                <a:lnTo>
                  <a:pt x="324091" y="532435"/>
                </a:lnTo>
                <a:lnTo>
                  <a:pt x="335665" y="0"/>
                </a:lnTo>
                <a:lnTo>
                  <a:pt x="11574"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0" name="任意多边形: 形状 1039"/>
          <p:cNvSpPr/>
          <p:nvPr userDrawn="1"/>
        </p:nvSpPr>
        <p:spPr>
          <a:xfrm>
            <a:off x="9043278" y="6277154"/>
            <a:ext cx="462512" cy="594414"/>
          </a:xfrm>
          <a:custGeom>
            <a:avLst/>
            <a:gdLst>
              <a:gd name="connsiteX0" fmla="*/ 0 w 416689"/>
              <a:gd name="connsiteY0" fmla="*/ 81023 h 706056"/>
              <a:gd name="connsiteX1" fmla="*/ 150471 w 416689"/>
              <a:gd name="connsiteY1" fmla="*/ 706056 h 706056"/>
              <a:gd name="connsiteX2" fmla="*/ 416689 w 416689"/>
              <a:gd name="connsiteY2" fmla="*/ 567159 h 706056"/>
              <a:gd name="connsiteX3" fmla="*/ 335666 w 416689"/>
              <a:gd name="connsiteY3" fmla="*/ 0 h 706056"/>
              <a:gd name="connsiteX4" fmla="*/ 0 w 416689"/>
              <a:gd name="connsiteY4" fmla="*/ 81023 h 706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689" h="706056">
                <a:moveTo>
                  <a:pt x="0" y="81023"/>
                </a:moveTo>
                <a:lnTo>
                  <a:pt x="150471" y="706056"/>
                </a:lnTo>
                <a:lnTo>
                  <a:pt x="416689" y="567159"/>
                </a:lnTo>
                <a:lnTo>
                  <a:pt x="335666" y="0"/>
                </a:lnTo>
                <a:lnTo>
                  <a:pt x="0" y="81023"/>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1" name="任意多边形: 形状 1040"/>
          <p:cNvSpPr/>
          <p:nvPr userDrawn="1"/>
        </p:nvSpPr>
        <p:spPr>
          <a:xfrm>
            <a:off x="10546440" y="6363840"/>
            <a:ext cx="278233" cy="468128"/>
          </a:xfrm>
          <a:custGeom>
            <a:avLst/>
            <a:gdLst>
              <a:gd name="connsiteX0" fmla="*/ 243069 w 243069"/>
              <a:gd name="connsiteY0" fmla="*/ 11574 h 509286"/>
              <a:gd name="connsiteX1" fmla="*/ 243069 w 243069"/>
              <a:gd name="connsiteY1" fmla="*/ 509286 h 509286"/>
              <a:gd name="connsiteX2" fmla="*/ 0 w 243069"/>
              <a:gd name="connsiteY2" fmla="*/ 486136 h 509286"/>
              <a:gd name="connsiteX3" fmla="*/ 0 w 243069"/>
              <a:gd name="connsiteY3" fmla="*/ 0 h 509286"/>
              <a:gd name="connsiteX4" fmla="*/ 243069 w 243069"/>
              <a:gd name="connsiteY4" fmla="*/ 11574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069" h="509286">
                <a:moveTo>
                  <a:pt x="243069" y="11574"/>
                </a:moveTo>
                <a:lnTo>
                  <a:pt x="243069" y="509286"/>
                </a:lnTo>
                <a:lnTo>
                  <a:pt x="0" y="486136"/>
                </a:lnTo>
                <a:lnTo>
                  <a:pt x="0" y="0"/>
                </a:lnTo>
                <a:lnTo>
                  <a:pt x="243069" y="1157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2" name="任意多边形: 形状 1041"/>
          <p:cNvSpPr/>
          <p:nvPr userDrawn="1"/>
        </p:nvSpPr>
        <p:spPr>
          <a:xfrm>
            <a:off x="9878369" y="6301921"/>
            <a:ext cx="218408" cy="582029"/>
          </a:xfrm>
          <a:custGeom>
            <a:avLst/>
            <a:gdLst>
              <a:gd name="connsiteX0" fmla="*/ 11574 w 196769"/>
              <a:gd name="connsiteY0" fmla="*/ 0 h 544010"/>
              <a:gd name="connsiteX1" fmla="*/ 0 w 196769"/>
              <a:gd name="connsiteY1" fmla="*/ 532436 h 544010"/>
              <a:gd name="connsiteX2" fmla="*/ 150471 w 196769"/>
              <a:gd name="connsiteY2" fmla="*/ 544010 h 544010"/>
              <a:gd name="connsiteX3" fmla="*/ 196769 w 196769"/>
              <a:gd name="connsiteY3" fmla="*/ 34724 h 544010"/>
              <a:gd name="connsiteX4" fmla="*/ 11574 w 196769"/>
              <a:gd name="connsiteY4" fmla="*/ 0 h 544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769" h="544010">
                <a:moveTo>
                  <a:pt x="11574" y="0"/>
                </a:moveTo>
                <a:lnTo>
                  <a:pt x="0" y="532436"/>
                </a:lnTo>
                <a:lnTo>
                  <a:pt x="150471" y="544010"/>
                </a:lnTo>
                <a:lnTo>
                  <a:pt x="196769" y="34724"/>
                </a:lnTo>
                <a:lnTo>
                  <a:pt x="1157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3" name="任意多边形: 形状 1042"/>
          <p:cNvSpPr/>
          <p:nvPr userDrawn="1"/>
        </p:nvSpPr>
        <p:spPr>
          <a:xfrm>
            <a:off x="8323816" y="6326689"/>
            <a:ext cx="449664" cy="505279"/>
          </a:xfrm>
          <a:custGeom>
            <a:avLst/>
            <a:gdLst>
              <a:gd name="connsiteX0" fmla="*/ 0 w 405114"/>
              <a:gd name="connsiteY0" fmla="*/ 69448 h 532435"/>
              <a:gd name="connsiteX1" fmla="*/ 69448 w 405114"/>
              <a:gd name="connsiteY1" fmla="*/ 520860 h 532435"/>
              <a:gd name="connsiteX2" fmla="*/ 405114 w 405114"/>
              <a:gd name="connsiteY2" fmla="*/ 532435 h 532435"/>
              <a:gd name="connsiteX3" fmla="*/ 196770 w 405114"/>
              <a:gd name="connsiteY3" fmla="*/ 0 h 532435"/>
              <a:gd name="connsiteX4" fmla="*/ 0 w 405114"/>
              <a:gd name="connsiteY4" fmla="*/ 69448 h 532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532435">
                <a:moveTo>
                  <a:pt x="0" y="69448"/>
                </a:moveTo>
                <a:lnTo>
                  <a:pt x="69448" y="520860"/>
                </a:lnTo>
                <a:lnTo>
                  <a:pt x="405114" y="532435"/>
                </a:lnTo>
                <a:lnTo>
                  <a:pt x="196770" y="0"/>
                </a:lnTo>
                <a:lnTo>
                  <a:pt x="0" y="69448"/>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4" name="任意多边形: 形状 1043"/>
          <p:cNvSpPr/>
          <p:nvPr userDrawn="1"/>
        </p:nvSpPr>
        <p:spPr>
          <a:xfrm>
            <a:off x="3004934" y="6240004"/>
            <a:ext cx="231255" cy="495344"/>
          </a:xfrm>
          <a:custGeom>
            <a:avLst/>
            <a:gdLst>
              <a:gd name="connsiteX0" fmla="*/ 0 w 208344"/>
              <a:gd name="connsiteY0" fmla="*/ 46299 h 462987"/>
              <a:gd name="connsiteX1" fmla="*/ 11575 w 208344"/>
              <a:gd name="connsiteY1" fmla="*/ 462987 h 462987"/>
              <a:gd name="connsiteX2" fmla="*/ 208344 w 208344"/>
              <a:gd name="connsiteY2" fmla="*/ 462987 h 462987"/>
              <a:gd name="connsiteX3" fmla="*/ 138896 w 208344"/>
              <a:gd name="connsiteY3" fmla="*/ 0 h 462987"/>
              <a:gd name="connsiteX4" fmla="*/ 34724 w 208344"/>
              <a:gd name="connsiteY4" fmla="*/ 104172 h 462987"/>
              <a:gd name="connsiteX5" fmla="*/ 0 w 208344"/>
              <a:gd name="connsiteY5" fmla="*/ 46299 h 46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344" h="462987">
                <a:moveTo>
                  <a:pt x="0" y="46299"/>
                </a:moveTo>
                <a:lnTo>
                  <a:pt x="11575" y="462987"/>
                </a:lnTo>
                <a:lnTo>
                  <a:pt x="208344" y="462987"/>
                </a:lnTo>
                <a:lnTo>
                  <a:pt x="138896" y="0"/>
                </a:lnTo>
                <a:lnTo>
                  <a:pt x="34724" y="104172"/>
                </a:lnTo>
                <a:lnTo>
                  <a:pt x="0" y="4629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5" name="任意多边形: 形状 1044"/>
          <p:cNvSpPr/>
          <p:nvPr userDrawn="1"/>
        </p:nvSpPr>
        <p:spPr>
          <a:xfrm>
            <a:off x="3673005" y="6140934"/>
            <a:ext cx="244103" cy="656332"/>
          </a:xfrm>
          <a:custGeom>
            <a:avLst/>
            <a:gdLst>
              <a:gd name="connsiteX0" fmla="*/ 104173 w 219919"/>
              <a:gd name="connsiteY0" fmla="*/ 0 h 613459"/>
              <a:gd name="connsiteX1" fmla="*/ 0 w 219919"/>
              <a:gd name="connsiteY1" fmla="*/ 567160 h 613459"/>
              <a:gd name="connsiteX2" fmla="*/ 150471 w 219919"/>
              <a:gd name="connsiteY2" fmla="*/ 613459 h 613459"/>
              <a:gd name="connsiteX3" fmla="*/ 219919 w 219919"/>
              <a:gd name="connsiteY3" fmla="*/ 208345 h 613459"/>
              <a:gd name="connsiteX4" fmla="*/ 104173 w 219919"/>
              <a:gd name="connsiteY4" fmla="*/ 0 h 613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19" h="613459">
                <a:moveTo>
                  <a:pt x="104173" y="0"/>
                </a:moveTo>
                <a:lnTo>
                  <a:pt x="0" y="567160"/>
                </a:lnTo>
                <a:lnTo>
                  <a:pt x="150471" y="613459"/>
                </a:lnTo>
                <a:lnTo>
                  <a:pt x="219919" y="208345"/>
                </a:lnTo>
                <a:lnTo>
                  <a:pt x="104173"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6" name="任意多边形: 形状 1045"/>
          <p:cNvSpPr/>
          <p:nvPr userDrawn="1"/>
        </p:nvSpPr>
        <p:spPr>
          <a:xfrm>
            <a:off x="4508096" y="6301921"/>
            <a:ext cx="256951" cy="544878"/>
          </a:xfrm>
          <a:custGeom>
            <a:avLst/>
            <a:gdLst>
              <a:gd name="connsiteX0" fmla="*/ 0 w 231494"/>
              <a:gd name="connsiteY0" fmla="*/ 0 h 509286"/>
              <a:gd name="connsiteX1" fmla="*/ 0 w 231494"/>
              <a:gd name="connsiteY1" fmla="*/ 497712 h 509286"/>
              <a:gd name="connsiteX2" fmla="*/ 231494 w 231494"/>
              <a:gd name="connsiteY2" fmla="*/ 509286 h 509286"/>
              <a:gd name="connsiteX3" fmla="*/ 138896 w 231494"/>
              <a:gd name="connsiteY3" fmla="*/ 0 h 509286"/>
              <a:gd name="connsiteX4" fmla="*/ 0 w 231494"/>
              <a:gd name="connsiteY4" fmla="*/ 0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94" h="509286">
                <a:moveTo>
                  <a:pt x="0" y="0"/>
                </a:moveTo>
                <a:lnTo>
                  <a:pt x="0" y="497712"/>
                </a:lnTo>
                <a:lnTo>
                  <a:pt x="231494" y="509286"/>
                </a:lnTo>
                <a:lnTo>
                  <a:pt x="138896" y="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7" name="任意多边形: 形状 1046"/>
          <p:cNvSpPr/>
          <p:nvPr userDrawn="1"/>
        </p:nvSpPr>
        <p:spPr>
          <a:xfrm>
            <a:off x="5266101" y="6376223"/>
            <a:ext cx="539597" cy="495345"/>
          </a:xfrm>
          <a:custGeom>
            <a:avLst/>
            <a:gdLst>
              <a:gd name="connsiteX0" fmla="*/ 0 w 486137"/>
              <a:gd name="connsiteY0" fmla="*/ 0 h 462988"/>
              <a:gd name="connsiteX1" fmla="*/ 23150 w 486137"/>
              <a:gd name="connsiteY1" fmla="*/ 462988 h 462988"/>
              <a:gd name="connsiteX2" fmla="*/ 486137 w 486137"/>
              <a:gd name="connsiteY2" fmla="*/ 405114 h 462988"/>
              <a:gd name="connsiteX3" fmla="*/ 358815 w 486137"/>
              <a:gd name="connsiteY3" fmla="*/ 23150 h 462988"/>
              <a:gd name="connsiteX4" fmla="*/ 0 w 486137"/>
              <a:gd name="connsiteY4" fmla="*/ 0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137" h="462988">
                <a:moveTo>
                  <a:pt x="0" y="0"/>
                </a:moveTo>
                <a:lnTo>
                  <a:pt x="23150" y="462988"/>
                </a:lnTo>
                <a:lnTo>
                  <a:pt x="486137" y="405114"/>
                </a:lnTo>
                <a:lnTo>
                  <a:pt x="358815" y="2315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8" name="任意多边形: 形状 1047"/>
          <p:cNvSpPr/>
          <p:nvPr userDrawn="1"/>
        </p:nvSpPr>
        <p:spPr>
          <a:xfrm>
            <a:off x="6370989" y="6351457"/>
            <a:ext cx="475359" cy="506544"/>
          </a:xfrm>
          <a:custGeom>
            <a:avLst/>
            <a:gdLst>
              <a:gd name="connsiteX0" fmla="*/ 0 w 428263"/>
              <a:gd name="connsiteY0" fmla="*/ 0 h 544010"/>
              <a:gd name="connsiteX1" fmla="*/ 81023 w 428263"/>
              <a:gd name="connsiteY1" fmla="*/ 544010 h 544010"/>
              <a:gd name="connsiteX2" fmla="*/ 428263 w 428263"/>
              <a:gd name="connsiteY2" fmla="*/ 497711 h 544010"/>
              <a:gd name="connsiteX3" fmla="*/ 416689 w 428263"/>
              <a:gd name="connsiteY3" fmla="*/ 34724 h 544010"/>
              <a:gd name="connsiteX4" fmla="*/ 92597 w 428263"/>
              <a:gd name="connsiteY4" fmla="*/ 23149 h 544010"/>
              <a:gd name="connsiteX5" fmla="*/ 0 w 428263"/>
              <a:gd name="connsiteY5" fmla="*/ 0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263" h="544010">
                <a:moveTo>
                  <a:pt x="0" y="0"/>
                </a:moveTo>
                <a:lnTo>
                  <a:pt x="81023" y="544010"/>
                </a:lnTo>
                <a:lnTo>
                  <a:pt x="428263" y="497711"/>
                </a:lnTo>
                <a:lnTo>
                  <a:pt x="416689" y="34724"/>
                </a:lnTo>
                <a:lnTo>
                  <a:pt x="92597" y="2314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9" name="任意多边形: 形状 8"/>
          <p:cNvSpPr/>
          <p:nvPr userDrawn="1"/>
        </p:nvSpPr>
        <p:spPr>
          <a:xfrm>
            <a:off x="325255" y="205577"/>
            <a:ext cx="11576894" cy="6437138"/>
          </a:xfrm>
          <a:custGeom>
            <a:avLst/>
            <a:gdLst>
              <a:gd name="connsiteX0" fmla="*/ 36774 w 10606444"/>
              <a:gd name="connsiteY0" fmla="*/ 906177 h 6795989"/>
              <a:gd name="connsiteX1" fmla="*/ 916 w 10606444"/>
              <a:gd name="connsiteY1" fmla="*/ 1919189 h 6795989"/>
              <a:gd name="connsiteX2" fmla="*/ 63669 w 10606444"/>
              <a:gd name="connsiteY2" fmla="*/ 2869448 h 6795989"/>
              <a:gd name="connsiteX3" fmla="*/ 81598 w 10606444"/>
              <a:gd name="connsiteY3" fmla="*/ 3541801 h 6795989"/>
              <a:gd name="connsiteX4" fmla="*/ 54704 w 10606444"/>
              <a:gd name="connsiteY4" fmla="*/ 5289919 h 6795989"/>
              <a:gd name="connsiteX5" fmla="*/ 45739 w 10606444"/>
              <a:gd name="connsiteY5" fmla="*/ 6383613 h 6795989"/>
              <a:gd name="connsiteX6" fmla="*/ 467080 w 10606444"/>
              <a:gd name="connsiteY6" fmla="*/ 6697377 h 6795989"/>
              <a:gd name="connsiteX7" fmla="*/ 1489057 w 10606444"/>
              <a:gd name="connsiteY7" fmla="*/ 6643589 h 6795989"/>
              <a:gd name="connsiteX8" fmla="*/ 2815833 w 10606444"/>
              <a:gd name="connsiteY8" fmla="*/ 6580836 h 6795989"/>
              <a:gd name="connsiteX9" fmla="*/ 4850821 w 10606444"/>
              <a:gd name="connsiteY9" fmla="*/ 6795989 h 6795989"/>
              <a:gd name="connsiteX10" fmla="*/ 7091998 w 10606444"/>
              <a:gd name="connsiteY10" fmla="*/ 6715307 h 6795989"/>
              <a:gd name="connsiteX11" fmla="*/ 8418774 w 10606444"/>
              <a:gd name="connsiteY11" fmla="*/ 6688413 h 6795989"/>
              <a:gd name="connsiteX12" fmla="*/ 9862092 w 10606444"/>
              <a:gd name="connsiteY12" fmla="*/ 6661519 h 6795989"/>
              <a:gd name="connsiteX13" fmla="*/ 10408939 w 10606444"/>
              <a:gd name="connsiteY13" fmla="*/ 6607730 h 6795989"/>
              <a:gd name="connsiteX14" fmla="*/ 10606163 w 10606444"/>
              <a:gd name="connsiteY14" fmla="*/ 6114672 h 6795989"/>
              <a:gd name="connsiteX15" fmla="*/ 10453763 w 10606444"/>
              <a:gd name="connsiteY15" fmla="*/ 4698248 h 6795989"/>
              <a:gd name="connsiteX16" fmla="*/ 10507551 w 10606444"/>
              <a:gd name="connsiteY16" fmla="*/ 2977024 h 6795989"/>
              <a:gd name="connsiteX17" fmla="*/ 10588233 w 10606444"/>
              <a:gd name="connsiteY17" fmla="*/ 1076507 h 6795989"/>
              <a:gd name="connsiteX18" fmla="*/ 10525480 w 10606444"/>
              <a:gd name="connsiteY18" fmla="*/ 305542 h 6795989"/>
              <a:gd name="connsiteX19" fmla="*/ 10104139 w 10606444"/>
              <a:gd name="connsiteY19" fmla="*/ 108319 h 6795989"/>
              <a:gd name="connsiteX20" fmla="*/ 9566257 w 10606444"/>
              <a:gd name="connsiteY20" fmla="*/ 144177 h 6795989"/>
              <a:gd name="connsiteX21" fmla="*/ 8347057 w 10606444"/>
              <a:gd name="connsiteY21" fmla="*/ 144177 h 6795989"/>
              <a:gd name="connsiteX22" fmla="*/ 6374821 w 10606444"/>
              <a:gd name="connsiteY22" fmla="*/ 90389 h 6795989"/>
              <a:gd name="connsiteX23" fmla="*/ 5191480 w 10606444"/>
              <a:gd name="connsiteY23" fmla="*/ 742 h 6795989"/>
              <a:gd name="connsiteX24" fmla="*/ 3730233 w 10606444"/>
              <a:gd name="connsiteY24" fmla="*/ 144177 h 6795989"/>
              <a:gd name="connsiteX25" fmla="*/ 1282869 w 10606444"/>
              <a:gd name="connsiteY25" fmla="*/ 135213 h 6795989"/>
              <a:gd name="connsiteX26" fmla="*/ 592586 w 10606444"/>
              <a:gd name="connsiteY26" fmla="*/ 144177 h 6795989"/>
              <a:gd name="connsiteX27" fmla="*/ 171245 w 10606444"/>
              <a:gd name="connsiteY27" fmla="*/ 413119 h 6795989"/>
              <a:gd name="connsiteX28" fmla="*/ 36774 w 10606444"/>
              <a:gd name="connsiteY28" fmla="*/ 906177 h 679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606444" h="6795989">
                <a:moveTo>
                  <a:pt x="36774" y="906177"/>
                </a:moveTo>
                <a:cubicBezTo>
                  <a:pt x="8386" y="1157189"/>
                  <a:pt x="-3566" y="1591977"/>
                  <a:pt x="916" y="1919189"/>
                </a:cubicBezTo>
                <a:cubicBezTo>
                  <a:pt x="5398" y="2246401"/>
                  <a:pt x="50222" y="2599013"/>
                  <a:pt x="63669" y="2869448"/>
                </a:cubicBezTo>
                <a:cubicBezTo>
                  <a:pt x="77116" y="3139883"/>
                  <a:pt x="83092" y="3138389"/>
                  <a:pt x="81598" y="3541801"/>
                </a:cubicBezTo>
                <a:cubicBezTo>
                  <a:pt x="80104" y="3945213"/>
                  <a:pt x="60681" y="4816284"/>
                  <a:pt x="54704" y="5289919"/>
                </a:cubicBezTo>
                <a:cubicBezTo>
                  <a:pt x="48728" y="5763554"/>
                  <a:pt x="-22990" y="6149037"/>
                  <a:pt x="45739" y="6383613"/>
                </a:cubicBezTo>
                <a:cubicBezTo>
                  <a:pt x="114468" y="6618189"/>
                  <a:pt x="226527" y="6654048"/>
                  <a:pt x="467080" y="6697377"/>
                </a:cubicBezTo>
                <a:cubicBezTo>
                  <a:pt x="707633" y="6740706"/>
                  <a:pt x="1489057" y="6643589"/>
                  <a:pt x="1489057" y="6643589"/>
                </a:cubicBezTo>
                <a:cubicBezTo>
                  <a:pt x="1880516" y="6624166"/>
                  <a:pt x="2255539" y="6555436"/>
                  <a:pt x="2815833" y="6580836"/>
                </a:cubicBezTo>
                <a:cubicBezTo>
                  <a:pt x="3376127" y="6606236"/>
                  <a:pt x="4138127" y="6773577"/>
                  <a:pt x="4850821" y="6795989"/>
                </a:cubicBezTo>
                <a:lnTo>
                  <a:pt x="7091998" y="6715307"/>
                </a:lnTo>
                <a:lnTo>
                  <a:pt x="8418774" y="6688413"/>
                </a:lnTo>
                <a:lnTo>
                  <a:pt x="9862092" y="6661519"/>
                </a:lnTo>
                <a:cubicBezTo>
                  <a:pt x="10193786" y="6648072"/>
                  <a:pt x="10284927" y="6698871"/>
                  <a:pt x="10408939" y="6607730"/>
                </a:cubicBezTo>
                <a:cubicBezTo>
                  <a:pt x="10532951" y="6516589"/>
                  <a:pt x="10598692" y="6432919"/>
                  <a:pt x="10606163" y="6114672"/>
                </a:cubicBezTo>
                <a:cubicBezTo>
                  <a:pt x="10613634" y="5796425"/>
                  <a:pt x="10470198" y="5221189"/>
                  <a:pt x="10453763" y="4698248"/>
                </a:cubicBezTo>
                <a:cubicBezTo>
                  <a:pt x="10437328" y="4175307"/>
                  <a:pt x="10485139" y="3580648"/>
                  <a:pt x="10507551" y="2977024"/>
                </a:cubicBezTo>
                <a:cubicBezTo>
                  <a:pt x="10529963" y="2373401"/>
                  <a:pt x="10585245" y="1521754"/>
                  <a:pt x="10588233" y="1076507"/>
                </a:cubicBezTo>
                <a:cubicBezTo>
                  <a:pt x="10591221" y="631260"/>
                  <a:pt x="10606162" y="466907"/>
                  <a:pt x="10525480" y="305542"/>
                </a:cubicBezTo>
                <a:cubicBezTo>
                  <a:pt x="10444798" y="144177"/>
                  <a:pt x="10264009" y="135213"/>
                  <a:pt x="10104139" y="108319"/>
                </a:cubicBezTo>
                <a:cubicBezTo>
                  <a:pt x="9944269" y="81425"/>
                  <a:pt x="9859104" y="138201"/>
                  <a:pt x="9566257" y="144177"/>
                </a:cubicBezTo>
                <a:cubicBezTo>
                  <a:pt x="9273410" y="150153"/>
                  <a:pt x="8878963" y="153142"/>
                  <a:pt x="8347057" y="144177"/>
                </a:cubicBezTo>
                <a:cubicBezTo>
                  <a:pt x="7815151" y="135212"/>
                  <a:pt x="6900750" y="114295"/>
                  <a:pt x="6374821" y="90389"/>
                </a:cubicBezTo>
                <a:cubicBezTo>
                  <a:pt x="5848892" y="66483"/>
                  <a:pt x="5632245" y="-8223"/>
                  <a:pt x="5191480" y="742"/>
                </a:cubicBezTo>
                <a:cubicBezTo>
                  <a:pt x="4750715" y="9707"/>
                  <a:pt x="4381668" y="121765"/>
                  <a:pt x="3730233" y="144177"/>
                </a:cubicBezTo>
                <a:cubicBezTo>
                  <a:pt x="3078798" y="166589"/>
                  <a:pt x="1805810" y="135213"/>
                  <a:pt x="1282869" y="135213"/>
                </a:cubicBezTo>
                <a:cubicBezTo>
                  <a:pt x="759928" y="135213"/>
                  <a:pt x="777857" y="97859"/>
                  <a:pt x="592586" y="144177"/>
                </a:cubicBezTo>
                <a:cubicBezTo>
                  <a:pt x="407315" y="190495"/>
                  <a:pt x="263880" y="283131"/>
                  <a:pt x="171245" y="413119"/>
                </a:cubicBezTo>
                <a:cubicBezTo>
                  <a:pt x="78610" y="543107"/>
                  <a:pt x="65162" y="655165"/>
                  <a:pt x="36774" y="906177"/>
                </a:cubicBezTo>
                <a:close/>
              </a:path>
            </a:pathLst>
          </a:custGeom>
          <a:solidFill>
            <a:schemeClr val="bg1"/>
          </a:solidFill>
          <a:ln w="19050">
            <a:noFill/>
            <a:prstDash val="sysDot"/>
            <a:round/>
          </a:ln>
          <a:effectLst>
            <a:outerShdw blurRad="1143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华康方圆体W7"/>
              <a:cs typeface="+mn-cs"/>
            </a:endParaRPr>
          </a:p>
        </p:txBody>
      </p:sp>
      <p:sp>
        <p:nvSpPr>
          <p:cNvPr id="59" name="任意多边形: 形状 58"/>
          <p:cNvSpPr/>
          <p:nvPr userDrawn="1"/>
        </p:nvSpPr>
        <p:spPr>
          <a:xfrm>
            <a:off x="-22673" y="-4899"/>
            <a:ext cx="12231934" cy="6891211"/>
          </a:xfrm>
          <a:custGeom>
            <a:avLst/>
            <a:gdLst>
              <a:gd name="connsiteX0" fmla="*/ 6027841 w 12231934"/>
              <a:gd name="connsiteY0" fmla="*/ 46537 h 6891211"/>
              <a:gd name="connsiteX1" fmla="*/ 4382796 w 12231934"/>
              <a:gd name="connsiteY1" fmla="*/ 189972 h 6891211"/>
              <a:gd name="connsiteX2" fmla="*/ 1627600 w 12231934"/>
              <a:gd name="connsiteY2" fmla="*/ 181008 h 6891211"/>
              <a:gd name="connsiteX3" fmla="*/ 850492 w 12231934"/>
              <a:gd name="connsiteY3" fmla="*/ 189972 h 6891211"/>
              <a:gd name="connsiteX4" fmla="*/ 376155 w 12231934"/>
              <a:gd name="connsiteY4" fmla="*/ 458914 h 6891211"/>
              <a:gd name="connsiteX5" fmla="*/ 224770 w 12231934"/>
              <a:gd name="connsiteY5" fmla="*/ 951972 h 6891211"/>
              <a:gd name="connsiteX6" fmla="*/ 184401 w 12231934"/>
              <a:gd name="connsiteY6" fmla="*/ 1964984 h 6891211"/>
              <a:gd name="connsiteX7" fmla="*/ 255048 w 12231934"/>
              <a:gd name="connsiteY7" fmla="*/ 2915243 h 6891211"/>
              <a:gd name="connsiteX8" fmla="*/ 275232 w 12231934"/>
              <a:gd name="connsiteY8" fmla="*/ 3587596 h 6891211"/>
              <a:gd name="connsiteX9" fmla="*/ 244955 w 12231934"/>
              <a:gd name="connsiteY9" fmla="*/ 5335714 h 6891211"/>
              <a:gd name="connsiteX10" fmla="*/ 234862 w 12231934"/>
              <a:gd name="connsiteY10" fmla="*/ 6429408 h 6891211"/>
              <a:gd name="connsiteX11" fmla="*/ 709200 w 12231934"/>
              <a:gd name="connsiteY11" fmla="*/ 6743172 h 6891211"/>
              <a:gd name="connsiteX12" fmla="*/ 1859723 w 12231934"/>
              <a:gd name="connsiteY12" fmla="*/ 6689384 h 6891211"/>
              <a:gd name="connsiteX13" fmla="*/ 3353382 w 12231934"/>
              <a:gd name="connsiteY13" fmla="*/ 6626631 h 6891211"/>
              <a:gd name="connsiteX14" fmla="*/ 5644333 w 12231934"/>
              <a:gd name="connsiteY14" fmla="*/ 6841784 h 6891211"/>
              <a:gd name="connsiteX15" fmla="*/ 8167407 w 12231934"/>
              <a:gd name="connsiteY15" fmla="*/ 6761102 h 6891211"/>
              <a:gd name="connsiteX16" fmla="*/ 9661067 w 12231934"/>
              <a:gd name="connsiteY16" fmla="*/ 6734208 h 6891211"/>
              <a:gd name="connsiteX17" fmla="*/ 11285927 w 12231934"/>
              <a:gd name="connsiteY17" fmla="*/ 6707314 h 6891211"/>
              <a:gd name="connsiteX18" fmla="*/ 11901557 w 12231934"/>
              <a:gd name="connsiteY18" fmla="*/ 6653525 h 6891211"/>
              <a:gd name="connsiteX19" fmla="*/ 12123588 w 12231934"/>
              <a:gd name="connsiteY19" fmla="*/ 6160467 h 6891211"/>
              <a:gd name="connsiteX20" fmla="*/ 11952019 w 12231934"/>
              <a:gd name="connsiteY20" fmla="*/ 4744043 h 6891211"/>
              <a:gd name="connsiteX21" fmla="*/ 12012572 w 12231934"/>
              <a:gd name="connsiteY21" fmla="*/ 3022819 h 6891211"/>
              <a:gd name="connsiteX22" fmla="*/ 12103402 w 12231934"/>
              <a:gd name="connsiteY22" fmla="*/ 1122302 h 6891211"/>
              <a:gd name="connsiteX23" fmla="*/ 12032756 w 12231934"/>
              <a:gd name="connsiteY23" fmla="*/ 351337 h 6891211"/>
              <a:gd name="connsiteX24" fmla="*/ 11558419 w 12231934"/>
              <a:gd name="connsiteY24" fmla="*/ 154114 h 6891211"/>
              <a:gd name="connsiteX25" fmla="*/ 10952881 w 12231934"/>
              <a:gd name="connsiteY25" fmla="*/ 189972 h 6891211"/>
              <a:gd name="connsiteX26" fmla="*/ 9580329 w 12231934"/>
              <a:gd name="connsiteY26" fmla="*/ 189972 h 6891211"/>
              <a:gd name="connsiteX27" fmla="*/ 7360023 w 12231934"/>
              <a:gd name="connsiteY27" fmla="*/ 136184 h 6891211"/>
              <a:gd name="connsiteX28" fmla="*/ 6027841 w 12231934"/>
              <a:gd name="connsiteY28" fmla="*/ 46537 h 6891211"/>
              <a:gd name="connsiteX29" fmla="*/ 0 w 12231934"/>
              <a:gd name="connsiteY29" fmla="*/ 0 h 6891211"/>
              <a:gd name="connsiteX30" fmla="*/ 12231934 w 12231934"/>
              <a:gd name="connsiteY30" fmla="*/ 0 h 6891211"/>
              <a:gd name="connsiteX31" fmla="*/ 12231934 w 12231934"/>
              <a:gd name="connsiteY31" fmla="*/ 6891211 h 6891211"/>
              <a:gd name="connsiteX32" fmla="*/ 0 w 12231934"/>
              <a:gd name="connsiteY32" fmla="*/ 6891211 h 689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231934" h="6891211">
                <a:moveTo>
                  <a:pt x="6027841" y="46537"/>
                </a:moveTo>
                <a:cubicBezTo>
                  <a:pt x="5531635" y="55502"/>
                  <a:pt x="5116169" y="167560"/>
                  <a:pt x="4382796" y="189972"/>
                </a:cubicBezTo>
                <a:cubicBezTo>
                  <a:pt x="3649423" y="212384"/>
                  <a:pt x="2216317" y="181008"/>
                  <a:pt x="1627600" y="181008"/>
                </a:cubicBezTo>
                <a:cubicBezTo>
                  <a:pt x="1038883" y="181008"/>
                  <a:pt x="1059067" y="143654"/>
                  <a:pt x="850492" y="189972"/>
                </a:cubicBezTo>
                <a:cubicBezTo>
                  <a:pt x="641918" y="236290"/>
                  <a:pt x="480441" y="328926"/>
                  <a:pt x="376155" y="458914"/>
                </a:cubicBezTo>
                <a:cubicBezTo>
                  <a:pt x="271868" y="588902"/>
                  <a:pt x="256728" y="700960"/>
                  <a:pt x="224770" y="951972"/>
                </a:cubicBezTo>
                <a:cubicBezTo>
                  <a:pt x="192811" y="1202984"/>
                  <a:pt x="179356" y="1637772"/>
                  <a:pt x="184401" y="1964984"/>
                </a:cubicBezTo>
                <a:cubicBezTo>
                  <a:pt x="189447" y="2292196"/>
                  <a:pt x="239909" y="2644808"/>
                  <a:pt x="255048" y="2915243"/>
                </a:cubicBezTo>
                <a:cubicBezTo>
                  <a:pt x="270186" y="3185678"/>
                  <a:pt x="276914" y="3184184"/>
                  <a:pt x="275232" y="3587596"/>
                </a:cubicBezTo>
                <a:cubicBezTo>
                  <a:pt x="273550" y="3991008"/>
                  <a:pt x="251684" y="4862079"/>
                  <a:pt x="244955" y="5335714"/>
                </a:cubicBezTo>
                <a:cubicBezTo>
                  <a:pt x="238227" y="5809349"/>
                  <a:pt x="157489" y="6194832"/>
                  <a:pt x="234862" y="6429408"/>
                </a:cubicBezTo>
                <a:cubicBezTo>
                  <a:pt x="312236" y="6663984"/>
                  <a:pt x="438390" y="6699843"/>
                  <a:pt x="709200" y="6743172"/>
                </a:cubicBezTo>
                <a:cubicBezTo>
                  <a:pt x="980010" y="6786501"/>
                  <a:pt x="1859723" y="6689384"/>
                  <a:pt x="1859723" y="6689384"/>
                </a:cubicBezTo>
                <a:cubicBezTo>
                  <a:pt x="2300420" y="6669961"/>
                  <a:pt x="2722614" y="6601231"/>
                  <a:pt x="3353382" y="6626631"/>
                </a:cubicBezTo>
                <a:cubicBezTo>
                  <a:pt x="3984150" y="6652031"/>
                  <a:pt x="4841995" y="6819372"/>
                  <a:pt x="5644333" y="6841784"/>
                </a:cubicBezTo>
                <a:lnTo>
                  <a:pt x="8167407" y="6761102"/>
                </a:lnTo>
                <a:lnTo>
                  <a:pt x="9661067" y="6734208"/>
                </a:lnTo>
                <a:lnTo>
                  <a:pt x="11285927" y="6707314"/>
                </a:lnTo>
                <a:cubicBezTo>
                  <a:pt x="11659341" y="6693867"/>
                  <a:pt x="11761946" y="6744666"/>
                  <a:pt x="11901557" y="6653525"/>
                </a:cubicBezTo>
                <a:cubicBezTo>
                  <a:pt x="12041167" y="6562384"/>
                  <a:pt x="12115177" y="6478714"/>
                  <a:pt x="12123588" y="6160467"/>
                </a:cubicBezTo>
                <a:cubicBezTo>
                  <a:pt x="12131998" y="5842220"/>
                  <a:pt x="11970521" y="5266984"/>
                  <a:pt x="11952019" y="4744043"/>
                </a:cubicBezTo>
                <a:cubicBezTo>
                  <a:pt x="11933516" y="4221102"/>
                  <a:pt x="11987341" y="3626443"/>
                  <a:pt x="12012572" y="3022819"/>
                </a:cubicBezTo>
                <a:cubicBezTo>
                  <a:pt x="12037803" y="2419196"/>
                  <a:pt x="12100039" y="1567549"/>
                  <a:pt x="12103402" y="1122302"/>
                </a:cubicBezTo>
                <a:cubicBezTo>
                  <a:pt x="12106766" y="677055"/>
                  <a:pt x="12123587" y="512702"/>
                  <a:pt x="12032756" y="351337"/>
                </a:cubicBezTo>
                <a:cubicBezTo>
                  <a:pt x="11941926" y="189972"/>
                  <a:pt x="11738397" y="181008"/>
                  <a:pt x="11558419" y="154114"/>
                </a:cubicBezTo>
                <a:cubicBezTo>
                  <a:pt x="11378440" y="127220"/>
                  <a:pt x="11282563" y="183996"/>
                  <a:pt x="10952881" y="189972"/>
                </a:cubicBezTo>
                <a:cubicBezTo>
                  <a:pt x="10623200" y="195948"/>
                  <a:pt x="10179139" y="198937"/>
                  <a:pt x="9580329" y="189972"/>
                </a:cubicBezTo>
                <a:cubicBezTo>
                  <a:pt x="8981519" y="181007"/>
                  <a:pt x="7952104" y="160090"/>
                  <a:pt x="7360023" y="136184"/>
                </a:cubicBezTo>
                <a:cubicBezTo>
                  <a:pt x="6767942" y="112278"/>
                  <a:pt x="6524045" y="37572"/>
                  <a:pt x="6027841" y="46537"/>
                </a:cubicBezTo>
                <a:close/>
                <a:moveTo>
                  <a:pt x="0" y="0"/>
                </a:moveTo>
                <a:lnTo>
                  <a:pt x="12231934" y="0"/>
                </a:lnTo>
                <a:lnTo>
                  <a:pt x="12231934" y="6891211"/>
                </a:lnTo>
                <a:lnTo>
                  <a:pt x="0" y="6891211"/>
                </a:lnTo>
                <a:close/>
              </a:path>
            </a:pathLst>
          </a:custGeom>
          <a:solidFill>
            <a:srgbClr val="E1FFFF"/>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华康方圆体W7"/>
              <a:cs typeface="+mn-cs"/>
            </a:endParaRPr>
          </a:p>
        </p:txBody>
      </p:sp>
      <p:sp>
        <p:nvSpPr>
          <p:cNvPr id="53" name="文本框 22">
            <a:extLst>
              <a:ext uri="{FF2B5EF4-FFF2-40B4-BE49-F238E27FC236}">
                <a16:creationId xmlns:a16="http://schemas.microsoft.com/office/drawing/2014/main" id="{F2DC825C-02B6-471E-B0E3-54C13913F77D}"/>
              </a:ext>
            </a:extLst>
          </p:cNvPr>
          <p:cNvSpPr txBox="1"/>
          <p:nvPr userDrawn="1"/>
        </p:nvSpPr>
        <p:spPr>
          <a:xfrm>
            <a:off x="11280023" y="-38020"/>
            <a:ext cx="9875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1C9A98"/>
                </a:solidFill>
                <a:effectLst/>
                <a:uLnTx/>
                <a:uFillTx/>
                <a:latin typeface="UTM Amerika Sans" panose="02040603050506020204" pitchFamily="18" charset="0"/>
                <a:ea typeface=".黑体-韩语" panose="02000500000000000000" pitchFamily="2" charset="-122"/>
                <a:cs typeface=".黑体-韩语" panose="02000500000000000000" pitchFamily="2" charset="-122"/>
                <a:sym typeface="+mn-lt"/>
              </a:rPr>
              <a:t>KTUTS</a:t>
            </a:r>
            <a:endParaRPr kumimoji="0" lang="zh-CN" altLang="en-US" sz="2000" b="0" i="0" u="none" strike="noStrike" kern="1200" cap="none" spc="0" normalizeH="0" baseline="0" noProof="0" dirty="0">
              <a:ln>
                <a:noFill/>
              </a:ln>
              <a:solidFill>
                <a:srgbClr val="1C9A98"/>
              </a:solidFill>
              <a:effectLst/>
              <a:uLnTx/>
              <a:uFillTx/>
              <a:latin typeface="UTM Amerika Sans" panose="02040603050506020204" pitchFamily="18" charset="0"/>
              <a:ea typeface=".黑体-韩语" panose="02000500000000000000" pitchFamily="2" charset="-122"/>
              <a:cs typeface=".黑体-韩语" panose="02000500000000000000" pitchFamily="2" charset="-122"/>
              <a:sym typeface="+mn-lt"/>
            </a:endParaRPr>
          </a:p>
        </p:txBody>
      </p:sp>
    </p:spTree>
    <p:extLst>
      <p:ext uri="{BB962C8B-B14F-4D97-AF65-F5344CB8AC3E}">
        <p14:creationId xmlns:p14="http://schemas.microsoft.com/office/powerpoint/2010/main" val="3615952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华康方圆体W7"/>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2022/9/30</a:t>
            </a:fld>
            <a:endParaRPr kumimoji="0" lang="zh-CN" altLang="en-US" sz="1800" b="0" i="0" u="none" strike="noStrike" kern="1200" cap="none" spc="0" normalizeH="0" baseline="0" noProof="0">
              <a:ln>
                <a:noFill/>
              </a:ln>
              <a:solidFill>
                <a:prstClr val="black"/>
              </a:solidFill>
              <a:effectLst/>
              <a:uLnTx/>
              <a:uFillTx/>
              <a:latin typeface="华康方圆体W7"/>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华康方圆体W7"/>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华康方圆体W7"/>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华康方圆体W7"/>
              <a:cs typeface="+mn-cs"/>
            </a:endParaRPr>
          </a:p>
        </p:txBody>
      </p:sp>
    </p:spTree>
    <p:extLst>
      <p:ext uri="{BB962C8B-B14F-4D97-AF65-F5344CB8AC3E}">
        <p14:creationId xmlns:p14="http://schemas.microsoft.com/office/powerpoint/2010/main" val="337543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华康方圆体W7"/>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2022/9/30</a:t>
            </a:fld>
            <a:endParaRPr kumimoji="0" lang="zh-CN" altLang="en-US" sz="1800" b="0" i="0" u="none" strike="noStrike" kern="1200" cap="none" spc="0" normalizeH="0" baseline="0" noProof="0">
              <a:ln>
                <a:noFill/>
              </a:ln>
              <a:solidFill>
                <a:prstClr val="black"/>
              </a:solidFill>
              <a:effectLst/>
              <a:uLnTx/>
              <a:uFillTx/>
              <a:latin typeface="华康方圆体W7"/>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华康方圆体W7"/>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华康方圆体W7"/>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华康方圆体W7"/>
              <a:cs typeface="+mn-cs"/>
            </a:endParaRPr>
          </a:p>
        </p:txBody>
      </p:sp>
    </p:spTree>
    <p:extLst>
      <p:ext uri="{BB962C8B-B14F-4D97-AF65-F5344CB8AC3E}">
        <p14:creationId xmlns:p14="http://schemas.microsoft.com/office/powerpoint/2010/main" val="23704359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image" Target="../media/image1.png"/><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3337063809"/>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4" r:id="rId3"/>
    <p:sldLayoutId id="2147483655" r:id="rId4"/>
    <p:sldLayoutId id="2147483656" r:id="rId5"/>
    <p:sldLayoutId id="214748367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文本框 22">
            <a:extLst>
              <a:ext uri="{FF2B5EF4-FFF2-40B4-BE49-F238E27FC236}">
                <a16:creationId xmlns:a16="http://schemas.microsoft.com/office/drawing/2014/main" id="{EF4307FA-841B-448D-8B38-06BE440D6118}"/>
              </a:ext>
            </a:extLst>
          </p:cNvPr>
          <p:cNvSpPr txBox="1"/>
          <p:nvPr userDrawn="1"/>
        </p:nvSpPr>
        <p:spPr>
          <a:xfrm>
            <a:off x="3810000" y="2613392"/>
            <a:ext cx="4572000"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0" b="0" i="0" u="none" strike="noStrike" kern="1200" cap="none" spc="0" normalizeH="0" baseline="0" noProof="0" dirty="0">
                <a:ln>
                  <a:noFill/>
                </a:ln>
                <a:solidFill>
                  <a:prstClr val="white">
                    <a:lumMod val="95000"/>
                  </a:prstClr>
                </a:solidFill>
                <a:effectLst/>
                <a:uLnTx/>
                <a:uFillTx/>
                <a:latin typeface="UTM Amerika Sans" panose="02040603050506020204" pitchFamily="18" charset="0"/>
                <a:ea typeface=".黑体-韩语" panose="02000500000000000000" pitchFamily="2" charset="-122"/>
                <a:cs typeface=".黑体-韩语" panose="02000500000000000000" pitchFamily="2" charset="-122"/>
                <a:sym typeface="+mn-lt"/>
              </a:rPr>
              <a:t>KTUTS</a:t>
            </a:r>
            <a:endParaRPr kumimoji="0" lang="zh-CN" altLang="en-US" sz="10000" b="0" i="0" u="none" strike="noStrike" kern="1200" cap="none" spc="0" normalizeH="0" baseline="0" noProof="0" dirty="0">
              <a:ln>
                <a:noFill/>
              </a:ln>
              <a:solidFill>
                <a:prstClr val="white">
                  <a:lumMod val="95000"/>
                </a:prstClr>
              </a:solidFill>
              <a:effectLst/>
              <a:uLnTx/>
              <a:uFillTx/>
              <a:latin typeface="UTM Amerika Sans" panose="02040603050506020204" pitchFamily="18" charset="0"/>
              <a:ea typeface=".黑体-韩语" panose="02000500000000000000" pitchFamily="2" charset="-122"/>
              <a:cs typeface=".黑体-韩语" panose="02000500000000000000" pitchFamily="2" charset="-122"/>
              <a:sym typeface="+mn-lt"/>
            </a:endParaRPr>
          </a:p>
        </p:txBody>
      </p:sp>
      <p:pic>
        <p:nvPicPr>
          <p:cNvPr id="9" name="Picture 8" descr="A picture containing diagram&#10;&#10;Description automatically generated">
            <a:extLst>
              <a:ext uri="{FF2B5EF4-FFF2-40B4-BE49-F238E27FC236}">
                <a16:creationId xmlns:a16="http://schemas.microsoft.com/office/drawing/2014/main" id="{18398567-3EB5-4AA2-85ED-47116E071FD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7373600" y="5619768"/>
            <a:ext cx="1433322" cy="1238232"/>
          </a:xfrm>
          <a:prstGeom prst="rect">
            <a:avLst/>
          </a:prstGeom>
        </p:spPr>
      </p:pic>
    </p:spTree>
    <p:extLst>
      <p:ext uri="{BB962C8B-B14F-4D97-AF65-F5344CB8AC3E}">
        <p14:creationId xmlns:p14="http://schemas.microsoft.com/office/powerpoint/2010/main" val="995369596"/>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5.xml"/><Relationship Id="rId1" Type="http://schemas.openxmlformats.org/officeDocument/2006/relationships/tags" Target="../tags/tag2.xml"/><Relationship Id="rId4" Type="http://schemas.openxmlformats.org/officeDocument/2006/relationships/image" Target="../media/image19.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notesSlide" Target="../notesSlides/notesSlide2.xml"/><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4" y="3895"/>
            <a:ext cx="12178152" cy="6850211"/>
          </a:xfrm>
          <a:prstGeom prst="rect">
            <a:avLst/>
          </a:prstGeom>
        </p:spPr>
      </p:pic>
      <p:pic>
        <p:nvPicPr>
          <p:cNvPr id="3" name="图片 2" descr="5"/>
          <p:cNvPicPr>
            <a:picLocks noChangeAspect="1"/>
          </p:cNvPicPr>
          <p:nvPr/>
        </p:nvPicPr>
        <p:blipFill>
          <a:blip r:embed="rId4"/>
          <a:stretch>
            <a:fillRect/>
          </a:stretch>
        </p:blipFill>
        <p:spPr>
          <a:xfrm>
            <a:off x="3631060" y="3895"/>
            <a:ext cx="8557055" cy="6866702"/>
          </a:xfrm>
          <a:prstGeom prst="rect">
            <a:avLst/>
          </a:prstGeom>
        </p:spPr>
      </p:pic>
      <p:sp>
        <p:nvSpPr>
          <p:cNvPr id="7" name="文本框 6"/>
          <p:cNvSpPr txBox="1"/>
          <p:nvPr/>
        </p:nvSpPr>
        <p:spPr>
          <a:xfrm>
            <a:off x="2067534" y="1501428"/>
            <a:ext cx="7551954" cy="2293128"/>
          </a:xfrm>
          <a:prstGeom prst="rect">
            <a:avLst/>
          </a:prstGeom>
          <a:noFill/>
        </p:spPr>
        <p:txBody>
          <a:bodyPr wrap="square" rtlCol="0">
            <a:prstTxWarp prst="textInflateTop">
              <a:avLst/>
            </a:prstTxWarp>
            <a:spAutoFit/>
          </a:bodyPr>
          <a:lstStyle/>
          <a:p>
            <a:pPr algn="ctr" defTabSz="913417"/>
            <a:r>
              <a:rPr lang="en-US" altLang="zh-CN" sz="4627"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UTM Cool Blue" panose="02040603050506020204" pitchFamily="18" charset="0"/>
                <a:ea typeface="方正胖娃繁体" panose="03000509000000000000" pitchFamily="65" charset="-122"/>
              </a:rPr>
              <a:t>Chào</a:t>
            </a:r>
            <a:r>
              <a:rPr lang="en-US" altLang="zh-CN" sz="4627"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UTM Cool Blue" panose="02040603050506020204" pitchFamily="18" charset="0"/>
                <a:ea typeface="方正胖娃繁体" panose="03000509000000000000" pitchFamily="65" charset="-122"/>
              </a:rPr>
              <a:t> </a:t>
            </a:r>
            <a:r>
              <a:rPr lang="en-US" altLang="zh-CN" sz="4627"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UTM Cool Blue" panose="02040603050506020204" pitchFamily="18" charset="0"/>
                <a:ea typeface="方正胖娃繁体" panose="03000509000000000000" pitchFamily="65" charset="-122"/>
              </a:rPr>
              <a:t>mừng</a:t>
            </a:r>
            <a:r>
              <a:rPr lang="en-US" altLang="zh-CN" sz="4627"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UTM Cool Blue" panose="02040603050506020204" pitchFamily="18" charset="0"/>
                <a:ea typeface="方正胖娃繁体" panose="03000509000000000000" pitchFamily="65" charset="-122"/>
              </a:rPr>
              <a:t> </a:t>
            </a:r>
            <a:r>
              <a:rPr lang="en-US" altLang="zh-CN" sz="4627"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UTM Cool Blue" panose="02040603050506020204" pitchFamily="18" charset="0"/>
                <a:ea typeface="方正胖娃繁体" panose="03000509000000000000" pitchFamily="65" charset="-122"/>
              </a:rPr>
              <a:t>các</a:t>
            </a:r>
            <a:r>
              <a:rPr lang="en-US" altLang="zh-CN" sz="4627"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UTM Cool Blue" panose="02040603050506020204" pitchFamily="18" charset="0"/>
                <a:ea typeface="方正胖娃繁体" panose="03000509000000000000" pitchFamily="65" charset="-122"/>
              </a:rPr>
              <a:t> </a:t>
            </a:r>
            <a:r>
              <a:rPr lang="en-US" altLang="zh-CN" sz="5047"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UTM Cool Blue" panose="02040603050506020204" pitchFamily="18" charset="0"/>
                <a:ea typeface="方正胖娃繁体" panose="03000509000000000000" pitchFamily="65" charset="-122"/>
              </a:rPr>
              <a:t>thầy</a:t>
            </a:r>
            <a:r>
              <a:rPr lang="en-US" altLang="zh-CN" sz="4627"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UTM Cool Blue" panose="02040603050506020204" pitchFamily="18" charset="0"/>
                <a:ea typeface="方正胖娃繁体" panose="03000509000000000000" pitchFamily="65" charset="-122"/>
              </a:rPr>
              <a:t> </a:t>
            </a:r>
            <a:r>
              <a:rPr lang="en-US" altLang="zh-CN" sz="4627"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UTM Cool Blue" panose="02040603050506020204" pitchFamily="18" charset="0"/>
                <a:ea typeface="方正胖娃繁体" panose="03000509000000000000" pitchFamily="65" charset="-122"/>
              </a:rPr>
              <a:t>cô</a:t>
            </a:r>
            <a:r>
              <a:rPr lang="en-US" altLang="zh-CN" sz="4627"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UTM Cool Blue" panose="02040603050506020204" pitchFamily="18" charset="0"/>
                <a:ea typeface="方正胖娃繁体" panose="03000509000000000000" pitchFamily="65" charset="-122"/>
              </a:rPr>
              <a:t> </a:t>
            </a:r>
            <a:r>
              <a:rPr lang="en-US" altLang="zh-CN" sz="4627"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UTM Cool Blue" panose="02040603050506020204" pitchFamily="18" charset="0"/>
                <a:ea typeface="方正胖娃繁体" panose="03000509000000000000" pitchFamily="65" charset="-122"/>
              </a:rPr>
              <a:t>đến</a:t>
            </a:r>
            <a:r>
              <a:rPr lang="en-US" altLang="zh-CN" sz="4627"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UTM Cool Blue" panose="02040603050506020204" pitchFamily="18" charset="0"/>
                <a:ea typeface="方正胖娃繁体" panose="03000509000000000000" pitchFamily="65" charset="-122"/>
              </a:rPr>
              <a:t> </a:t>
            </a:r>
            <a:r>
              <a:rPr lang="en-US" altLang="zh-CN" sz="4627"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UTM Cool Blue" panose="02040603050506020204" pitchFamily="18" charset="0"/>
                <a:ea typeface="方正胖娃繁体" panose="03000509000000000000" pitchFamily="65" charset="-122"/>
              </a:rPr>
              <a:t>dự</a:t>
            </a:r>
            <a:r>
              <a:rPr lang="en-US" altLang="zh-CN" sz="4627"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UTM Cool Blue" panose="02040603050506020204" pitchFamily="18" charset="0"/>
                <a:ea typeface="方正胖娃繁体" panose="03000509000000000000" pitchFamily="65" charset="-122"/>
              </a:rPr>
              <a:t> </a:t>
            </a:r>
            <a:r>
              <a:rPr lang="en-US" altLang="zh-CN" sz="4627"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UTM Cool Blue" panose="02040603050506020204" pitchFamily="18" charset="0"/>
                <a:ea typeface="方正胖娃繁体" panose="03000509000000000000" pitchFamily="65" charset="-122"/>
              </a:rPr>
              <a:t>giờ</a:t>
            </a:r>
            <a:r>
              <a:rPr lang="en-US" altLang="zh-CN" sz="4627"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UTM Cool Blue" panose="02040603050506020204" pitchFamily="18" charset="0"/>
                <a:ea typeface="方正胖娃繁体" panose="03000509000000000000" pitchFamily="65" charset="-122"/>
              </a:rPr>
              <a:t> </a:t>
            </a:r>
            <a:r>
              <a:rPr lang="en-US" altLang="zh-CN" sz="4627"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UTM Cool Blue" panose="02040603050506020204" pitchFamily="18" charset="0"/>
                <a:ea typeface="方正胖娃繁体" panose="03000509000000000000" pitchFamily="65" charset="-122"/>
              </a:rPr>
              <a:t>tiết</a:t>
            </a:r>
            <a:r>
              <a:rPr lang="en-US" altLang="zh-CN" sz="4627"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UTM Cool Blue" panose="02040603050506020204" pitchFamily="18" charset="0"/>
                <a:ea typeface="方正胖娃繁体" panose="03000509000000000000" pitchFamily="65" charset="-122"/>
              </a:rPr>
              <a:t> </a:t>
            </a:r>
            <a:r>
              <a:rPr lang="en-US" altLang="zh-CN" sz="4627"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UTM Cool Blue" panose="02040603050506020204" pitchFamily="18" charset="0"/>
                <a:ea typeface="方正胖娃繁体" panose="03000509000000000000" pitchFamily="65" charset="-122"/>
              </a:rPr>
              <a:t>Tập</a:t>
            </a:r>
            <a:r>
              <a:rPr lang="en-US" altLang="zh-CN" sz="4627"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UTM Cool Blue" panose="02040603050506020204" pitchFamily="18" charset="0"/>
                <a:ea typeface="方正胖娃繁体" panose="03000509000000000000" pitchFamily="65" charset="-122"/>
              </a:rPr>
              <a:t> </a:t>
            </a:r>
            <a:r>
              <a:rPr lang="en-US" altLang="zh-CN" sz="4627" b="1" dirty="0" err="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UTM Cool Blue" panose="02040603050506020204" pitchFamily="18" charset="0"/>
                <a:ea typeface="方正胖娃繁体" panose="03000509000000000000" pitchFamily="65" charset="-122"/>
              </a:rPr>
              <a:t>làm</a:t>
            </a:r>
            <a:r>
              <a:rPr lang="en-US" altLang="zh-CN" sz="4627"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UTM Cool Blue" panose="02040603050506020204" pitchFamily="18" charset="0"/>
                <a:ea typeface="方正胖娃繁体" panose="03000509000000000000" pitchFamily="65" charset="-122"/>
              </a:rPr>
              <a:t> </a:t>
            </a:r>
            <a:r>
              <a:rPr lang="en-US" altLang="zh-CN" sz="4627" b="1" dirty="0" err="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UTM Cool Blue" panose="02040603050506020204" pitchFamily="18" charset="0"/>
                <a:ea typeface="方正胖娃繁体" panose="03000509000000000000" pitchFamily="65" charset="-122"/>
              </a:rPr>
              <a:t>văn</a:t>
            </a:r>
            <a:r>
              <a:rPr lang="en-US" altLang="zh-CN" sz="4627"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UTM Cool Blue" panose="02040603050506020204" pitchFamily="18" charset="0"/>
                <a:ea typeface="方正胖娃繁体" panose="03000509000000000000" pitchFamily="65" charset="-122"/>
              </a:rPr>
              <a:t>  </a:t>
            </a:r>
            <a:r>
              <a:rPr lang="en-US" altLang="zh-CN" sz="4627"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UTM Cool Blue" panose="02040603050506020204" pitchFamily="18" charset="0"/>
                <a:ea typeface="方正胖娃繁体" panose="03000509000000000000" pitchFamily="65" charset="-122"/>
              </a:rPr>
              <a:t>Lớp</a:t>
            </a:r>
            <a:r>
              <a:rPr lang="en-US" altLang="zh-CN" sz="4627"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UTM Cool Blue" panose="02040603050506020204" pitchFamily="18" charset="0"/>
                <a:ea typeface="方正胖娃繁体" panose="03000509000000000000" pitchFamily="65" charset="-122"/>
              </a:rPr>
              <a:t> 4C  </a:t>
            </a:r>
            <a:endParaRPr lang="zh-CN" altLang="en-US" sz="4627"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UTM Cool Blue" panose="02040603050506020204" pitchFamily="18" charset="0"/>
              <a:ea typeface="方正胖娃繁体" panose="03000509000000000000" pitchFamily="65" charset="-122"/>
            </a:endParaRPr>
          </a:p>
        </p:txBody>
      </p:sp>
      <p:pic>
        <p:nvPicPr>
          <p:cNvPr id="2" name="图片 1" descr="5947678d5d2f8"/>
          <p:cNvPicPr>
            <a:picLocks noChangeAspect="1"/>
          </p:cNvPicPr>
          <p:nvPr/>
        </p:nvPicPr>
        <p:blipFill>
          <a:blip r:embed="rId5"/>
          <a:stretch>
            <a:fillRect/>
          </a:stretch>
        </p:blipFill>
        <p:spPr>
          <a:xfrm>
            <a:off x="-7664" y="1501428"/>
            <a:ext cx="5513785" cy="5337456"/>
          </a:xfrm>
          <a:prstGeom prst="rect">
            <a:avLst/>
          </a:prstGeom>
        </p:spPr>
      </p:pic>
    </p:spTree>
    <p:extLst>
      <p:ext uri="{BB962C8B-B14F-4D97-AF65-F5344CB8AC3E}">
        <p14:creationId xmlns:p14="http://schemas.microsoft.com/office/powerpoint/2010/main" val="257227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par>
                          <p:cTn id="15" fill="hold">
                            <p:stCondLst>
                              <p:cond delay="1000"/>
                            </p:stCondLst>
                            <p:childTnLst>
                              <p:par>
                                <p:cTn id="16" presetID="2" presetClass="entr" presetSubtype="9"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2000" fill="hold"/>
                                        <p:tgtEl>
                                          <p:spTgt spid="7"/>
                                        </p:tgtEl>
                                        <p:attrNameLst>
                                          <p:attrName>ppt_x</p:attrName>
                                        </p:attrNameLst>
                                      </p:cBhvr>
                                      <p:tavLst>
                                        <p:tav tm="0">
                                          <p:val>
                                            <p:strVal val="0-#ppt_w/2"/>
                                          </p:val>
                                        </p:tav>
                                        <p:tav tm="100000">
                                          <p:val>
                                            <p:strVal val="#ppt_x"/>
                                          </p:val>
                                        </p:tav>
                                      </p:tavLst>
                                    </p:anim>
                                    <p:anim calcmode="lin" valueType="num">
                                      <p:cBhvr additive="base">
                                        <p:cTn id="19" dur="2000" fill="hold"/>
                                        <p:tgtEl>
                                          <p:spTgt spid="7"/>
                                        </p:tgtEl>
                                        <p:attrNameLst>
                                          <p:attrName>ppt_y</p:attrName>
                                        </p:attrNameLst>
                                      </p:cBhvr>
                                      <p:tavLst>
                                        <p:tav tm="0">
                                          <p:val>
                                            <p:strVal val="0-#ppt_h/2"/>
                                          </p:val>
                                        </p:tav>
                                        <p:tav tm="100000">
                                          <p:val>
                                            <p:strVal val="#ppt_y"/>
                                          </p:val>
                                        </p:tav>
                                      </p:tavLst>
                                    </p:anim>
                                  </p:childTnLst>
                                </p:cTn>
                              </p:par>
                              <p:par>
                                <p:cTn id="20" presetID="8" presetClass="emph" presetSubtype="0" fill="hold" grpId="1" nodeType="withEffect">
                                  <p:stCondLst>
                                    <p:cond delay="0"/>
                                  </p:stCondLst>
                                  <p:childTnLst>
                                    <p:animRot by="21600000">
                                      <p:cBhvr>
                                        <p:cTn id="21"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extLst mod="1">
    <p:ext uri="{E180D4A7-C9FB-4DFB-919C-405C955672EB}">
      <p14:showEvtLst xmlns:p14="http://schemas.microsoft.com/office/powerpoint/2010/main">
        <p14:playEvt time="163"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B1D2126-CC0F-4D5B-BCF8-735995AF65D5}"/>
              </a:ext>
            </a:extLst>
          </p:cNvPr>
          <p:cNvPicPr>
            <a:picLocks noChangeAspect="1"/>
          </p:cNvPicPr>
          <p:nvPr/>
        </p:nvPicPr>
        <p:blipFill>
          <a:blip r:embed="rId3"/>
          <a:stretch>
            <a:fillRect/>
          </a:stretch>
        </p:blipFill>
        <p:spPr>
          <a:xfrm>
            <a:off x="182418" y="1856020"/>
            <a:ext cx="12023950" cy="4314874"/>
          </a:xfrm>
          <a:prstGeom prst="rect">
            <a:avLst/>
          </a:prstGeom>
        </p:spPr>
      </p:pic>
      <p:grpSp>
        <p:nvGrpSpPr>
          <p:cNvPr id="143" name="Group 4">
            <a:extLst>
              <a:ext uri="{FF2B5EF4-FFF2-40B4-BE49-F238E27FC236}">
                <a16:creationId xmlns:a16="http://schemas.microsoft.com/office/drawing/2014/main" id="{B8DA9419-60BB-420A-B5B1-8BE9F77DD8E0}"/>
              </a:ext>
            </a:extLst>
          </p:cNvPr>
          <p:cNvGrpSpPr>
            <a:grpSpLocks noChangeAspect="1"/>
          </p:cNvGrpSpPr>
          <p:nvPr/>
        </p:nvGrpSpPr>
        <p:grpSpPr bwMode="auto">
          <a:xfrm>
            <a:off x="2410685" y="-13611"/>
            <a:ext cx="7370629" cy="1921163"/>
            <a:chOff x="1541" y="-64"/>
            <a:chExt cx="4577" cy="1193"/>
          </a:xfrm>
        </p:grpSpPr>
        <p:sp>
          <p:nvSpPr>
            <p:cNvPr id="144" name="AutoShape 3">
              <a:extLst>
                <a:ext uri="{FF2B5EF4-FFF2-40B4-BE49-F238E27FC236}">
                  <a16:creationId xmlns:a16="http://schemas.microsoft.com/office/drawing/2014/main" id="{8EDD5971-BBF1-4E09-A58E-76542881B57C}"/>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5" name="Freeform 5">
              <a:extLst>
                <a:ext uri="{FF2B5EF4-FFF2-40B4-BE49-F238E27FC236}">
                  <a16:creationId xmlns:a16="http://schemas.microsoft.com/office/drawing/2014/main" id="{EF9F9818-FFBC-49D5-A193-6851C3BF8147}"/>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6" name="Freeform 6">
              <a:extLst>
                <a:ext uri="{FF2B5EF4-FFF2-40B4-BE49-F238E27FC236}">
                  <a16:creationId xmlns:a16="http://schemas.microsoft.com/office/drawing/2014/main" id="{3464669C-F1D3-43A0-9EF6-103F4B92B6C3}"/>
                </a:ext>
              </a:extLst>
            </p:cNvPr>
            <p:cNvSpPr>
              <a:spLocks/>
            </p:cNvSpPr>
            <p:nvPr/>
          </p:nvSpPr>
          <p:spPr bwMode="auto">
            <a:xfrm>
              <a:off x="1589" y="-64"/>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7" name="Freeform 7">
              <a:extLst>
                <a:ext uri="{FF2B5EF4-FFF2-40B4-BE49-F238E27FC236}">
                  <a16:creationId xmlns:a16="http://schemas.microsoft.com/office/drawing/2014/main" id="{B447AAE9-64F2-48BB-B8F7-78AF8D958B1A}"/>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8" name="Freeform 8">
              <a:extLst>
                <a:ext uri="{FF2B5EF4-FFF2-40B4-BE49-F238E27FC236}">
                  <a16:creationId xmlns:a16="http://schemas.microsoft.com/office/drawing/2014/main" id="{10D861E6-0CB4-4593-AF89-50D4EE6A0B76}"/>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9" name="Freeform 9">
              <a:extLst>
                <a:ext uri="{FF2B5EF4-FFF2-40B4-BE49-F238E27FC236}">
                  <a16:creationId xmlns:a16="http://schemas.microsoft.com/office/drawing/2014/main" id="{1C923C85-69EA-4A61-89F1-C0FCE6F8EF8D}"/>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0" name="Oval 10">
              <a:extLst>
                <a:ext uri="{FF2B5EF4-FFF2-40B4-BE49-F238E27FC236}">
                  <a16:creationId xmlns:a16="http://schemas.microsoft.com/office/drawing/2014/main" id="{93EAE276-72E4-4545-9F00-F853F95242CE}"/>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1" name="Oval 11">
              <a:extLst>
                <a:ext uri="{FF2B5EF4-FFF2-40B4-BE49-F238E27FC236}">
                  <a16:creationId xmlns:a16="http://schemas.microsoft.com/office/drawing/2014/main" id="{D154C2C6-2B1F-4FAA-B46C-12ADD90917DA}"/>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2" name="Oval 12">
              <a:extLst>
                <a:ext uri="{FF2B5EF4-FFF2-40B4-BE49-F238E27FC236}">
                  <a16:creationId xmlns:a16="http://schemas.microsoft.com/office/drawing/2014/main" id="{FDD8DC80-D3C0-4B95-A9F4-E804EB4E2A74}"/>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3" name="Freeform 13">
              <a:extLst>
                <a:ext uri="{FF2B5EF4-FFF2-40B4-BE49-F238E27FC236}">
                  <a16:creationId xmlns:a16="http://schemas.microsoft.com/office/drawing/2014/main" id="{CFCF18A7-D6EF-4833-9BE4-77BA55CD9BAC}"/>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4" name="Oval 14">
              <a:extLst>
                <a:ext uri="{FF2B5EF4-FFF2-40B4-BE49-F238E27FC236}">
                  <a16:creationId xmlns:a16="http://schemas.microsoft.com/office/drawing/2014/main" id="{3427D5C5-31B4-42CB-A126-1FF6389A8EDA}"/>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5" name="Freeform 15">
              <a:extLst>
                <a:ext uri="{FF2B5EF4-FFF2-40B4-BE49-F238E27FC236}">
                  <a16:creationId xmlns:a16="http://schemas.microsoft.com/office/drawing/2014/main" id="{0BEA6EB3-363B-4BB6-A138-8FF9DBAC12D5}"/>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6" name="Freeform 16">
              <a:extLst>
                <a:ext uri="{FF2B5EF4-FFF2-40B4-BE49-F238E27FC236}">
                  <a16:creationId xmlns:a16="http://schemas.microsoft.com/office/drawing/2014/main" id="{246B2941-395E-4A21-A5AF-D39435490DA2}"/>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7" name="Freeform 17">
              <a:extLst>
                <a:ext uri="{FF2B5EF4-FFF2-40B4-BE49-F238E27FC236}">
                  <a16:creationId xmlns:a16="http://schemas.microsoft.com/office/drawing/2014/main" id="{D3AB2015-0439-4A91-BEC6-7058B5A93927}"/>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8" name="Oval 18">
              <a:extLst>
                <a:ext uri="{FF2B5EF4-FFF2-40B4-BE49-F238E27FC236}">
                  <a16:creationId xmlns:a16="http://schemas.microsoft.com/office/drawing/2014/main" id="{5E6ECE5A-D087-499B-8772-83223047E7E0}"/>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9" name="Oval 19">
              <a:extLst>
                <a:ext uri="{FF2B5EF4-FFF2-40B4-BE49-F238E27FC236}">
                  <a16:creationId xmlns:a16="http://schemas.microsoft.com/office/drawing/2014/main" id="{A6A35BD3-A20F-4EBE-BB1C-2BF2D0389DE6}"/>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0" name="Freeform 20">
              <a:extLst>
                <a:ext uri="{FF2B5EF4-FFF2-40B4-BE49-F238E27FC236}">
                  <a16:creationId xmlns:a16="http://schemas.microsoft.com/office/drawing/2014/main" id="{2555B096-7DF9-403E-A213-176D7658C0B7}"/>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1" name="Oval 21">
              <a:extLst>
                <a:ext uri="{FF2B5EF4-FFF2-40B4-BE49-F238E27FC236}">
                  <a16:creationId xmlns:a16="http://schemas.microsoft.com/office/drawing/2014/main" id="{34AEB78C-ED11-4611-9DF2-990D6BB8D8FD}"/>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2" name="Freeform 22">
              <a:extLst>
                <a:ext uri="{FF2B5EF4-FFF2-40B4-BE49-F238E27FC236}">
                  <a16:creationId xmlns:a16="http://schemas.microsoft.com/office/drawing/2014/main" id="{BABE8462-C9F4-43E6-8B41-F99F168ADD7C}"/>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3" name="Oval 23">
              <a:extLst>
                <a:ext uri="{FF2B5EF4-FFF2-40B4-BE49-F238E27FC236}">
                  <a16:creationId xmlns:a16="http://schemas.microsoft.com/office/drawing/2014/main" id="{FC7E5BF5-AB5E-44BF-8E9E-380D1099447E}"/>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4" name="Freeform 24">
              <a:extLst>
                <a:ext uri="{FF2B5EF4-FFF2-40B4-BE49-F238E27FC236}">
                  <a16:creationId xmlns:a16="http://schemas.microsoft.com/office/drawing/2014/main" id="{B01309B4-1472-4BC3-9EBB-7214DC6F7D49}"/>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5" name="Oval 25">
              <a:extLst>
                <a:ext uri="{FF2B5EF4-FFF2-40B4-BE49-F238E27FC236}">
                  <a16:creationId xmlns:a16="http://schemas.microsoft.com/office/drawing/2014/main" id="{481CE4EA-E6E1-4289-97C4-AC2E2896CF9A}"/>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6" name="Oval 26">
              <a:extLst>
                <a:ext uri="{FF2B5EF4-FFF2-40B4-BE49-F238E27FC236}">
                  <a16:creationId xmlns:a16="http://schemas.microsoft.com/office/drawing/2014/main" id="{8F6361CA-6E4D-49E7-9FE5-E42B022ADBF9}"/>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7" name="Oval 27">
              <a:extLst>
                <a:ext uri="{FF2B5EF4-FFF2-40B4-BE49-F238E27FC236}">
                  <a16:creationId xmlns:a16="http://schemas.microsoft.com/office/drawing/2014/main" id="{F57B5C08-AEAF-4186-BDDA-FCC75EC46795}"/>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8" name="Oval 28">
              <a:extLst>
                <a:ext uri="{FF2B5EF4-FFF2-40B4-BE49-F238E27FC236}">
                  <a16:creationId xmlns:a16="http://schemas.microsoft.com/office/drawing/2014/main" id="{062FB43E-DEC2-4ED8-9924-CD1C61D7A1FB}"/>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9" name="Oval 29">
              <a:extLst>
                <a:ext uri="{FF2B5EF4-FFF2-40B4-BE49-F238E27FC236}">
                  <a16:creationId xmlns:a16="http://schemas.microsoft.com/office/drawing/2014/main" id="{E6D1505B-871D-4C20-9893-0D5ECEA1D759}"/>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0" name="Oval 30">
              <a:extLst>
                <a:ext uri="{FF2B5EF4-FFF2-40B4-BE49-F238E27FC236}">
                  <a16:creationId xmlns:a16="http://schemas.microsoft.com/office/drawing/2014/main" id="{94426E7B-8BEC-4D9A-9437-923A416CF72F}"/>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1" name="Oval 31">
              <a:extLst>
                <a:ext uri="{FF2B5EF4-FFF2-40B4-BE49-F238E27FC236}">
                  <a16:creationId xmlns:a16="http://schemas.microsoft.com/office/drawing/2014/main" id="{4025031B-DA99-4C29-A68C-E7818E71294E}"/>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2" name="Freeform 32">
              <a:extLst>
                <a:ext uri="{FF2B5EF4-FFF2-40B4-BE49-F238E27FC236}">
                  <a16:creationId xmlns:a16="http://schemas.microsoft.com/office/drawing/2014/main" id="{B31CD038-6AE2-4A7F-A0C1-0118C93C59FB}"/>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3" name="Oval 33">
              <a:extLst>
                <a:ext uri="{FF2B5EF4-FFF2-40B4-BE49-F238E27FC236}">
                  <a16:creationId xmlns:a16="http://schemas.microsoft.com/office/drawing/2014/main" id="{8E43D69F-F5B9-4F37-832B-DED50B2D38E4}"/>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4" name="Oval 34">
              <a:extLst>
                <a:ext uri="{FF2B5EF4-FFF2-40B4-BE49-F238E27FC236}">
                  <a16:creationId xmlns:a16="http://schemas.microsoft.com/office/drawing/2014/main" id="{5C854DED-99F9-4FE3-A14B-894BD723D40A}"/>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5" name="Freeform 35">
              <a:extLst>
                <a:ext uri="{FF2B5EF4-FFF2-40B4-BE49-F238E27FC236}">
                  <a16:creationId xmlns:a16="http://schemas.microsoft.com/office/drawing/2014/main" id="{2F03B55E-DE26-4A08-83E4-92F86EE8D866}"/>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6" name="Oval 36">
              <a:extLst>
                <a:ext uri="{FF2B5EF4-FFF2-40B4-BE49-F238E27FC236}">
                  <a16:creationId xmlns:a16="http://schemas.microsoft.com/office/drawing/2014/main" id="{BF82909A-8334-4BAE-B984-09FF28C395A9}"/>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7" name="Freeform 37">
              <a:extLst>
                <a:ext uri="{FF2B5EF4-FFF2-40B4-BE49-F238E27FC236}">
                  <a16:creationId xmlns:a16="http://schemas.microsoft.com/office/drawing/2014/main" id="{9A3012F8-D553-4135-A499-ECB9DCB88613}"/>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8" name="Oval 38">
              <a:extLst>
                <a:ext uri="{FF2B5EF4-FFF2-40B4-BE49-F238E27FC236}">
                  <a16:creationId xmlns:a16="http://schemas.microsoft.com/office/drawing/2014/main" id="{688FA7F2-E978-4AEC-96AC-3649AA30AC67}"/>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9" name="Freeform 39">
              <a:extLst>
                <a:ext uri="{FF2B5EF4-FFF2-40B4-BE49-F238E27FC236}">
                  <a16:creationId xmlns:a16="http://schemas.microsoft.com/office/drawing/2014/main" id="{59605E5C-AA62-4BB4-96B9-AAE6F2C7A5D8}"/>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0" name="Freeform 40">
              <a:extLst>
                <a:ext uri="{FF2B5EF4-FFF2-40B4-BE49-F238E27FC236}">
                  <a16:creationId xmlns:a16="http://schemas.microsoft.com/office/drawing/2014/main" id="{F8DEA787-6AD9-4B49-8EA8-F0E3EC736613}"/>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1" name="Freeform 41">
              <a:extLst>
                <a:ext uri="{FF2B5EF4-FFF2-40B4-BE49-F238E27FC236}">
                  <a16:creationId xmlns:a16="http://schemas.microsoft.com/office/drawing/2014/main" id="{B5DC8E5D-6209-481A-8A9C-91F08888F0A3}"/>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2" name="Oval 42">
              <a:extLst>
                <a:ext uri="{FF2B5EF4-FFF2-40B4-BE49-F238E27FC236}">
                  <a16:creationId xmlns:a16="http://schemas.microsoft.com/office/drawing/2014/main" id="{483BAB93-2713-4FDE-A33B-291E4AE69CAB}"/>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3" name="Freeform 43">
              <a:extLst>
                <a:ext uri="{FF2B5EF4-FFF2-40B4-BE49-F238E27FC236}">
                  <a16:creationId xmlns:a16="http://schemas.microsoft.com/office/drawing/2014/main" id="{657092B6-9C63-4639-B320-14A4FBC343B5}"/>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4" name="Oval 44">
              <a:extLst>
                <a:ext uri="{FF2B5EF4-FFF2-40B4-BE49-F238E27FC236}">
                  <a16:creationId xmlns:a16="http://schemas.microsoft.com/office/drawing/2014/main" id="{BF01D539-187D-49E3-A912-F479E9B02477}"/>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5" name="Freeform 45">
              <a:extLst>
                <a:ext uri="{FF2B5EF4-FFF2-40B4-BE49-F238E27FC236}">
                  <a16:creationId xmlns:a16="http://schemas.microsoft.com/office/drawing/2014/main" id="{F1A482D3-A0E7-42BB-9036-16D9968BF573}"/>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6" name="Oval 46">
              <a:extLst>
                <a:ext uri="{FF2B5EF4-FFF2-40B4-BE49-F238E27FC236}">
                  <a16:creationId xmlns:a16="http://schemas.microsoft.com/office/drawing/2014/main" id="{DAF3E0CE-F92C-4E67-81AC-57EB5F9B7988}"/>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7" name="Freeform 47">
              <a:extLst>
                <a:ext uri="{FF2B5EF4-FFF2-40B4-BE49-F238E27FC236}">
                  <a16:creationId xmlns:a16="http://schemas.microsoft.com/office/drawing/2014/main" id="{4566BF8A-D4DC-47E0-8CAF-F10AA7F70DF9}"/>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8" name="Freeform 48">
              <a:extLst>
                <a:ext uri="{FF2B5EF4-FFF2-40B4-BE49-F238E27FC236}">
                  <a16:creationId xmlns:a16="http://schemas.microsoft.com/office/drawing/2014/main" id="{4DDD283B-EEC7-4198-9A4D-FE0C71D7B15F}"/>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9" name="Freeform 49">
              <a:extLst>
                <a:ext uri="{FF2B5EF4-FFF2-40B4-BE49-F238E27FC236}">
                  <a16:creationId xmlns:a16="http://schemas.microsoft.com/office/drawing/2014/main" id="{FEB4B399-0025-45C3-AA92-4FEF9783D350}"/>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0" name="Freeform 50">
              <a:extLst>
                <a:ext uri="{FF2B5EF4-FFF2-40B4-BE49-F238E27FC236}">
                  <a16:creationId xmlns:a16="http://schemas.microsoft.com/office/drawing/2014/main" id="{86EFE95A-FFD3-4432-8DA3-7E0729356421}"/>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1" name="Freeform 51">
              <a:extLst>
                <a:ext uri="{FF2B5EF4-FFF2-40B4-BE49-F238E27FC236}">
                  <a16:creationId xmlns:a16="http://schemas.microsoft.com/office/drawing/2014/main" id="{66A77665-0508-45B7-9B1F-DC7793522B51}"/>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2" name="Freeform 52">
              <a:extLst>
                <a:ext uri="{FF2B5EF4-FFF2-40B4-BE49-F238E27FC236}">
                  <a16:creationId xmlns:a16="http://schemas.microsoft.com/office/drawing/2014/main" id="{0ABE8ADD-FCE9-4059-A35F-810FD2AA2A39}"/>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3" name="Freeform 53">
              <a:extLst>
                <a:ext uri="{FF2B5EF4-FFF2-40B4-BE49-F238E27FC236}">
                  <a16:creationId xmlns:a16="http://schemas.microsoft.com/office/drawing/2014/main" id="{A024A7B0-A29A-47CD-AED5-B34F59C0B26B}"/>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4" name="Freeform 54">
              <a:extLst>
                <a:ext uri="{FF2B5EF4-FFF2-40B4-BE49-F238E27FC236}">
                  <a16:creationId xmlns:a16="http://schemas.microsoft.com/office/drawing/2014/main" id="{77EDA46E-0CC5-4BC7-BBB2-6BDD9AC0A661}"/>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5" name="Freeform 55">
              <a:extLst>
                <a:ext uri="{FF2B5EF4-FFF2-40B4-BE49-F238E27FC236}">
                  <a16:creationId xmlns:a16="http://schemas.microsoft.com/office/drawing/2014/main" id="{11464377-2E8A-4D3C-B312-A4AA1A736A59}"/>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6" name="Freeform 56">
              <a:extLst>
                <a:ext uri="{FF2B5EF4-FFF2-40B4-BE49-F238E27FC236}">
                  <a16:creationId xmlns:a16="http://schemas.microsoft.com/office/drawing/2014/main" id="{FD95FDB9-C2FA-4141-84DB-650A22AB05CE}"/>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7" name="Freeform 57">
              <a:extLst>
                <a:ext uri="{FF2B5EF4-FFF2-40B4-BE49-F238E27FC236}">
                  <a16:creationId xmlns:a16="http://schemas.microsoft.com/office/drawing/2014/main" id="{A0237BDF-3334-45CB-A40E-1D368DDFB88D}"/>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8" name="Freeform 58">
              <a:extLst>
                <a:ext uri="{FF2B5EF4-FFF2-40B4-BE49-F238E27FC236}">
                  <a16:creationId xmlns:a16="http://schemas.microsoft.com/office/drawing/2014/main" id="{E0A6C3FF-8E53-4C13-B344-D86A99353904}"/>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9" name="Freeform 59">
              <a:extLst>
                <a:ext uri="{FF2B5EF4-FFF2-40B4-BE49-F238E27FC236}">
                  <a16:creationId xmlns:a16="http://schemas.microsoft.com/office/drawing/2014/main" id="{3AEF9058-D14E-4DB6-8837-EAC28D933C0F}"/>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0" name="Freeform 60">
              <a:extLst>
                <a:ext uri="{FF2B5EF4-FFF2-40B4-BE49-F238E27FC236}">
                  <a16:creationId xmlns:a16="http://schemas.microsoft.com/office/drawing/2014/main" id="{F328BDEA-C3DE-483A-AB5D-7267739C52F6}"/>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1" name="Freeform 61">
              <a:extLst>
                <a:ext uri="{FF2B5EF4-FFF2-40B4-BE49-F238E27FC236}">
                  <a16:creationId xmlns:a16="http://schemas.microsoft.com/office/drawing/2014/main" id="{293889A6-D262-42B1-A2BC-E52872EB7264}"/>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2" name="Freeform 62">
              <a:extLst>
                <a:ext uri="{FF2B5EF4-FFF2-40B4-BE49-F238E27FC236}">
                  <a16:creationId xmlns:a16="http://schemas.microsoft.com/office/drawing/2014/main" id="{8BFF35AF-A189-476D-9EB0-68D6D0A4A960}"/>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3" name="Freeform 63">
              <a:extLst>
                <a:ext uri="{FF2B5EF4-FFF2-40B4-BE49-F238E27FC236}">
                  <a16:creationId xmlns:a16="http://schemas.microsoft.com/office/drawing/2014/main" id="{8B92C5B4-E966-47CE-9E21-DA199A319FD0}"/>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4" name="Freeform 64">
              <a:extLst>
                <a:ext uri="{FF2B5EF4-FFF2-40B4-BE49-F238E27FC236}">
                  <a16:creationId xmlns:a16="http://schemas.microsoft.com/office/drawing/2014/main" id="{0194D925-75E8-4ADD-BD99-27393269E715}"/>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5" name="Freeform 65">
              <a:extLst>
                <a:ext uri="{FF2B5EF4-FFF2-40B4-BE49-F238E27FC236}">
                  <a16:creationId xmlns:a16="http://schemas.microsoft.com/office/drawing/2014/main" id="{DA604680-6EED-4CAC-943A-E88D523134CE}"/>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6" name="Freeform 66">
              <a:extLst>
                <a:ext uri="{FF2B5EF4-FFF2-40B4-BE49-F238E27FC236}">
                  <a16:creationId xmlns:a16="http://schemas.microsoft.com/office/drawing/2014/main" id="{596C6EC1-8F7B-4B62-94E8-BD8D9F16C72D}"/>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7" name="Freeform 67">
              <a:extLst>
                <a:ext uri="{FF2B5EF4-FFF2-40B4-BE49-F238E27FC236}">
                  <a16:creationId xmlns:a16="http://schemas.microsoft.com/office/drawing/2014/main" id="{EB22560F-1FBC-4887-92CE-E52E9BF7F8A1}"/>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8" name="Freeform 68">
              <a:extLst>
                <a:ext uri="{FF2B5EF4-FFF2-40B4-BE49-F238E27FC236}">
                  <a16:creationId xmlns:a16="http://schemas.microsoft.com/office/drawing/2014/main" id="{39721087-B082-4118-8442-B729C4697717}"/>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9" name="Freeform 69">
              <a:extLst>
                <a:ext uri="{FF2B5EF4-FFF2-40B4-BE49-F238E27FC236}">
                  <a16:creationId xmlns:a16="http://schemas.microsoft.com/office/drawing/2014/main" id="{0729F8B8-5087-481A-876A-71D18E522936}"/>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0" name="Freeform 70">
              <a:extLst>
                <a:ext uri="{FF2B5EF4-FFF2-40B4-BE49-F238E27FC236}">
                  <a16:creationId xmlns:a16="http://schemas.microsoft.com/office/drawing/2014/main" id="{C3F516FA-7B71-479E-9E4C-92977F6D556F}"/>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1" name="Freeform 71">
              <a:extLst>
                <a:ext uri="{FF2B5EF4-FFF2-40B4-BE49-F238E27FC236}">
                  <a16:creationId xmlns:a16="http://schemas.microsoft.com/office/drawing/2014/main" id="{344654D9-471E-484A-8CEA-CD19F06C9F57}"/>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2" name="Freeform 72">
              <a:extLst>
                <a:ext uri="{FF2B5EF4-FFF2-40B4-BE49-F238E27FC236}">
                  <a16:creationId xmlns:a16="http://schemas.microsoft.com/office/drawing/2014/main" id="{498A5B5C-EB42-4E13-A617-6D5092910BC0}"/>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3" name="Freeform 73">
              <a:extLst>
                <a:ext uri="{FF2B5EF4-FFF2-40B4-BE49-F238E27FC236}">
                  <a16:creationId xmlns:a16="http://schemas.microsoft.com/office/drawing/2014/main" id="{867682C4-03E6-43A1-A625-8D2C367DA5B6}"/>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4" name="Freeform 74">
              <a:extLst>
                <a:ext uri="{FF2B5EF4-FFF2-40B4-BE49-F238E27FC236}">
                  <a16:creationId xmlns:a16="http://schemas.microsoft.com/office/drawing/2014/main" id="{38F0AC16-EAFB-4BFB-9464-A9ADC1265BA8}"/>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5" name="Freeform 75">
              <a:extLst>
                <a:ext uri="{FF2B5EF4-FFF2-40B4-BE49-F238E27FC236}">
                  <a16:creationId xmlns:a16="http://schemas.microsoft.com/office/drawing/2014/main" id="{F4180BAC-F60A-4C6F-BF5B-BEEDD22D033F}"/>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6" name="Freeform 76">
              <a:extLst>
                <a:ext uri="{FF2B5EF4-FFF2-40B4-BE49-F238E27FC236}">
                  <a16:creationId xmlns:a16="http://schemas.microsoft.com/office/drawing/2014/main" id="{5EE2C9D1-BDBF-4E06-B7FA-6E6E03E72711}"/>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7" name="Freeform 77">
              <a:extLst>
                <a:ext uri="{FF2B5EF4-FFF2-40B4-BE49-F238E27FC236}">
                  <a16:creationId xmlns:a16="http://schemas.microsoft.com/office/drawing/2014/main" id="{7A88A0F8-2BD5-4937-A8C3-F420CAF03128}"/>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8" name="Freeform 78">
              <a:extLst>
                <a:ext uri="{FF2B5EF4-FFF2-40B4-BE49-F238E27FC236}">
                  <a16:creationId xmlns:a16="http://schemas.microsoft.com/office/drawing/2014/main" id="{B906EB7D-444C-4F45-8C3A-7BE49FD32C3A}"/>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9" name="Freeform 79">
              <a:extLst>
                <a:ext uri="{FF2B5EF4-FFF2-40B4-BE49-F238E27FC236}">
                  <a16:creationId xmlns:a16="http://schemas.microsoft.com/office/drawing/2014/main" id="{1397AF48-6D35-44C3-9457-BD3EB4D50405}"/>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0" name="Freeform 80">
              <a:extLst>
                <a:ext uri="{FF2B5EF4-FFF2-40B4-BE49-F238E27FC236}">
                  <a16:creationId xmlns:a16="http://schemas.microsoft.com/office/drawing/2014/main" id="{249D3A36-3F10-4D3F-A3BE-A818F9D2FF98}"/>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1" name="Freeform 81">
              <a:extLst>
                <a:ext uri="{FF2B5EF4-FFF2-40B4-BE49-F238E27FC236}">
                  <a16:creationId xmlns:a16="http://schemas.microsoft.com/office/drawing/2014/main" id="{74E6C8B9-1CBA-4882-807D-48B60966E004}"/>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2" name="Freeform 82">
              <a:extLst>
                <a:ext uri="{FF2B5EF4-FFF2-40B4-BE49-F238E27FC236}">
                  <a16:creationId xmlns:a16="http://schemas.microsoft.com/office/drawing/2014/main" id="{13BDC579-27DF-4464-912A-958462CA2A7F}"/>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3" name="Freeform 83">
              <a:extLst>
                <a:ext uri="{FF2B5EF4-FFF2-40B4-BE49-F238E27FC236}">
                  <a16:creationId xmlns:a16="http://schemas.microsoft.com/office/drawing/2014/main" id="{36C685B3-80D5-4B13-934A-8D8972A3274A}"/>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4" name="Freeform 84">
              <a:extLst>
                <a:ext uri="{FF2B5EF4-FFF2-40B4-BE49-F238E27FC236}">
                  <a16:creationId xmlns:a16="http://schemas.microsoft.com/office/drawing/2014/main" id="{52133091-9699-4ECB-BED4-61C4D47396A6}"/>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5" name="Freeform 85">
              <a:extLst>
                <a:ext uri="{FF2B5EF4-FFF2-40B4-BE49-F238E27FC236}">
                  <a16:creationId xmlns:a16="http://schemas.microsoft.com/office/drawing/2014/main" id="{C7BAED6E-7182-4B04-8C69-EF513F27B3BC}"/>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6" name="Freeform 86">
              <a:extLst>
                <a:ext uri="{FF2B5EF4-FFF2-40B4-BE49-F238E27FC236}">
                  <a16:creationId xmlns:a16="http://schemas.microsoft.com/office/drawing/2014/main" id="{25C62F36-69CD-40BE-BDCB-7A33FF804F42}"/>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7" name="Freeform 87">
              <a:extLst>
                <a:ext uri="{FF2B5EF4-FFF2-40B4-BE49-F238E27FC236}">
                  <a16:creationId xmlns:a16="http://schemas.microsoft.com/office/drawing/2014/main" id="{AEE53564-BFA5-4491-881E-AC7E938595F2}"/>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8" name="Freeform 88">
              <a:extLst>
                <a:ext uri="{FF2B5EF4-FFF2-40B4-BE49-F238E27FC236}">
                  <a16:creationId xmlns:a16="http://schemas.microsoft.com/office/drawing/2014/main" id="{AC993F2E-1ADA-4462-946A-D14120D1242A}"/>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9" name="Freeform 89">
              <a:extLst>
                <a:ext uri="{FF2B5EF4-FFF2-40B4-BE49-F238E27FC236}">
                  <a16:creationId xmlns:a16="http://schemas.microsoft.com/office/drawing/2014/main" id="{0729C6A2-F004-4A7C-A984-37C8B8471495}"/>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0" name="Freeform 90">
              <a:extLst>
                <a:ext uri="{FF2B5EF4-FFF2-40B4-BE49-F238E27FC236}">
                  <a16:creationId xmlns:a16="http://schemas.microsoft.com/office/drawing/2014/main" id="{CF2C33D9-A12D-4BD7-B149-0933C79E300D}"/>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1" name="Freeform 91">
              <a:extLst>
                <a:ext uri="{FF2B5EF4-FFF2-40B4-BE49-F238E27FC236}">
                  <a16:creationId xmlns:a16="http://schemas.microsoft.com/office/drawing/2014/main" id="{45E10AB3-7C6F-4184-9955-6779513D5733}"/>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2" name="Freeform 92">
              <a:extLst>
                <a:ext uri="{FF2B5EF4-FFF2-40B4-BE49-F238E27FC236}">
                  <a16:creationId xmlns:a16="http://schemas.microsoft.com/office/drawing/2014/main" id="{1811EEF3-A42F-4A11-B01E-BA624AB008B1}"/>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3" name="Freeform 93">
              <a:extLst>
                <a:ext uri="{FF2B5EF4-FFF2-40B4-BE49-F238E27FC236}">
                  <a16:creationId xmlns:a16="http://schemas.microsoft.com/office/drawing/2014/main" id="{DD39519F-57FC-45A0-AED3-37D9B19763B7}"/>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4" name="Freeform 94">
              <a:extLst>
                <a:ext uri="{FF2B5EF4-FFF2-40B4-BE49-F238E27FC236}">
                  <a16:creationId xmlns:a16="http://schemas.microsoft.com/office/drawing/2014/main" id="{853D7DE5-0D30-4239-BF2D-0EE91738F06A}"/>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5" name="Freeform 95">
              <a:extLst>
                <a:ext uri="{FF2B5EF4-FFF2-40B4-BE49-F238E27FC236}">
                  <a16:creationId xmlns:a16="http://schemas.microsoft.com/office/drawing/2014/main" id="{F233183F-6A0F-49C8-A943-4CA1F2DCD120}"/>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6" name="Freeform 96">
              <a:extLst>
                <a:ext uri="{FF2B5EF4-FFF2-40B4-BE49-F238E27FC236}">
                  <a16:creationId xmlns:a16="http://schemas.microsoft.com/office/drawing/2014/main" id="{1FCD3B97-8692-4116-B9E2-FBA0EAD814B1}"/>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7" name="Freeform 97">
              <a:extLst>
                <a:ext uri="{FF2B5EF4-FFF2-40B4-BE49-F238E27FC236}">
                  <a16:creationId xmlns:a16="http://schemas.microsoft.com/office/drawing/2014/main" id="{5C1FCA35-FC19-42E0-8E15-8FE25A97731F}"/>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8" name="Freeform 98">
              <a:extLst>
                <a:ext uri="{FF2B5EF4-FFF2-40B4-BE49-F238E27FC236}">
                  <a16:creationId xmlns:a16="http://schemas.microsoft.com/office/drawing/2014/main" id="{17924D1F-34A4-4C3B-83B3-5E7A795B4ECF}"/>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9" name="Freeform 99">
              <a:extLst>
                <a:ext uri="{FF2B5EF4-FFF2-40B4-BE49-F238E27FC236}">
                  <a16:creationId xmlns:a16="http://schemas.microsoft.com/office/drawing/2014/main" id="{9591A48D-A0A3-46FB-A4AB-F3BC26496EB9}"/>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0" name="Freeform 100">
              <a:extLst>
                <a:ext uri="{FF2B5EF4-FFF2-40B4-BE49-F238E27FC236}">
                  <a16:creationId xmlns:a16="http://schemas.microsoft.com/office/drawing/2014/main" id="{79A5F1D9-5817-4906-9B44-88440993A844}"/>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1" name="Freeform 101">
              <a:extLst>
                <a:ext uri="{FF2B5EF4-FFF2-40B4-BE49-F238E27FC236}">
                  <a16:creationId xmlns:a16="http://schemas.microsoft.com/office/drawing/2014/main" id="{D261CF5A-E964-4D1F-A6F8-8E0A7D764E68}"/>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2" name="Freeform 102">
              <a:extLst>
                <a:ext uri="{FF2B5EF4-FFF2-40B4-BE49-F238E27FC236}">
                  <a16:creationId xmlns:a16="http://schemas.microsoft.com/office/drawing/2014/main" id="{730D42F2-F55F-4A7C-AE78-C8CBAF4A6C8A}"/>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3" name="Freeform 103">
              <a:extLst>
                <a:ext uri="{FF2B5EF4-FFF2-40B4-BE49-F238E27FC236}">
                  <a16:creationId xmlns:a16="http://schemas.microsoft.com/office/drawing/2014/main" id="{895F1E89-922D-418B-A58B-2DAFA11C5ABF}"/>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4" name="Freeform 104">
              <a:extLst>
                <a:ext uri="{FF2B5EF4-FFF2-40B4-BE49-F238E27FC236}">
                  <a16:creationId xmlns:a16="http://schemas.microsoft.com/office/drawing/2014/main" id="{B2BC5B3E-EEFA-457D-A1E6-E246294ED414}"/>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5" name="Freeform 105">
              <a:extLst>
                <a:ext uri="{FF2B5EF4-FFF2-40B4-BE49-F238E27FC236}">
                  <a16:creationId xmlns:a16="http://schemas.microsoft.com/office/drawing/2014/main" id="{A32721D8-174C-4B90-9310-1B5A05CE6DC8}"/>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6" name="Freeform 106">
              <a:extLst>
                <a:ext uri="{FF2B5EF4-FFF2-40B4-BE49-F238E27FC236}">
                  <a16:creationId xmlns:a16="http://schemas.microsoft.com/office/drawing/2014/main" id="{C387117B-77FE-4E68-B5EA-965478DC8D66}"/>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7" name="Freeform 107">
              <a:extLst>
                <a:ext uri="{FF2B5EF4-FFF2-40B4-BE49-F238E27FC236}">
                  <a16:creationId xmlns:a16="http://schemas.microsoft.com/office/drawing/2014/main" id="{08CED8A6-0B6F-42CE-8AE5-36463E6F708B}"/>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8" name="Freeform 108">
              <a:extLst>
                <a:ext uri="{FF2B5EF4-FFF2-40B4-BE49-F238E27FC236}">
                  <a16:creationId xmlns:a16="http://schemas.microsoft.com/office/drawing/2014/main" id="{82D27524-F0F7-4954-8941-C394A22051CB}"/>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9" name="Freeform 109">
              <a:extLst>
                <a:ext uri="{FF2B5EF4-FFF2-40B4-BE49-F238E27FC236}">
                  <a16:creationId xmlns:a16="http://schemas.microsoft.com/office/drawing/2014/main" id="{E8D27F48-B023-4F0B-98B0-2A881CF327C0}"/>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0" name="Freeform 110">
              <a:extLst>
                <a:ext uri="{FF2B5EF4-FFF2-40B4-BE49-F238E27FC236}">
                  <a16:creationId xmlns:a16="http://schemas.microsoft.com/office/drawing/2014/main" id="{9265AA7A-07F6-46E4-8AD9-B960034407E8}"/>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1" name="Freeform 111">
              <a:extLst>
                <a:ext uri="{FF2B5EF4-FFF2-40B4-BE49-F238E27FC236}">
                  <a16:creationId xmlns:a16="http://schemas.microsoft.com/office/drawing/2014/main" id="{654598ED-FC8C-474D-B377-744BDAB3AA19}"/>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2" name="Freeform 112">
              <a:extLst>
                <a:ext uri="{FF2B5EF4-FFF2-40B4-BE49-F238E27FC236}">
                  <a16:creationId xmlns:a16="http://schemas.microsoft.com/office/drawing/2014/main" id="{29EBD7DF-64B5-4AB5-9346-2AC0B8C6C847}"/>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3" name="Freeform 113">
              <a:extLst>
                <a:ext uri="{FF2B5EF4-FFF2-40B4-BE49-F238E27FC236}">
                  <a16:creationId xmlns:a16="http://schemas.microsoft.com/office/drawing/2014/main" id="{5FA9C3DC-ABD2-40A2-828E-48F8A4249BA3}"/>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4" name="Freeform 114">
              <a:extLst>
                <a:ext uri="{FF2B5EF4-FFF2-40B4-BE49-F238E27FC236}">
                  <a16:creationId xmlns:a16="http://schemas.microsoft.com/office/drawing/2014/main" id="{AC5E520D-AEAA-4E72-BDB9-FCBACE7B4BAF}"/>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5" name="Freeform 115">
              <a:extLst>
                <a:ext uri="{FF2B5EF4-FFF2-40B4-BE49-F238E27FC236}">
                  <a16:creationId xmlns:a16="http://schemas.microsoft.com/office/drawing/2014/main" id="{F77CD1FE-1923-4557-A17B-500B0361B19F}"/>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6" name="Freeform 116">
              <a:extLst>
                <a:ext uri="{FF2B5EF4-FFF2-40B4-BE49-F238E27FC236}">
                  <a16:creationId xmlns:a16="http://schemas.microsoft.com/office/drawing/2014/main" id="{84DC0EB0-05E7-4BEC-A802-2D98AE1CDED0}"/>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7" name="Freeform 117">
              <a:extLst>
                <a:ext uri="{FF2B5EF4-FFF2-40B4-BE49-F238E27FC236}">
                  <a16:creationId xmlns:a16="http://schemas.microsoft.com/office/drawing/2014/main" id="{2B661B2F-21B8-4EFD-A746-8DE72764102D}"/>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8" name="Freeform 118">
              <a:extLst>
                <a:ext uri="{FF2B5EF4-FFF2-40B4-BE49-F238E27FC236}">
                  <a16:creationId xmlns:a16="http://schemas.microsoft.com/office/drawing/2014/main" id="{7CCD1BE5-A635-468E-8F07-D93C53338364}"/>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9" name="Freeform 119">
              <a:extLst>
                <a:ext uri="{FF2B5EF4-FFF2-40B4-BE49-F238E27FC236}">
                  <a16:creationId xmlns:a16="http://schemas.microsoft.com/office/drawing/2014/main" id="{792B60D3-9C0F-4C7A-B499-E6A42BC3903E}"/>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0" name="Freeform 120">
              <a:extLst>
                <a:ext uri="{FF2B5EF4-FFF2-40B4-BE49-F238E27FC236}">
                  <a16:creationId xmlns:a16="http://schemas.microsoft.com/office/drawing/2014/main" id="{6EEA9871-E2FC-43CF-A953-A1608581CE5A}"/>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1" name="Freeform 121">
              <a:extLst>
                <a:ext uri="{FF2B5EF4-FFF2-40B4-BE49-F238E27FC236}">
                  <a16:creationId xmlns:a16="http://schemas.microsoft.com/office/drawing/2014/main" id="{A6940BC5-CF0E-4087-A4B1-C36EDD11A443}"/>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2" name="Freeform 122">
              <a:extLst>
                <a:ext uri="{FF2B5EF4-FFF2-40B4-BE49-F238E27FC236}">
                  <a16:creationId xmlns:a16="http://schemas.microsoft.com/office/drawing/2014/main" id="{58E07B53-1FAB-43B0-A126-99F71F416777}"/>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3" name="Freeform 123">
              <a:extLst>
                <a:ext uri="{FF2B5EF4-FFF2-40B4-BE49-F238E27FC236}">
                  <a16:creationId xmlns:a16="http://schemas.microsoft.com/office/drawing/2014/main" id="{EDA74531-A315-4D4E-90F0-51FD86BCD501}"/>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4" name="Freeform 124">
              <a:extLst>
                <a:ext uri="{FF2B5EF4-FFF2-40B4-BE49-F238E27FC236}">
                  <a16:creationId xmlns:a16="http://schemas.microsoft.com/office/drawing/2014/main" id="{BFCD941A-FF14-4798-A66E-C42B4001DD50}"/>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5" name="Freeform 125">
              <a:extLst>
                <a:ext uri="{FF2B5EF4-FFF2-40B4-BE49-F238E27FC236}">
                  <a16:creationId xmlns:a16="http://schemas.microsoft.com/office/drawing/2014/main" id="{28B219DD-C789-4395-AEE2-9377CA716A9F}"/>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6" name="Freeform 126">
              <a:extLst>
                <a:ext uri="{FF2B5EF4-FFF2-40B4-BE49-F238E27FC236}">
                  <a16:creationId xmlns:a16="http://schemas.microsoft.com/office/drawing/2014/main" id="{F3ADB6EE-6602-4D0F-BE7B-D83F9D8B3E56}"/>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7" name="Freeform 127">
              <a:extLst>
                <a:ext uri="{FF2B5EF4-FFF2-40B4-BE49-F238E27FC236}">
                  <a16:creationId xmlns:a16="http://schemas.microsoft.com/office/drawing/2014/main" id="{945D71D9-5AB0-4EC3-95E2-CD9E4F5BC1F7}"/>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8" name="Freeform 128">
              <a:extLst>
                <a:ext uri="{FF2B5EF4-FFF2-40B4-BE49-F238E27FC236}">
                  <a16:creationId xmlns:a16="http://schemas.microsoft.com/office/drawing/2014/main" id="{A4AFE6E5-1239-43C2-B378-9C2AF2046697}"/>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9" name="Freeform 129">
              <a:extLst>
                <a:ext uri="{FF2B5EF4-FFF2-40B4-BE49-F238E27FC236}">
                  <a16:creationId xmlns:a16="http://schemas.microsoft.com/office/drawing/2014/main" id="{2EBB5E25-277C-41E3-8E7F-493E62F21045}"/>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70" name="Freeform 130">
              <a:extLst>
                <a:ext uri="{FF2B5EF4-FFF2-40B4-BE49-F238E27FC236}">
                  <a16:creationId xmlns:a16="http://schemas.microsoft.com/office/drawing/2014/main" id="{B32F995D-CA40-4007-8900-B3F8687E675E}"/>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71" name="Freeform 131">
              <a:extLst>
                <a:ext uri="{FF2B5EF4-FFF2-40B4-BE49-F238E27FC236}">
                  <a16:creationId xmlns:a16="http://schemas.microsoft.com/office/drawing/2014/main" id="{81C205B7-8403-4B34-8DDD-2877937056E2}"/>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72" name="Freeform 132">
              <a:extLst>
                <a:ext uri="{FF2B5EF4-FFF2-40B4-BE49-F238E27FC236}">
                  <a16:creationId xmlns:a16="http://schemas.microsoft.com/office/drawing/2014/main" id="{617EBDDB-97C6-4602-A7DF-3ADEA9B59F66}"/>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73" name="Freeform 133">
              <a:extLst>
                <a:ext uri="{FF2B5EF4-FFF2-40B4-BE49-F238E27FC236}">
                  <a16:creationId xmlns:a16="http://schemas.microsoft.com/office/drawing/2014/main" id="{501F935F-68AD-4C35-B1DE-8D5ABD193EA3}"/>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74" name="Freeform 134">
              <a:extLst>
                <a:ext uri="{FF2B5EF4-FFF2-40B4-BE49-F238E27FC236}">
                  <a16:creationId xmlns:a16="http://schemas.microsoft.com/office/drawing/2014/main" id="{F5E3FAE9-00EF-426D-9333-57980313157F}"/>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75" name="Freeform 135">
              <a:extLst>
                <a:ext uri="{FF2B5EF4-FFF2-40B4-BE49-F238E27FC236}">
                  <a16:creationId xmlns:a16="http://schemas.microsoft.com/office/drawing/2014/main" id="{8F4B317E-0BBA-4E1B-9CAA-30143D596BDA}"/>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76" name="Freeform 136">
              <a:extLst>
                <a:ext uri="{FF2B5EF4-FFF2-40B4-BE49-F238E27FC236}">
                  <a16:creationId xmlns:a16="http://schemas.microsoft.com/office/drawing/2014/main" id="{BF755C15-A50F-414A-91A8-B6BFB109E934}"/>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77" name="Freeform 137">
              <a:extLst>
                <a:ext uri="{FF2B5EF4-FFF2-40B4-BE49-F238E27FC236}">
                  <a16:creationId xmlns:a16="http://schemas.microsoft.com/office/drawing/2014/main" id="{0E7943B6-5C6C-4907-BCE8-FABE3055B9E7}"/>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sp>
        <p:nvSpPr>
          <p:cNvPr id="278" name="Hộp Văn bản 277">
            <a:extLst>
              <a:ext uri="{FF2B5EF4-FFF2-40B4-BE49-F238E27FC236}">
                <a16:creationId xmlns:a16="http://schemas.microsoft.com/office/drawing/2014/main" id="{8B12CD01-093E-4ECB-AB56-200B662679DB}"/>
              </a:ext>
            </a:extLst>
          </p:cNvPr>
          <p:cNvSpPr txBox="1"/>
          <p:nvPr/>
        </p:nvSpPr>
        <p:spPr>
          <a:xfrm>
            <a:off x="4985415" y="1084541"/>
            <a:ext cx="3010006" cy="553998"/>
          </a:xfrm>
          <a:prstGeom prst="rect">
            <a:avLst/>
          </a:prstGeom>
          <a:noFill/>
        </p:spPr>
        <p:txBody>
          <a:bodyPr wrap="square" rtlCol="0">
            <a:spAutoFit/>
          </a:bodyPr>
          <a:lstStyle/>
          <a:p>
            <a:r>
              <a:rPr lang="vi-VN" sz="3000" b="1" dirty="0">
                <a:latin typeface="Times New Roman" panose="02020603050405020304" pitchFamily="18" charset="0"/>
                <a:cs typeface="Times New Roman" panose="02020603050405020304" pitchFamily="18" charset="0"/>
              </a:rPr>
              <a:t>Trả lời câu hỏi</a:t>
            </a:r>
            <a:endParaRPr lang="en-NZ" sz="3000" b="1" dirty="0">
              <a:latin typeface="Times New Roman" panose="02020603050405020304" pitchFamily="18" charset="0"/>
              <a:cs typeface="Times New Roman" panose="02020603050405020304" pitchFamily="18" charset="0"/>
            </a:endParaRPr>
          </a:p>
        </p:txBody>
      </p:sp>
      <p:sp>
        <p:nvSpPr>
          <p:cNvPr id="280" name="Hộp Văn bản 279">
            <a:extLst>
              <a:ext uri="{FF2B5EF4-FFF2-40B4-BE49-F238E27FC236}">
                <a16:creationId xmlns:a16="http://schemas.microsoft.com/office/drawing/2014/main" id="{28983D50-6C8E-4C2A-8A4B-91787CC598F7}"/>
              </a:ext>
            </a:extLst>
          </p:cNvPr>
          <p:cNvSpPr txBox="1"/>
          <p:nvPr/>
        </p:nvSpPr>
        <p:spPr>
          <a:xfrm>
            <a:off x="1191491" y="1916699"/>
            <a:ext cx="5407747" cy="769441"/>
          </a:xfrm>
          <a:prstGeom prst="rect">
            <a:avLst/>
          </a:prstGeom>
          <a:noFill/>
        </p:spPr>
        <p:txBody>
          <a:bodyPr wrap="square">
            <a:spAutoFit/>
          </a:bodyPr>
          <a:lstStyle/>
          <a:p>
            <a:pPr algn="just" eaLnBrk="1" hangingPunct="1"/>
            <a:r>
              <a:rPr lang="vi-VN" altLang="en-US" sz="1800" b="1" dirty="0">
                <a:latin typeface="HP001 4 hàng" panose="020B0603050302020204" pitchFamily="34" charset="-93"/>
              </a:rPr>
              <a:t>	</a:t>
            </a:r>
            <a:r>
              <a:rPr lang="en-US" altLang="en-US" sz="2200" b="1" dirty="0" err="1">
                <a:solidFill>
                  <a:srgbClr val="0070C0"/>
                </a:solidFill>
                <a:latin typeface="Times New Roman" panose="02020603050405020304" pitchFamily="18" charset="0"/>
                <a:cs typeface="Times New Roman" panose="02020603050405020304" pitchFamily="18" charset="0"/>
              </a:rPr>
              <a:t>Để</a:t>
            </a:r>
            <a:r>
              <a:rPr lang="en-US" altLang="en-US" sz="2200" b="1" dirty="0">
                <a:solidFill>
                  <a:srgbClr val="0070C0"/>
                </a:solidFill>
                <a:latin typeface="Times New Roman" panose="02020603050405020304" pitchFamily="18" charset="0"/>
                <a:cs typeface="Times New Roman" panose="02020603050405020304" pitchFamily="18" charset="0"/>
              </a:rPr>
              <a:t> </a:t>
            </a:r>
            <a:r>
              <a:rPr lang="en-US" altLang="en-US" sz="2200" b="1" dirty="0" err="1">
                <a:solidFill>
                  <a:srgbClr val="0070C0"/>
                </a:solidFill>
                <a:latin typeface="Times New Roman" panose="02020603050405020304" pitchFamily="18" charset="0"/>
                <a:cs typeface="Times New Roman" panose="02020603050405020304" pitchFamily="18" charset="0"/>
              </a:rPr>
              <a:t>thực</a:t>
            </a:r>
            <a:r>
              <a:rPr lang="en-US" altLang="en-US" sz="2200" b="1" dirty="0">
                <a:solidFill>
                  <a:srgbClr val="0070C0"/>
                </a:solidFill>
                <a:latin typeface="Times New Roman" panose="02020603050405020304" pitchFamily="18" charset="0"/>
                <a:cs typeface="Times New Roman" panose="02020603050405020304" pitchFamily="18" charset="0"/>
              </a:rPr>
              <a:t> </a:t>
            </a:r>
            <a:r>
              <a:rPr lang="en-US" altLang="en-US" sz="2200" b="1" dirty="0" err="1">
                <a:solidFill>
                  <a:srgbClr val="0070C0"/>
                </a:solidFill>
                <a:latin typeface="Times New Roman" panose="02020603050405020304" pitchFamily="18" charset="0"/>
                <a:cs typeface="Times New Roman" panose="02020603050405020304" pitchFamily="18" charset="0"/>
              </a:rPr>
              <a:t>hiện</a:t>
            </a:r>
            <a:r>
              <a:rPr lang="en-US" altLang="en-US" sz="2200" b="1" dirty="0">
                <a:solidFill>
                  <a:srgbClr val="0070C0"/>
                </a:solidFill>
                <a:latin typeface="Times New Roman" panose="02020603050405020304" pitchFamily="18" charset="0"/>
                <a:cs typeface="Times New Roman" panose="02020603050405020304" pitchFamily="18" charset="0"/>
              </a:rPr>
              <a:t> </a:t>
            </a:r>
            <a:r>
              <a:rPr lang="en-US" altLang="en-US" sz="2200" b="1" dirty="0" err="1">
                <a:solidFill>
                  <a:srgbClr val="0070C0"/>
                </a:solidFill>
                <a:latin typeface="Times New Roman" panose="02020603050405020304" pitchFamily="18" charset="0"/>
                <a:cs typeface="Times New Roman" panose="02020603050405020304" pitchFamily="18" charset="0"/>
              </a:rPr>
              <a:t>mục</a:t>
            </a:r>
            <a:r>
              <a:rPr lang="en-US" altLang="en-US" sz="2200" b="1" dirty="0">
                <a:solidFill>
                  <a:srgbClr val="0070C0"/>
                </a:solidFill>
                <a:latin typeface="Times New Roman" panose="02020603050405020304" pitchFamily="18" charset="0"/>
                <a:cs typeface="Times New Roman" panose="02020603050405020304" pitchFamily="18" charset="0"/>
              </a:rPr>
              <a:t> </a:t>
            </a:r>
            <a:r>
              <a:rPr lang="en-US" altLang="en-US" sz="2200" b="1" dirty="0" err="1">
                <a:solidFill>
                  <a:srgbClr val="0070C0"/>
                </a:solidFill>
                <a:latin typeface="Times New Roman" panose="02020603050405020304" pitchFamily="18" charset="0"/>
                <a:cs typeface="Times New Roman" panose="02020603050405020304" pitchFamily="18" charset="0"/>
              </a:rPr>
              <a:t>đích</a:t>
            </a:r>
            <a:r>
              <a:rPr lang="en-US" altLang="en-US" sz="2200" b="1" dirty="0">
                <a:solidFill>
                  <a:srgbClr val="0070C0"/>
                </a:solidFill>
                <a:latin typeface="Times New Roman" panose="02020603050405020304" pitchFamily="18" charset="0"/>
                <a:cs typeface="Times New Roman" panose="02020603050405020304" pitchFamily="18" charset="0"/>
              </a:rPr>
              <a:t> </a:t>
            </a:r>
            <a:r>
              <a:rPr lang="en-US" altLang="en-US" sz="2200" b="1" dirty="0" err="1">
                <a:solidFill>
                  <a:srgbClr val="0070C0"/>
                </a:solidFill>
                <a:latin typeface="Times New Roman" panose="02020603050405020304" pitchFamily="18" charset="0"/>
                <a:cs typeface="Times New Roman" panose="02020603050405020304" pitchFamily="18" charset="0"/>
              </a:rPr>
              <a:t>trên</a:t>
            </a:r>
            <a:r>
              <a:rPr lang="en-US" altLang="en-US" sz="2200" b="1" dirty="0">
                <a:solidFill>
                  <a:srgbClr val="0070C0"/>
                </a:solidFill>
                <a:latin typeface="Times New Roman" panose="02020603050405020304" pitchFamily="18" charset="0"/>
                <a:cs typeface="Times New Roman" panose="02020603050405020304" pitchFamily="18" charset="0"/>
              </a:rPr>
              <a:t>, </a:t>
            </a:r>
            <a:r>
              <a:rPr lang="en-US" altLang="en-US" sz="2200" b="1" dirty="0" err="1">
                <a:solidFill>
                  <a:srgbClr val="0070C0"/>
                </a:solidFill>
                <a:latin typeface="Times New Roman" panose="02020603050405020304" pitchFamily="18" charset="0"/>
                <a:cs typeface="Times New Roman" panose="02020603050405020304" pitchFamily="18" charset="0"/>
              </a:rPr>
              <a:t>một</a:t>
            </a:r>
            <a:r>
              <a:rPr lang="en-US" altLang="en-US" sz="2200" b="1" dirty="0">
                <a:solidFill>
                  <a:srgbClr val="0070C0"/>
                </a:solidFill>
                <a:latin typeface="Times New Roman" panose="02020603050405020304" pitchFamily="18" charset="0"/>
                <a:cs typeface="Times New Roman" panose="02020603050405020304" pitchFamily="18" charset="0"/>
              </a:rPr>
              <a:t> </a:t>
            </a:r>
            <a:r>
              <a:rPr lang="en-US" altLang="en-US" sz="2200" b="1" dirty="0" err="1">
                <a:solidFill>
                  <a:srgbClr val="0070C0"/>
                </a:solidFill>
                <a:latin typeface="Times New Roman" panose="02020603050405020304" pitchFamily="18" charset="0"/>
                <a:cs typeface="Times New Roman" panose="02020603050405020304" pitchFamily="18" charset="0"/>
              </a:rPr>
              <a:t>bức</a:t>
            </a:r>
            <a:r>
              <a:rPr lang="en-US" altLang="en-US" sz="2200" b="1" dirty="0">
                <a:solidFill>
                  <a:srgbClr val="0070C0"/>
                </a:solidFill>
                <a:latin typeface="Times New Roman" panose="02020603050405020304" pitchFamily="18" charset="0"/>
                <a:cs typeface="Times New Roman" panose="02020603050405020304" pitchFamily="18" charset="0"/>
              </a:rPr>
              <a:t> </a:t>
            </a:r>
            <a:r>
              <a:rPr lang="en-US" altLang="en-US" sz="2200" b="1" dirty="0" err="1">
                <a:solidFill>
                  <a:srgbClr val="0070C0"/>
                </a:solidFill>
                <a:latin typeface="Times New Roman" panose="02020603050405020304" pitchFamily="18" charset="0"/>
                <a:cs typeface="Times New Roman" panose="02020603050405020304" pitchFamily="18" charset="0"/>
              </a:rPr>
              <a:t>thư</a:t>
            </a:r>
            <a:r>
              <a:rPr lang="en-US" altLang="en-US" sz="2200" b="1" dirty="0">
                <a:solidFill>
                  <a:srgbClr val="0070C0"/>
                </a:solidFill>
                <a:latin typeface="Times New Roman" panose="02020603050405020304" pitchFamily="18" charset="0"/>
                <a:cs typeface="Times New Roman" panose="02020603050405020304" pitchFamily="18" charset="0"/>
              </a:rPr>
              <a:t> </a:t>
            </a:r>
            <a:r>
              <a:rPr lang="en-US" altLang="en-US" sz="2200" b="1" dirty="0" err="1">
                <a:solidFill>
                  <a:srgbClr val="0070C0"/>
                </a:solidFill>
                <a:latin typeface="Times New Roman" panose="02020603050405020304" pitchFamily="18" charset="0"/>
                <a:cs typeface="Times New Roman" panose="02020603050405020304" pitchFamily="18" charset="0"/>
              </a:rPr>
              <a:t>cần</a:t>
            </a:r>
            <a:r>
              <a:rPr lang="en-US" altLang="en-US" sz="2200" b="1" dirty="0">
                <a:solidFill>
                  <a:srgbClr val="0070C0"/>
                </a:solidFill>
                <a:latin typeface="Times New Roman" panose="02020603050405020304" pitchFamily="18" charset="0"/>
                <a:cs typeface="Times New Roman" panose="02020603050405020304" pitchFamily="18" charset="0"/>
              </a:rPr>
              <a:t> </a:t>
            </a:r>
            <a:r>
              <a:rPr lang="en-US" altLang="en-US" sz="2200" b="1" dirty="0" err="1">
                <a:solidFill>
                  <a:srgbClr val="0070C0"/>
                </a:solidFill>
                <a:latin typeface="Times New Roman" panose="02020603050405020304" pitchFamily="18" charset="0"/>
                <a:cs typeface="Times New Roman" panose="02020603050405020304" pitchFamily="18" charset="0"/>
              </a:rPr>
              <a:t>có</a:t>
            </a:r>
            <a:r>
              <a:rPr lang="en-US" altLang="en-US" sz="2200" b="1" dirty="0">
                <a:solidFill>
                  <a:srgbClr val="0070C0"/>
                </a:solidFill>
                <a:latin typeface="Times New Roman" panose="02020603050405020304" pitchFamily="18" charset="0"/>
                <a:cs typeface="Times New Roman" panose="02020603050405020304" pitchFamily="18" charset="0"/>
              </a:rPr>
              <a:t> </a:t>
            </a:r>
            <a:r>
              <a:rPr lang="en-US" altLang="en-US" sz="2200" b="1" dirty="0" err="1">
                <a:solidFill>
                  <a:srgbClr val="0070C0"/>
                </a:solidFill>
                <a:latin typeface="Times New Roman" panose="02020603050405020304" pitchFamily="18" charset="0"/>
                <a:cs typeface="Times New Roman" panose="02020603050405020304" pitchFamily="18" charset="0"/>
              </a:rPr>
              <a:t>những</a:t>
            </a:r>
            <a:r>
              <a:rPr lang="en-US" altLang="en-US" sz="2200" b="1" dirty="0">
                <a:solidFill>
                  <a:srgbClr val="0070C0"/>
                </a:solidFill>
                <a:latin typeface="Times New Roman" panose="02020603050405020304" pitchFamily="18" charset="0"/>
                <a:cs typeface="Times New Roman" panose="02020603050405020304" pitchFamily="18" charset="0"/>
              </a:rPr>
              <a:t> </a:t>
            </a:r>
            <a:r>
              <a:rPr lang="en-US" altLang="en-US" sz="2200" b="1" dirty="0" err="1">
                <a:solidFill>
                  <a:srgbClr val="0070C0"/>
                </a:solidFill>
                <a:latin typeface="Times New Roman" panose="02020603050405020304" pitchFamily="18" charset="0"/>
                <a:cs typeface="Times New Roman" panose="02020603050405020304" pitchFamily="18" charset="0"/>
              </a:rPr>
              <a:t>nội</a:t>
            </a:r>
            <a:r>
              <a:rPr lang="en-US" altLang="en-US" sz="2200" b="1" dirty="0">
                <a:solidFill>
                  <a:srgbClr val="0070C0"/>
                </a:solidFill>
                <a:latin typeface="Times New Roman" panose="02020603050405020304" pitchFamily="18" charset="0"/>
                <a:cs typeface="Times New Roman" panose="02020603050405020304" pitchFamily="18" charset="0"/>
              </a:rPr>
              <a:t> dung </a:t>
            </a:r>
            <a:r>
              <a:rPr lang="en-US" altLang="en-US" sz="2200" b="1" dirty="0" err="1">
                <a:solidFill>
                  <a:srgbClr val="0070C0"/>
                </a:solidFill>
                <a:latin typeface="Times New Roman" panose="02020603050405020304" pitchFamily="18" charset="0"/>
                <a:cs typeface="Times New Roman" panose="02020603050405020304" pitchFamily="18" charset="0"/>
              </a:rPr>
              <a:t>sau</a:t>
            </a:r>
            <a:r>
              <a:rPr lang="en-US" altLang="en-US" sz="2200" b="1" dirty="0">
                <a:solidFill>
                  <a:srgbClr val="0070C0"/>
                </a:solidFill>
                <a:latin typeface="Times New Roman" panose="02020603050405020304" pitchFamily="18" charset="0"/>
                <a:cs typeface="Times New Roman" panose="02020603050405020304" pitchFamily="18" charset="0"/>
              </a:rPr>
              <a:t>: </a:t>
            </a:r>
          </a:p>
        </p:txBody>
      </p:sp>
      <p:sp>
        <p:nvSpPr>
          <p:cNvPr id="282" name="Hộp Văn bản 281">
            <a:extLst>
              <a:ext uri="{FF2B5EF4-FFF2-40B4-BE49-F238E27FC236}">
                <a16:creationId xmlns:a16="http://schemas.microsoft.com/office/drawing/2014/main" id="{CE51A45E-CA17-4A91-A104-D137DB874E29}"/>
              </a:ext>
            </a:extLst>
          </p:cNvPr>
          <p:cNvSpPr txBox="1"/>
          <p:nvPr/>
        </p:nvSpPr>
        <p:spPr>
          <a:xfrm>
            <a:off x="2521800" y="2895845"/>
            <a:ext cx="8949764" cy="2015936"/>
          </a:xfrm>
          <a:prstGeom prst="rect">
            <a:avLst/>
          </a:prstGeom>
          <a:noFill/>
        </p:spPr>
        <p:txBody>
          <a:bodyPr wrap="square">
            <a:spAutoFit/>
          </a:bodyPr>
          <a:lstStyle/>
          <a:p>
            <a:pPr algn="just" eaLnBrk="1" hangingPunct="1"/>
            <a:r>
              <a:rPr lang="vi-VN" altLang="en-US" sz="1800" b="1" dirty="0">
                <a:latin typeface="Times New Roman" panose="02020603050405020304" pitchFamily="18" charset="0"/>
              </a:rPr>
              <a:t>	</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Nêu</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lí</a:t>
            </a:r>
            <a:r>
              <a:rPr lang="en-US" altLang="en-US" sz="2500" b="1" dirty="0">
                <a:latin typeface="Times New Roman" panose="02020603050405020304" pitchFamily="18" charset="0"/>
                <a:cs typeface="Times New Roman" panose="02020603050405020304" pitchFamily="18" charset="0"/>
              </a:rPr>
              <a:t> do </a:t>
            </a:r>
            <a:r>
              <a:rPr lang="en-US" altLang="en-US" sz="2500" b="1" dirty="0" err="1">
                <a:latin typeface="Times New Roman" panose="02020603050405020304" pitchFamily="18" charset="0"/>
                <a:cs typeface="Times New Roman" panose="02020603050405020304" pitchFamily="18" charset="0"/>
              </a:rPr>
              <a:t>và</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mục</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đích</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viết</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thư</a:t>
            </a:r>
            <a:r>
              <a:rPr lang="en-US" altLang="en-US" sz="2500" b="1" dirty="0">
                <a:latin typeface="Times New Roman" panose="02020603050405020304" pitchFamily="18" charset="0"/>
                <a:cs typeface="Times New Roman" panose="02020603050405020304" pitchFamily="18" charset="0"/>
              </a:rPr>
              <a:t>.</a:t>
            </a:r>
          </a:p>
          <a:p>
            <a:pPr algn="just" eaLnBrk="1" hangingPunct="1"/>
            <a:r>
              <a:rPr lang="en-US" altLang="en-US" sz="2500" b="1" dirty="0">
                <a:latin typeface="Times New Roman" panose="02020603050405020304" pitchFamily="18" charset="0"/>
                <a:cs typeface="Times New Roman" panose="02020603050405020304" pitchFamily="18" charset="0"/>
              </a:rPr>
              <a:t>   </a:t>
            </a:r>
            <a:r>
              <a:rPr lang="vi-VN" altLang="en-US" sz="2500" b="1" dirty="0">
                <a:latin typeface="Times New Roman" panose="02020603050405020304" pitchFamily="18" charset="0"/>
                <a:cs typeface="Times New Roman" panose="02020603050405020304" pitchFamily="18" charset="0"/>
              </a:rPr>
              <a:t>	</a:t>
            </a:r>
            <a:r>
              <a:rPr lang="en-US" altLang="en-US" sz="2500" b="1" dirty="0">
                <a:latin typeface="Times New Roman" panose="02020603050405020304" pitchFamily="18" charset="0"/>
                <a:cs typeface="Times New Roman" panose="02020603050405020304" pitchFamily="18" charset="0"/>
              </a:rPr>
              <a:t>+</a:t>
            </a:r>
            <a:r>
              <a:rPr lang="vi-VN"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Thăm</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hỏi</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tình</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hình</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của</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người</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nhận</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thư</a:t>
            </a:r>
            <a:r>
              <a:rPr lang="en-US" altLang="en-US" sz="2500" b="1" dirty="0">
                <a:latin typeface="Times New Roman" panose="02020603050405020304" pitchFamily="18" charset="0"/>
                <a:cs typeface="Times New Roman" panose="02020603050405020304" pitchFamily="18" charset="0"/>
              </a:rPr>
              <a:t>.</a:t>
            </a:r>
          </a:p>
          <a:p>
            <a:pPr algn="just" eaLnBrk="1" hangingPunct="1"/>
            <a:r>
              <a:rPr lang="en-US" altLang="en-US" sz="2500" b="1" dirty="0">
                <a:latin typeface="Times New Roman" panose="02020603050405020304" pitchFamily="18" charset="0"/>
                <a:cs typeface="Times New Roman" panose="02020603050405020304" pitchFamily="18" charset="0"/>
              </a:rPr>
              <a:t>   </a:t>
            </a:r>
            <a:r>
              <a:rPr lang="vi-VN" altLang="en-US" sz="2500" b="1" dirty="0">
                <a:latin typeface="Times New Roman" panose="02020603050405020304" pitchFamily="18" charset="0"/>
                <a:cs typeface="Times New Roman" panose="02020603050405020304" pitchFamily="18" charset="0"/>
              </a:rPr>
              <a:t>	</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Thông</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báo</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tình</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hình</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của</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người</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viết</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thư</a:t>
            </a:r>
            <a:r>
              <a:rPr lang="en-US" altLang="en-US" sz="2500" b="1" dirty="0">
                <a:latin typeface="Times New Roman" panose="02020603050405020304" pitchFamily="18" charset="0"/>
                <a:cs typeface="Times New Roman" panose="02020603050405020304" pitchFamily="18" charset="0"/>
              </a:rPr>
              <a:t>.</a:t>
            </a:r>
          </a:p>
          <a:p>
            <a:pPr algn="just" eaLnBrk="1" hangingPunct="1"/>
            <a:r>
              <a:rPr lang="en-US" altLang="en-US" sz="2500" b="1" dirty="0">
                <a:latin typeface="Times New Roman" panose="02020603050405020304" pitchFamily="18" charset="0"/>
                <a:cs typeface="Times New Roman" panose="02020603050405020304" pitchFamily="18" charset="0"/>
              </a:rPr>
              <a:t>   </a:t>
            </a:r>
            <a:r>
              <a:rPr lang="vi-VN" altLang="en-US" sz="2500" b="1" dirty="0">
                <a:latin typeface="Times New Roman" panose="02020603050405020304" pitchFamily="18" charset="0"/>
                <a:cs typeface="Times New Roman" panose="02020603050405020304" pitchFamily="18" charset="0"/>
              </a:rPr>
              <a:t>	</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Nêu</a:t>
            </a:r>
            <a:r>
              <a:rPr lang="en-US" altLang="en-US" sz="2500" b="1" dirty="0">
                <a:latin typeface="Times New Roman" panose="02020603050405020304" pitchFamily="18" charset="0"/>
                <a:cs typeface="Times New Roman" panose="02020603050405020304" pitchFamily="18" charset="0"/>
              </a:rPr>
              <a:t> ý </a:t>
            </a:r>
            <a:r>
              <a:rPr lang="en-US" altLang="en-US" sz="2500" b="1" dirty="0" err="1">
                <a:latin typeface="Times New Roman" panose="02020603050405020304" pitchFamily="18" charset="0"/>
                <a:cs typeface="Times New Roman" panose="02020603050405020304" pitchFamily="18" charset="0"/>
              </a:rPr>
              <a:t>kiến</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cần</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trao</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đổi</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hoặc</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bày</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tỏ</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tình</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cảm</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với</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người</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nhận</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thư</a:t>
            </a:r>
            <a:r>
              <a:rPr lang="en-US" altLang="en-US" sz="2500" b="1" dirty="0">
                <a:latin typeface="Times New Roman" panose="02020603050405020304" pitchFamily="18" charset="0"/>
                <a:cs typeface="Times New Roman" panose="02020603050405020304" pitchFamily="18" charset="0"/>
              </a:rPr>
              <a:t>.</a:t>
            </a:r>
          </a:p>
        </p:txBody>
      </p:sp>
      <p:sp>
        <p:nvSpPr>
          <p:cNvPr id="141" name="文本框 140">
            <a:extLst>
              <a:ext uri="{FF2B5EF4-FFF2-40B4-BE49-F238E27FC236}">
                <a16:creationId xmlns:a16="http://schemas.microsoft.com/office/drawing/2014/main" id="{0C8F182E-7998-431C-BD3C-B0F1F77A966A}"/>
              </a:ext>
            </a:extLst>
          </p:cNvPr>
          <p:cNvSpPr txBox="1"/>
          <p:nvPr/>
        </p:nvSpPr>
        <p:spPr>
          <a:xfrm>
            <a:off x="3303353" y="2900019"/>
            <a:ext cx="6629277" cy="1151982"/>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ctr">
              <a:spcBef>
                <a:spcPct val="50000"/>
              </a:spcBef>
            </a:pPr>
            <a:r>
              <a:rPr lang="en-US" altLang="en-US" sz="3000" b="1" dirty="0" err="1">
                <a:solidFill>
                  <a:srgbClr val="FF0000"/>
                </a:solidFill>
                <a:latin typeface="Times New Roman" panose="02020603050405020304" pitchFamily="18" charset="0"/>
                <a:cs typeface="Times New Roman" panose="02020603050405020304" pitchFamily="18" charset="0"/>
              </a:rPr>
              <a:t>Để</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thực</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hiện</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mục</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đích</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trên</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một</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bức</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thư</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cần</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có</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những</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nội</a:t>
            </a:r>
            <a:r>
              <a:rPr lang="en-US" altLang="en-US" sz="3000" b="1" dirty="0">
                <a:solidFill>
                  <a:srgbClr val="FF0000"/>
                </a:solidFill>
                <a:latin typeface="Times New Roman" panose="02020603050405020304" pitchFamily="18" charset="0"/>
                <a:cs typeface="Times New Roman" panose="02020603050405020304" pitchFamily="18" charset="0"/>
              </a:rPr>
              <a:t> dung </a:t>
            </a:r>
            <a:r>
              <a:rPr lang="en-US" altLang="en-US" sz="3000" b="1" dirty="0" err="1">
                <a:solidFill>
                  <a:srgbClr val="FF0000"/>
                </a:solidFill>
                <a:latin typeface="Times New Roman" panose="02020603050405020304" pitchFamily="18" charset="0"/>
                <a:cs typeface="Times New Roman" panose="02020603050405020304" pitchFamily="18" charset="0"/>
              </a:rPr>
              <a:t>gì</a:t>
            </a:r>
            <a:r>
              <a:rPr lang="en-US" altLang="en-US" sz="30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88938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barn(inVertical)">
                                      <p:cBhvr>
                                        <p:cTn id="7" dur="500"/>
                                        <p:tgtEl>
                                          <p:spTgt spid="1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41"/>
                                        </p:tgtEl>
                                      </p:cBhvr>
                                    </p:animEffect>
                                    <p:set>
                                      <p:cBhvr>
                                        <p:cTn id="12" dur="1" fill="hold">
                                          <p:stCondLst>
                                            <p:cond delay="499"/>
                                          </p:stCondLst>
                                        </p:cTn>
                                        <p:tgtEl>
                                          <p:spTgt spid="14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80"/>
                                        </p:tgtEl>
                                        <p:attrNameLst>
                                          <p:attrName>style.visibility</p:attrName>
                                        </p:attrNameLst>
                                      </p:cBhvr>
                                      <p:to>
                                        <p:strVal val="visible"/>
                                      </p:to>
                                    </p:set>
                                    <p:animEffect transition="in" filter="fade">
                                      <p:cBhvr>
                                        <p:cTn id="22" dur="1000"/>
                                        <p:tgtEl>
                                          <p:spTgt spid="280"/>
                                        </p:tgtEl>
                                      </p:cBhvr>
                                    </p:animEffect>
                                    <p:anim calcmode="lin" valueType="num">
                                      <p:cBhvr>
                                        <p:cTn id="23" dur="1000" fill="hold"/>
                                        <p:tgtEl>
                                          <p:spTgt spid="280"/>
                                        </p:tgtEl>
                                        <p:attrNameLst>
                                          <p:attrName>ppt_x</p:attrName>
                                        </p:attrNameLst>
                                      </p:cBhvr>
                                      <p:tavLst>
                                        <p:tav tm="0">
                                          <p:val>
                                            <p:strVal val="#ppt_x"/>
                                          </p:val>
                                        </p:tav>
                                        <p:tav tm="100000">
                                          <p:val>
                                            <p:strVal val="#ppt_x"/>
                                          </p:val>
                                        </p:tav>
                                      </p:tavLst>
                                    </p:anim>
                                    <p:anim calcmode="lin" valueType="num">
                                      <p:cBhvr>
                                        <p:cTn id="24" dur="1000" fill="hold"/>
                                        <p:tgtEl>
                                          <p:spTgt spid="28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82">
                                            <p:txEl>
                                              <p:pRg st="0" end="0"/>
                                            </p:txEl>
                                          </p:spTgt>
                                        </p:tgtEl>
                                        <p:attrNameLst>
                                          <p:attrName>style.visibility</p:attrName>
                                        </p:attrNameLst>
                                      </p:cBhvr>
                                      <p:to>
                                        <p:strVal val="visible"/>
                                      </p:to>
                                    </p:set>
                                    <p:animEffect transition="in" filter="wipe(down)">
                                      <p:cBhvr>
                                        <p:cTn id="29" dur="500"/>
                                        <p:tgtEl>
                                          <p:spTgt spid="28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82">
                                            <p:txEl>
                                              <p:pRg st="1" end="1"/>
                                            </p:txEl>
                                          </p:spTgt>
                                        </p:tgtEl>
                                        <p:attrNameLst>
                                          <p:attrName>style.visibility</p:attrName>
                                        </p:attrNameLst>
                                      </p:cBhvr>
                                      <p:to>
                                        <p:strVal val="visible"/>
                                      </p:to>
                                    </p:set>
                                    <p:animEffect transition="in" filter="barn(inVertical)">
                                      <p:cBhvr>
                                        <p:cTn id="34" dur="500"/>
                                        <p:tgtEl>
                                          <p:spTgt spid="28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82">
                                            <p:txEl>
                                              <p:pRg st="2" end="2"/>
                                            </p:txEl>
                                          </p:spTgt>
                                        </p:tgtEl>
                                        <p:attrNameLst>
                                          <p:attrName>style.visibility</p:attrName>
                                        </p:attrNameLst>
                                      </p:cBhvr>
                                      <p:to>
                                        <p:strVal val="visible"/>
                                      </p:to>
                                    </p:set>
                                    <p:animEffect transition="in" filter="barn(inVertical)">
                                      <p:cBhvr>
                                        <p:cTn id="39" dur="500"/>
                                        <p:tgtEl>
                                          <p:spTgt spid="282">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282">
                                            <p:txEl>
                                              <p:pRg st="3" end="3"/>
                                            </p:txEl>
                                          </p:spTgt>
                                        </p:tgtEl>
                                        <p:attrNameLst>
                                          <p:attrName>style.visibility</p:attrName>
                                        </p:attrNameLst>
                                      </p:cBhvr>
                                      <p:to>
                                        <p:strVal val="visible"/>
                                      </p:to>
                                    </p:set>
                                    <p:anim calcmode="lin" valueType="num">
                                      <p:cBhvr additive="base">
                                        <p:cTn id="44" dur="500" fill="hold"/>
                                        <p:tgtEl>
                                          <p:spTgt spid="282">
                                            <p:txEl>
                                              <p:pRg st="3" end="3"/>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28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 grpId="0"/>
      <p:bldP spid="141" grpId="0"/>
      <p:bldP spid="141"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7" name="Group 4">
            <a:extLst>
              <a:ext uri="{FF2B5EF4-FFF2-40B4-BE49-F238E27FC236}">
                <a16:creationId xmlns:a16="http://schemas.microsoft.com/office/drawing/2014/main" id="{A9BC4698-705B-47CA-8608-B21E47C00486}"/>
              </a:ext>
            </a:extLst>
          </p:cNvPr>
          <p:cNvGrpSpPr>
            <a:grpSpLocks noChangeAspect="1"/>
          </p:cNvGrpSpPr>
          <p:nvPr/>
        </p:nvGrpSpPr>
        <p:grpSpPr bwMode="auto">
          <a:xfrm>
            <a:off x="3522158" y="-195341"/>
            <a:ext cx="6145118" cy="1601732"/>
            <a:chOff x="1541" y="-64"/>
            <a:chExt cx="4577" cy="1193"/>
          </a:xfrm>
        </p:grpSpPr>
        <p:sp>
          <p:nvSpPr>
            <p:cNvPr id="138" name="AutoShape 3">
              <a:extLst>
                <a:ext uri="{FF2B5EF4-FFF2-40B4-BE49-F238E27FC236}">
                  <a16:creationId xmlns:a16="http://schemas.microsoft.com/office/drawing/2014/main" id="{3972FBCA-B58A-4666-AC7D-E4B805506486}"/>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9" name="Freeform 5">
              <a:extLst>
                <a:ext uri="{FF2B5EF4-FFF2-40B4-BE49-F238E27FC236}">
                  <a16:creationId xmlns:a16="http://schemas.microsoft.com/office/drawing/2014/main" id="{12CC187A-3FFF-4CEF-A8D8-9446B2F34E5B}"/>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0" name="Freeform 6">
              <a:extLst>
                <a:ext uri="{FF2B5EF4-FFF2-40B4-BE49-F238E27FC236}">
                  <a16:creationId xmlns:a16="http://schemas.microsoft.com/office/drawing/2014/main" id="{5C4198D8-1F0B-4D2D-AA42-7113989B8971}"/>
                </a:ext>
              </a:extLst>
            </p:cNvPr>
            <p:cNvSpPr>
              <a:spLocks/>
            </p:cNvSpPr>
            <p:nvPr/>
          </p:nvSpPr>
          <p:spPr bwMode="auto">
            <a:xfrm>
              <a:off x="1589" y="-64"/>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1" name="Freeform 7">
              <a:extLst>
                <a:ext uri="{FF2B5EF4-FFF2-40B4-BE49-F238E27FC236}">
                  <a16:creationId xmlns:a16="http://schemas.microsoft.com/office/drawing/2014/main" id="{68A35AD4-691D-4160-8FFE-F895C8E30AEC}"/>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2" name="Freeform 8">
              <a:extLst>
                <a:ext uri="{FF2B5EF4-FFF2-40B4-BE49-F238E27FC236}">
                  <a16:creationId xmlns:a16="http://schemas.microsoft.com/office/drawing/2014/main" id="{70F84592-7BA8-4420-AEB1-C54E182B106D}"/>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3" name="Freeform 9">
              <a:extLst>
                <a:ext uri="{FF2B5EF4-FFF2-40B4-BE49-F238E27FC236}">
                  <a16:creationId xmlns:a16="http://schemas.microsoft.com/office/drawing/2014/main" id="{6419A6C6-34F9-4185-9671-F8DF594F75AC}"/>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4" name="Oval 10">
              <a:extLst>
                <a:ext uri="{FF2B5EF4-FFF2-40B4-BE49-F238E27FC236}">
                  <a16:creationId xmlns:a16="http://schemas.microsoft.com/office/drawing/2014/main" id="{872A84D6-8066-46D4-80DE-24BCB442E2B8}"/>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5" name="Oval 11">
              <a:extLst>
                <a:ext uri="{FF2B5EF4-FFF2-40B4-BE49-F238E27FC236}">
                  <a16:creationId xmlns:a16="http://schemas.microsoft.com/office/drawing/2014/main" id="{B0DED0DE-FFB6-4A53-AA4E-3FBBF759CA28}"/>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6" name="Oval 12">
              <a:extLst>
                <a:ext uri="{FF2B5EF4-FFF2-40B4-BE49-F238E27FC236}">
                  <a16:creationId xmlns:a16="http://schemas.microsoft.com/office/drawing/2014/main" id="{E63DFBC6-C8E5-4459-AF0E-9701FDB9E2ED}"/>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7" name="Freeform 13">
              <a:extLst>
                <a:ext uri="{FF2B5EF4-FFF2-40B4-BE49-F238E27FC236}">
                  <a16:creationId xmlns:a16="http://schemas.microsoft.com/office/drawing/2014/main" id="{4BF99353-31CE-47DA-914E-7D1EC1371471}"/>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8" name="Oval 14">
              <a:extLst>
                <a:ext uri="{FF2B5EF4-FFF2-40B4-BE49-F238E27FC236}">
                  <a16:creationId xmlns:a16="http://schemas.microsoft.com/office/drawing/2014/main" id="{F296AE94-C5DD-40CD-AE41-5C1C5877D884}"/>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9" name="Freeform 15">
              <a:extLst>
                <a:ext uri="{FF2B5EF4-FFF2-40B4-BE49-F238E27FC236}">
                  <a16:creationId xmlns:a16="http://schemas.microsoft.com/office/drawing/2014/main" id="{39FFBA4E-6046-44BD-931F-5C8964F3247F}"/>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0" name="Freeform 16">
              <a:extLst>
                <a:ext uri="{FF2B5EF4-FFF2-40B4-BE49-F238E27FC236}">
                  <a16:creationId xmlns:a16="http://schemas.microsoft.com/office/drawing/2014/main" id="{244E7B47-F1CF-40EA-A6D5-10BA657AB455}"/>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1" name="Freeform 17">
              <a:extLst>
                <a:ext uri="{FF2B5EF4-FFF2-40B4-BE49-F238E27FC236}">
                  <a16:creationId xmlns:a16="http://schemas.microsoft.com/office/drawing/2014/main" id="{C152F941-CB1A-46CF-8FC5-F4526ABA2FE6}"/>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2" name="Oval 18">
              <a:extLst>
                <a:ext uri="{FF2B5EF4-FFF2-40B4-BE49-F238E27FC236}">
                  <a16:creationId xmlns:a16="http://schemas.microsoft.com/office/drawing/2014/main" id="{9F79B19B-238F-4037-B6CA-22F4E39EE52A}"/>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3" name="Oval 19">
              <a:extLst>
                <a:ext uri="{FF2B5EF4-FFF2-40B4-BE49-F238E27FC236}">
                  <a16:creationId xmlns:a16="http://schemas.microsoft.com/office/drawing/2014/main" id="{C914C7AD-E4B5-4C31-BBE4-167E0DE4A71A}"/>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4" name="Freeform 20">
              <a:extLst>
                <a:ext uri="{FF2B5EF4-FFF2-40B4-BE49-F238E27FC236}">
                  <a16:creationId xmlns:a16="http://schemas.microsoft.com/office/drawing/2014/main" id="{ECC5F50E-4F25-42D7-ABB4-7FC6704BBC1A}"/>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5" name="Oval 21">
              <a:extLst>
                <a:ext uri="{FF2B5EF4-FFF2-40B4-BE49-F238E27FC236}">
                  <a16:creationId xmlns:a16="http://schemas.microsoft.com/office/drawing/2014/main" id="{D34C8F4A-0892-4D94-972E-96E930A96EA1}"/>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6" name="Freeform 22">
              <a:extLst>
                <a:ext uri="{FF2B5EF4-FFF2-40B4-BE49-F238E27FC236}">
                  <a16:creationId xmlns:a16="http://schemas.microsoft.com/office/drawing/2014/main" id="{2452FBE5-94A8-4ABC-9237-E250E850CE84}"/>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7" name="Oval 23">
              <a:extLst>
                <a:ext uri="{FF2B5EF4-FFF2-40B4-BE49-F238E27FC236}">
                  <a16:creationId xmlns:a16="http://schemas.microsoft.com/office/drawing/2014/main" id="{1D6836D0-E61C-4F04-A3F4-59C9F5F73362}"/>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8" name="Freeform 24">
              <a:extLst>
                <a:ext uri="{FF2B5EF4-FFF2-40B4-BE49-F238E27FC236}">
                  <a16:creationId xmlns:a16="http://schemas.microsoft.com/office/drawing/2014/main" id="{65DB05A7-6D5B-466E-8A85-A29E6922D181}"/>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9" name="Oval 25">
              <a:extLst>
                <a:ext uri="{FF2B5EF4-FFF2-40B4-BE49-F238E27FC236}">
                  <a16:creationId xmlns:a16="http://schemas.microsoft.com/office/drawing/2014/main" id="{CD4F0D74-D3F1-44ED-BD13-45E8803ADF45}"/>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0" name="Oval 26">
              <a:extLst>
                <a:ext uri="{FF2B5EF4-FFF2-40B4-BE49-F238E27FC236}">
                  <a16:creationId xmlns:a16="http://schemas.microsoft.com/office/drawing/2014/main" id="{6182169D-CEAC-4DDF-90E9-876A5B443A7F}"/>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1" name="Oval 27">
              <a:extLst>
                <a:ext uri="{FF2B5EF4-FFF2-40B4-BE49-F238E27FC236}">
                  <a16:creationId xmlns:a16="http://schemas.microsoft.com/office/drawing/2014/main" id="{9788B509-99E2-4524-8311-8A06E31DA055}"/>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2" name="Oval 28">
              <a:extLst>
                <a:ext uri="{FF2B5EF4-FFF2-40B4-BE49-F238E27FC236}">
                  <a16:creationId xmlns:a16="http://schemas.microsoft.com/office/drawing/2014/main" id="{ADDFBBDC-1BFC-49AE-AAC1-C9A368B35209}"/>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3" name="Oval 29">
              <a:extLst>
                <a:ext uri="{FF2B5EF4-FFF2-40B4-BE49-F238E27FC236}">
                  <a16:creationId xmlns:a16="http://schemas.microsoft.com/office/drawing/2014/main" id="{8DEDB46F-8168-4F95-8EF6-57670E0D51C3}"/>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4" name="Oval 30">
              <a:extLst>
                <a:ext uri="{FF2B5EF4-FFF2-40B4-BE49-F238E27FC236}">
                  <a16:creationId xmlns:a16="http://schemas.microsoft.com/office/drawing/2014/main" id="{3C9A0AFF-2F27-410F-882A-562C3C8C10CD}"/>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5" name="Oval 31">
              <a:extLst>
                <a:ext uri="{FF2B5EF4-FFF2-40B4-BE49-F238E27FC236}">
                  <a16:creationId xmlns:a16="http://schemas.microsoft.com/office/drawing/2014/main" id="{2C2C9C84-4427-4E4D-B215-0862073D2687}"/>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6" name="Freeform 32">
              <a:extLst>
                <a:ext uri="{FF2B5EF4-FFF2-40B4-BE49-F238E27FC236}">
                  <a16:creationId xmlns:a16="http://schemas.microsoft.com/office/drawing/2014/main" id="{77BDAC06-31A5-4A87-B910-7624CCF6604F}"/>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7" name="Oval 33">
              <a:extLst>
                <a:ext uri="{FF2B5EF4-FFF2-40B4-BE49-F238E27FC236}">
                  <a16:creationId xmlns:a16="http://schemas.microsoft.com/office/drawing/2014/main" id="{AEB3C5AB-8F62-4705-9B49-6F8EF67B289D}"/>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8" name="Oval 34">
              <a:extLst>
                <a:ext uri="{FF2B5EF4-FFF2-40B4-BE49-F238E27FC236}">
                  <a16:creationId xmlns:a16="http://schemas.microsoft.com/office/drawing/2014/main" id="{83D91AA0-A96C-4BAD-86B8-22A4F9160733}"/>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9" name="Freeform 35">
              <a:extLst>
                <a:ext uri="{FF2B5EF4-FFF2-40B4-BE49-F238E27FC236}">
                  <a16:creationId xmlns:a16="http://schemas.microsoft.com/office/drawing/2014/main" id="{5F6396D6-5C45-4A1C-BF92-A73F7D12A4F4}"/>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0" name="Oval 36">
              <a:extLst>
                <a:ext uri="{FF2B5EF4-FFF2-40B4-BE49-F238E27FC236}">
                  <a16:creationId xmlns:a16="http://schemas.microsoft.com/office/drawing/2014/main" id="{A530267D-CC61-4D4D-8D7E-D8C899393DEE}"/>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1" name="Freeform 37">
              <a:extLst>
                <a:ext uri="{FF2B5EF4-FFF2-40B4-BE49-F238E27FC236}">
                  <a16:creationId xmlns:a16="http://schemas.microsoft.com/office/drawing/2014/main" id="{EBD49C13-54CA-4295-BD8A-7849CEF5D702}"/>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2" name="Oval 38">
              <a:extLst>
                <a:ext uri="{FF2B5EF4-FFF2-40B4-BE49-F238E27FC236}">
                  <a16:creationId xmlns:a16="http://schemas.microsoft.com/office/drawing/2014/main" id="{231BCF85-EB64-4478-960A-C4D1B1969097}"/>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3" name="Freeform 39">
              <a:extLst>
                <a:ext uri="{FF2B5EF4-FFF2-40B4-BE49-F238E27FC236}">
                  <a16:creationId xmlns:a16="http://schemas.microsoft.com/office/drawing/2014/main" id="{E0079117-BF29-44C1-9759-329743F34203}"/>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4" name="Freeform 40">
              <a:extLst>
                <a:ext uri="{FF2B5EF4-FFF2-40B4-BE49-F238E27FC236}">
                  <a16:creationId xmlns:a16="http://schemas.microsoft.com/office/drawing/2014/main" id="{2A3CED39-0AF2-4439-873E-48798427CF0A}"/>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5" name="Freeform 41">
              <a:extLst>
                <a:ext uri="{FF2B5EF4-FFF2-40B4-BE49-F238E27FC236}">
                  <a16:creationId xmlns:a16="http://schemas.microsoft.com/office/drawing/2014/main" id="{BBE0B92A-A1F4-46E1-BE6A-A16D7B9C686B}"/>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6" name="Oval 42">
              <a:extLst>
                <a:ext uri="{FF2B5EF4-FFF2-40B4-BE49-F238E27FC236}">
                  <a16:creationId xmlns:a16="http://schemas.microsoft.com/office/drawing/2014/main" id="{BAB4073C-1EB1-4A1B-83B1-EBE70F145EDF}"/>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7" name="Freeform 43">
              <a:extLst>
                <a:ext uri="{FF2B5EF4-FFF2-40B4-BE49-F238E27FC236}">
                  <a16:creationId xmlns:a16="http://schemas.microsoft.com/office/drawing/2014/main" id="{819C10BA-0E96-48FD-9F5B-109997F4544A}"/>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8" name="Oval 44">
              <a:extLst>
                <a:ext uri="{FF2B5EF4-FFF2-40B4-BE49-F238E27FC236}">
                  <a16:creationId xmlns:a16="http://schemas.microsoft.com/office/drawing/2014/main" id="{CCE08D19-8CBE-44F5-95CC-80115243574A}"/>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9" name="Freeform 45">
              <a:extLst>
                <a:ext uri="{FF2B5EF4-FFF2-40B4-BE49-F238E27FC236}">
                  <a16:creationId xmlns:a16="http://schemas.microsoft.com/office/drawing/2014/main" id="{66AB65C0-6E7A-43AE-93E1-A21B761849DA}"/>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0" name="Oval 46">
              <a:extLst>
                <a:ext uri="{FF2B5EF4-FFF2-40B4-BE49-F238E27FC236}">
                  <a16:creationId xmlns:a16="http://schemas.microsoft.com/office/drawing/2014/main" id="{6F12386C-2A4F-4CA0-BCEB-9BF4F811B4C7}"/>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1" name="Freeform 47">
              <a:extLst>
                <a:ext uri="{FF2B5EF4-FFF2-40B4-BE49-F238E27FC236}">
                  <a16:creationId xmlns:a16="http://schemas.microsoft.com/office/drawing/2014/main" id="{2D303D62-6D3A-4B0E-8F47-836D7A9715AF}"/>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2" name="Freeform 48">
              <a:extLst>
                <a:ext uri="{FF2B5EF4-FFF2-40B4-BE49-F238E27FC236}">
                  <a16:creationId xmlns:a16="http://schemas.microsoft.com/office/drawing/2014/main" id="{F2006EB2-ED9D-444E-9672-D46FB0583395}"/>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3" name="Freeform 49">
              <a:extLst>
                <a:ext uri="{FF2B5EF4-FFF2-40B4-BE49-F238E27FC236}">
                  <a16:creationId xmlns:a16="http://schemas.microsoft.com/office/drawing/2014/main" id="{EB62EA09-E682-4D83-A5AB-67F986FDFF9D}"/>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4" name="Freeform 50">
              <a:extLst>
                <a:ext uri="{FF2B5EF4-FFF2-40B4-BE49-F238E27FC236}">
                  <a16:creationId xmlns:a16="http://schemas.microsoft.com/office/drawing/2014/main" id="{1399EABD-837F-4E8C-99FC-98B164218B7D}"/>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5" name="Freeform 51">
              <a:extLst>
                <a:ext uri="{FF2B5EF4-FFF2-40B4-BE49-F238E27FC236}">
                  <a16:creationId xmlns:a16="http://schemas.microsoft.com/office/drawing/2014/main" id="{B69C8ACC-CC0C-467B-998F-7D95142AF227}"/>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6" name="Freeform 52">
              <a:extLst>
                <a:ext uri="{FF2B5EF4-FFF2-40B4-BE49-F238E27FC236}">
                  <a16:creationId xmlns:a16="http://schemas.microsoft.com/office/drawing/2014/main" id="{92EAC271-ED76-454A-82F0-C49F3BC21691}"/>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7" name="Freeform 53">
              <a:extLst>
                <a:ext uri="{FF2B5EF4-FFF2-40B4-BE49-F238E27FC236}">
                  <a16:creationId xmlns:a16="http://schemas.microsoft.com/office/drawing/2014/main" id="{B354E568-E80D-48D8-BDB6-A6DEAE40AED8}"/>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8" name="Freeform 54">
              <a:extLst>
                <a:ext uri="{FF2B5EF4-FFF2-40B4-BE49-F238E27FC236}">
                  <a16:creationId xmlns:a16="http://schemas.microsoft.com/office/drawing/2014/main" id="{84C0FF0A-104D-4C6E-8F29-E6221FFF11A4}"/>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9" name="Freeform 55">
              <a:extLst>
                <a:ext uri="{FF2B5EF4-FFF2-40B4-BE49-F238E27FC236}">
                  <a16:creationId xmlns:a16="http://schemas.microsoft.com/office/drawing/2014/main" id="{1879690C-1AA7-4F34-9811-AD58276248B1}"/>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0" name="Freeform 56">
              <a:extLst>
                <a:ext uri="{FF2B5EF4-FFF2-40B4-BE49-F238E27FC236}">
                  <a16:creationId xmlns:a16="http://schemas.microsoft.com/office/drawing/2014/main" id="{C9715B6D-1671-49DA-9923-1F2962FCF094}"/>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1" name="Freeform 57">
              <a:extLst>
                <a:ext uri="{FF2B5EF4-FFF2-40B4-BE49-F238E27FC236}">
                  <a16:creationId xmlns:a16="http://schemas.microsoft.com/office/drawing/2014/main" id="{92C88F99-B0DD-4C16-A3FF-5C639E1A928D}"/>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2" name="Freeform 58">
              <a:extLst>
                <a:ext uri="{FF2B5EF4-FFF2-40B4-BE49-F238E27FC236}">
                  <a16:creationId xmlns:a16="http://schemas.microsoft.com/office/drawing/2014/main" id="{D16A84C6-40DE-4F65-BAF6-EDCB09AB35F1}"/>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3" name="Freeform 59">
              <a:extLst>
                <a:ext uri="{FF2B5EF4-FFF2-40B4-BE49-F238E27FC236}">
                  <a16:creationId xmlns:a16="http://schemas.microsoft.com/office/drawing/2014/main" id="{4C86CD6B-2B48-4303-B6D1-9A2B30F56828}"/>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4" name="Freeform 60">
              <a:extLst>
                <a:ext uri="{FF2B5EF4-FFF2-40B4-BE49-F238E27FC236}">
                  <a16:creationId xmlns:a16="http://schemas.microsoft.com/office/drawing/2014/main" id="{58F444C2-B54E-4183-AEEA-60BABC35A27C}"/>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5" name="Freeform 61">
              <a:extLst>
                <a:ext uri="{FF2B5EF4-FFF2-40B4-BE49-F238E27FC236}">
                  <a16:creationId xmlns:a16="http://schemas.microsoft.com/office/drawing/2014/main" id="{35D28C44-B8E0-48F5-86FF-2777D02D2AB7}"/>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6" name="Freeform 62">
              <a:extLst>
                <a:ext uri="{FF2B5EF4-FFF2-40B4-BE49-F238E27FC236}">
                  <a16:creationId xmlns:a16="http://schemas.microsoft.com/office/drawing/2014/main" id="{2F136C0A-BD6F-40F8-AAA8-B5808137368E}"/>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7" name="Freeform 63">
              <a:extLst>
                <a:ext uri="{FF2B5EF4-FFF2-40B4-BE49-F238E27FC236}">
                  <a16:creationId xmlns:a16="http://schemas.microsoft.com/office/drawing/2014/main" id="{F241C044-85EC-4245-8C25-9BC451409CE2}"/>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8" name="Freeform 64">
              <a:extLst>
                <a:ext uri="{FF2B5EF4-FFF2-40B4-BE49-F238E27FC236}">
                  <a16:creationId xmlns:a16="http://schemas.microsoft.com/office/drawing/2014/main" id="{FEA81F18-4251-4265-9E68-CA7BE57215A2}"/>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9" name="Freeform 65">
              <a:extLst>
                <a:ext uri="{FF2B5EF4-FFF2-40B4-BE49-F238E27FC236}">
                  <a16:creationId xmlns:a16="http://schemas.microsoft.com/office/drawing/2014/main" id="{1A115B5A-1BF4-42C4-9D71-087F4B54608E}"/>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0" name="Freeform 66">
              <a:extLst>
                <a:ext uri="{FF2B5EF4-FFF2-40B4-BE49-F238E27FC236}">
                  <a16:creationId xmlns:a16="http://schemas.microsoft.com/office/drawing/2014/main" id="{22AD84DB-F4BC-4803-8FEC-E685BCEB943E}"/>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1" name="Freeform 67">
              <a:extLst>
                <a:ext uri="{FF2B5EF4-FFF2-40B4-BE49-F238E27FC236}">
                  <a16:creationId xmlns:a16="http://schemas.microsoft.com/office/drawing/2014/main" id="{CC5382A0-9A1C-431C-A0DB-7F0A1C7E8ED0}"/>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2" name="Freeform 68">
              <a:extLst>
                <a:ext uri="{FF2B5EF4-FFF2-40B4-BE49-F238E27FC236}">
                  <a16:creationId xmlns:a16="http://schemas.microsoft.com/office/drawing/2014/main" id="{C6431829-11E9-4E54-BB70-C526BB924263}"/>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3" name="Freeform 69">
              <a:extLst>
                <a:ext uri="{FF2B5EF4-FFF2-40B4-BE49-F238E27FC236}">
                  <a16:creationId xmlns:a16="http://schemas.microsoft.com/office/drawing/2014/main" id="{361C5D30-F0C5-4A1D-9811-2CE942ED85FC}"/>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4" name="Freeform 70">
              <a:extLst>
                <a:ext uri="{FF2B5EF4-FFF2-40B4-BE49-F238E27FC236}">
                  <a16:creationId xmlns:a16="http://schemas.microsoft.com/office/drawing/2014/main" id="{EA045A7B-00EF-441D-A174-7BE42D337F78}"/>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5" name="Freeform 71">
              <a:extLst>
                <a:ext uri="{FF2B5EF4-FFF2-40B4-BE49-F238E27FC236}">
                  <a16:creationId xmlns:a16="http://schemas.microsoft.com/office/drawing/2014/main" id="{2B9A3449-A36A-466A-BDAC-506CD8B1C0B7}"/>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6" name="Freeform 72">
              <a:extLst>
                <a:ext uri="{FF2B5EF4-FFF2-40B4-BE49-F238E27FC236}">
                  <a16:creationId xmlns:a16="http://schemas.microsoft.com/office/drawing/2014/main" id="{0A46153A-45F9-4BD4-A18C-15809379A09E}"/>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7" name="Freeform 73">
              <a:extLst>
                <a:ext uri="{FF2B5EF4-FFF2-40B4-BE49-F238E27FC236}">
                  <a16:creationId xmlns:a16="http://schemas.microsoft.com/office/drawing/2014/main" id="{B8292B1E-FBDD-42B5-8FC0-ECD538308DD6}"/>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8" name="Freeform 74">
              <a:extLst>
                <a:ext uri="{FF2B5EF4-FFF2-40B4-BE49-F238E27FC236}">
                  <a16:creationId xmlns:a16="http://schemas.microsoft.com/office/drawing/2014/main" id="{426A9903-C259-4F20-85F2-E8CC2FB68F01}"/>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9" name="Freeform 75">
              <a:extLst>
                <a:ext uri="{FF2B5EF4-FFF2-40B4-BE49-F238E27FC236}">
                  <a16:creationId xmlns:a16="http://schemas.microsoft.com/office/drawing/2014/main" id="{23C30485-57B5-411A-AB1D-ED3E9A828847}"/>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0" name="Freeform 76">
              <a:extLst>
                <a:ext uri="{FF2B5EF4-FFF2-40B4-BE49-F238E27FC236}">
                  <a16:creationId xmlns:a16="http://schemas.microsoft.com/office/drawing/2014/main" id="{F1794EB1-43DB-4A90-8575-805F8329150A}"/>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1" name="Freeform 77">
              <a:extLst>
                <a:ext uri="{FF2B5EF4-FFF2-40B4-BE49-F238E27FC236}">
                  <a16:creationId xmlns:a16="http://schemas.microsoft.com/office/drawing/2014/main" id="{E33F6AE6-5291-495B-83DA-346CB5550A86}"/>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2" name="Freeform 78">
              <a:extLst>
                <a:ext uri="{FF2B5EF4-FFF2-40B4-BE49-F238E27FC236}">
                  <a16:creationId xmlns:a16="http://schemas.microsoft.com/office/drawing/2014/main" id="{A231DA92-A7C1-46D9-BF12-DA7636C189F1}"/>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3" name="Freeform 79">
              <a:extLst>
                <a:ext uri="{FF2B5EF4-FFF2-40B4-BE49-F238E27FC236}">
                  <a16:creationId xmlns:a16="http://schemas.microsoft.com/office/drawing/2014/main" id="{FCC59B5F-E71D-48BF-95D7-70FBA6B49693}"/>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4" name="Freeform 80">
              <a:extLst>
                <a:ext uri="{FF2B5EF4-FFF2-40B4-BE49-F238E27FC236}">
                  <a16:creationId xmlns:a16="http://schemas.microsoft.com/office/drawing/2014/main" id="{4BEAECB0-2731-47A5-8392-C1F1E708F55C}"/>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5" name="Freeform 81">
              <a:extLst>
                <a:ext uri="{FF2B5EF4-FFF2-40B4-BE49-F238E27FC236}">
                  <a16:creationId xmlns:a16="http://schemas.microsoft.com/office/drawing/2014/main" id="{A1C31291-0257-45D6-AEE8-C4F9E3357E44}"/>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6" name="Freeform 82">
              <a:extLst>
                <a:ext uri="{FF2B5EF4-FFF2-40B4-BE49-F238E27FC236}">
                  <a16:creationId xmlns:a16="http://schemas.microsoft.com/office/drawing/2014/main" id="{AF19155F-AD4E-4C31-90CF-304772D156E9}"/>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7" name="Freeform 83">
              <a:extLst>
                <a:ext uri="{FF2B5EF4-FFF2-40B4-BE49-F238E27FC236}">
                  <a16:creationId xmlns:a16="http://schemas.microsoft.com/office/drawing/2014/main" id="{C01571ED-14EB-46C4-97F3-DD922A1C07A5}"/>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8" name="Freeform 84">
              <a:extLst>
                <a:ext uri="{FF2B5EF4-FFF2-40B4-BE49-F238E27FC236}">
                  <a16:creationId xmlns:a16="http://schemas.microsoft.com/office/drawing/2014/main" id="{498CC955-3FB6-4FB0-B0B1-1C1352B5C79F}"/>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9" name="Freeform 85">
              <a:extLst>
                <a:ext uri="{FF2B5EF4-FFF2-40B4-BE49-F238E27FC236}">
                  <a16:creationId xmlns:a16="http://schemas.microsoft.com/office/drawing/2014/main" id="{D935CCD1-F91B-4939-88DD-F032A7FB1513}"/>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0" name="Freeform 86">
              <a:extLst>
                <a:ext uri="{FF2B5EF4-FFF2-40B4-BE49-F238E27FC236}">
                  <a16:creationId xmlns:a16="http://schemas.microsoft.com/office/drawing/2014/main" id="{EFA7663C-54E5-48B6-9289-A6986C0A02BA}"/>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1" name="Freeform 87">
              <a:extLst>
                <a:ext uri="{FF2B5EF4-FFF2-40B4-BE49-F238E27FC236}">
                  <a16:creationId xmlns:a16="http://schemas.microsoft.com/office/drawing/2014/main" id="{FE5B0746-050E-496B-A0F7-0946B1685912}"/>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2" name="Freeform 88">
              <a:extLst>
                <a:ext uri="{FF2B5EF4-FFF2-40B4-BE49-F238E27FC236}">
                  <a16:creationId xmlns:a16="http://schemas.microsoft.com/office/drawing/2014/main" id="{4E72DA69-DDB7-4645-B27C-37A2B5212DBA}"/>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3" name="Freeform 89">
              <a:extLst>
                <a:ext uri="{FF2B5EF4-FFF2-40B4-BE49-F238E27FC236}">
                  <a16:creationId xmlns:a16="http://schemas.microsoft.com/office/drawing/2014/main" id="{D5D476C5-B0C1-40B8-8ADC-77E2A2C447C6}"/>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4" name="Freeform 90">
              <a:extLst>
                <a:ext uri="{FF2B5EF4-FFF2-40B4-BE49-F238E27FC236}">
                  <a16:creationId xmlns:a16="http://schemas.microsoft.com/office/drawing/2014/main" id="{3A0FFDB1-BA71-4229-A3F1-7A06A2D2943F}"/>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5" name="Freeform 91">
              <a:extLst>
                <a:ext uri="{FF2B5EF4-FFF2-40B4-BE49-F238E27FC236}">
                  <a16:creationId xmlns:a16="http://schemas.microsoft.com/office/drawing/2014/main" id="{8DA720B1-4ECB-44F1-AD3C-03F25ED617BF}"/>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6" name="Freeform 92">
              <a:extLst>
                <a:ext uri="{FF2B5EF4-FFF2-40B4-BE49-F238E27FC236}">
                  <a16:creationId xmlns:a16="http://schemas.microsoft.com/office/drawing/2014/main" id="{B7A9115F-A0FA-4A48-9211-17E268E7DF89}"/>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7" name="Freeform 93">
              <a:extLst>
                <a:ext uri="{FF2B5EF4-FFF2-40B4-BE49-F238E27FC236}">
                  <a16:creationId xmlns:a16="http://schemas.microsoft.com/office/drawing/2014/main" id="{BC907A58-9B89-4B02-9740-0D5A1C3BC88E}"/>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8" name="Freeform 94">
              <a:extLst>
                <a:ext uri="{FF2B5EF4-FFF2-40B4-BE49-F238E27FC236}">
                  <a16:creationId xmlns:a16="http://schemas.microsoft.com/office/drawing/2014/main" id="{8A4B9217-F040-4A01-A0F6-09EE920AA79F}"/>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9" name="Freeform 95">
              <a:extLst>
                <a:ext uri="{FF2B5EF4-FFF2-40B4-BE49-F238E27FC236}">
                  <a16:creationId xmlns:a16="http://schemas.microsoft.com/office/drawing/2014/main" id="{68235ED1-71E6-4773-AA6D-35F5314272B2}"/>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0" name="Freeform 96">
              <a:extLst>
                <a:ext uri="{FF2B5EF4-FFF2-40B4-BE49-F238E27FC236}">
                  <a16:creationId xmlns:a16="http://schemas.microsoft.com/office/drawing/2014/main" id="{01ADCA3F-767E-4430-ABFE-EE4760B715F3}"/>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1" name="Freeform 97">
              <a:extLst>
                <a:ext uri="{FF2B5EF4-FFF2-40B4-BE49-F238E27FC236}">
                  <a16:creationId xmlns:a16="http://schemas.microsoft.com/office/drawing/2014/main" id="{97604CC4-30A8-4E18-9D76-0C1BD2C2A188}"/>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2" name="Freeform 98">
              <a:extLst>
                <a:ext uri="{FF2B5EF4-FFF2-40B4-BE49-F238E27FC236}">
                  <a16:creationId xmlns:a16="http://schemas.microsoft.com/office/drawing/2014/main" id="{E3D23EA8-739A-4D7B-A518-310A63DE206E}"/>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3" name="Freeform 99">
              <a:extLst>
                <a:ext uri="{FF2B5EF4-FFF2-40B4-BE49-F238E27FC236}">
                  <a16:creationId xmlns:a16="http://schemas.microsoft.com/office/drawing/2014/main" id="{7ED88983-1BB2-4625-81E4-F132B7DF0379}"/>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4" name="Freeform 100">
              <a:extLst>
                <a:ext uri="{FF2B5EF4-FFF2-40B4-BE49-F238E27FC236}">
                  <a16:creationId xmlns:a16="http://schemas.microsoft.com/office/drawing/2014/main" id="{D6832D65-DFBD-45D0-83DF-8F2756AEB38A}"/>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5" name="Freeform 101">
              <a:extLst>
                <a:ext uri="{FF2B5EF4-FFF2-40B4-BE49-F238E27FC236}">
                  <a16:creationId xmlns:a16="http://schemas.microsoft.com/office/drawing/2014/main" id="{6E9D6295-8D60-43E4-829F-6255FD7DFC97}"/>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6" name="Freeform 102">
              <a:extLst>
                <a:ext uri="{FF2B5EF4-FFF2-40B4-BE49-F238E27FC236}">
                  <a16:creationId xmlns:a16="http://schemas.microsoft.com/office/drawing/2014/main" id="{EAA61EBF-0EA2-4E23-B886-638BAD9886BF}"/>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7" name="Freeform 103">
              <a:extLst>
                <a:ext uri="{FF2B5EF4-FFF2-40B4-BE49-F238E27FC236}">
                  <a16:creationId xmlns:a16="http://schemas.microsoft.com/office/drawing/2014/main" id="{03072D08-DA72-41A8-95DB-01F123FEB0FA}"/>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8" name="Freeform 104">
              <a:extLst>
                <a:ext uri="{FF2B5EF4-FFF2-40B4-BE49-F238E27FC236}">
                  <a16:creationId xmlns:a16="http://schemas.microsoft.com/office/drawing/2014/main" id="{414851F5-DE5A-4431-9E89-8CC617D984BE}"/>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9" name="Freeform 105">
              <a:extLst>
                <a:ext uri="{FF2B5EF4-FFF2-40B4-BE49-F238E27FC236}">
                  <a16:creationId xmlns:a16="http://schemas.microsoft.com/office/drawing/2014/main" id="{F4267E28-AFA6-4956-948E-B5917C96D30B}"/>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0" name="Freeform 106">
              <a:extLst>
                <a:ext uri="{FF2B5EF4-FFF2-40B4-BE49-F238E27FC236}">
                  <a16:creationId xmlns:a16="http://schemas.microsoft.com/office/drawing/2014/main" id="{A6CBC252-1325-4F02-A9DA-22C1762C220D}"/>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1" name="Freeform 107">
              <a:extLst>
                <a:ext uri="{FF2B5EF4-FFF2-40B4-BE49-F238E27FC236}">
                  <a16:creationId xmlns:a16="http://schemas.microsoft.com/office/drawing/2014/main" id="{2FEB5319-E648-4CB0-85F8-ABB87476CBAC}"/>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2" name="Freeform 108">
              <a:extLst>
                <a:ext uri="{FF2B5EF4-FFF2-40B4-BE49-F238E27FC236}">
                  <a16:creationId xmlns:a16="http://schemas.microsoft.com/office/drawing/2014/main" id="{1383E72F-AC79-4CE1-BAC2-8BA0AC6A4C8B}"/>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3" name="Freeform 109">
              <a:extLst>
                <a:ext uri="{FF2B5EF4-FFF2-40B4-BE49-F238E27FC236}">
                  <a16:creationId xmlns:a16="http://schemas.microsoft.com/office/drawing/2014/main" id="{31E9034A-790F-498A-89AF-AD3365A65F43}"/>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4" name="Freeform 110">
              <a:extLst>
                <a:ext uri="{FF2B5EF4-FFF2-40B4-BE49-F238E27FC236}">
                  <a16:creationId xmlns:a16="http://schemas.microsoft.com/office/drawing/2014/main" id="{5A369F2E-A130-41E1-9E02-16F9B229DD0D}"/>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5" name="Freeform 111">
              <a:extLst>
                <a:ext uri="{FF2B5EF4-FFF2-40B4-BE49-F238E27FC236}">
                  <a16:creationId xmlns:a16="http://schemas.microsoft.com/office/drawing/2014/main" id="{03E9B832-901D-4B46-9151-D0DE13E8DD71}"/>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6" name="Freeform 112">
              <a:extLst>
                <a:ext uri="{FF2B5EF4-FFF2-40B4-BE49-F238E27FC236}">
                  <a16:creationId xmlns:a16="http://schemas.microsoft.com/office/drawing/2014/main" id="{0DF873E1-6A42-42CE-9AB6-C2A2A1900698}"/>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7" name="Freeform 113">
              <a:extLst>
                <a:ext uri="{FF2B5EF4-FFF2-40B4-BE49-F238E27FC236}">
                  <a16:creationId xmlns:a16="http://schemas.microsoft.com/office/drawing/2014/main" id="{AB758EE0-7AC1-4CF9-AD81-B1BF7BCB8C9F}"/>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8" name="Freeform 114">
              <a:extLst>
                <a:ext uri="{FF2B5EF4-FFF2-40B4-BE49-F238E27FC236}">
                  <a16:creationId xmlns:a16="http://schemas.microsoft.com/office/drawing/2014/main" id="{6BB6F89D-CDD9-4EE0-8DF2-779F8FBEBDA5}"/>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9" name="Freeform 115">
              <a:extLst>
                <a:ext uri="{FF2B5EF4-FFF2-40B4-BE49-F238E27FC236}">
                  <a16:creationId xmlns:a16="http://schemas.microsoft.com/office/drawing/2014/main" id="{76F05BB2-D6D0-4631-B385-7F44DC7A31FF}"/>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0" name="Freeform 116">
              <a:extLst>
                <a:ext uri="{FF2B5EF4-FFF2-40B4-BE49-F238E27FC236}">
                  <a16:creationId xmlns:a16="http://schemas.microsoft.com/office/drawing/2014/main" id="{4C3727E8-CF3A-49CB-9315-67D8D3775E50}"/>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1" name="Freeform 117">
              <a:extLst>
                <a:ext uri="{FF2B5EF4-FFF2-40B4-BE49-F238E27FC236}">
                  <a16:creationId xmlns:a16="http://schemas.microsoft.com/office/drawing/2014/main" id="{C402B5C9-A46E-43BB-81E5-A233594825F7}"/>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2" name="Freeform 118">
              <a:extLst>
                <a:ext uri="{FF2B5EF4-FFF2-40B4-BE49-F238E27FC236}">
                  <a16:creationId xmlns:a16="http://schemas.microsoft.com/office/drawing/2014/main" id="{B85C1548-908B-4F12-902F-24614341D635}"/>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3" name="Freeform 119">
              <a:extLst>
                <a:ext uri="{FF2B5EF4-FFF2-40B4-BE49-F238E27FC236}">
                  <a16:creationId xmlns:a16="http://schemas.microsoft.com/office/drawing/2014/main" id="{6739306D-25E5-4824-AF73-0B582F5FE7BD}"/>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4" name="Freeform 120">
              <a:extLst>
                <a:ext uri="{FF2B5EF4-FFF2-40B4-BE49-F238E27FC236}">
                  <a16:creationId xmlns:a16="http://schemas.microsoft.com/office/drawing/2014/main" id="{FB26B141-8179-4553-80ED-F09571F82B15}"/>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5" name="Freeform 121">
              <a:extLst>
                <a:ext uri="{FF2B5EF4-FFF2-40B4-BE49-F238E27FC236}">
                  <a16:creationId xmlns:a16="http://schemas.microsoft.com/office/drawing/2014/main" id="{2C4A3C21-30C3-409B-B4F0-01FB3AAFFDC7}"/>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6" name="Freeform 122">
              <a:extLst>
                <a:ext uri="{FF2B5EF4-FFF2-40B4-BE49-F238E27FC236}">
                  <a16:creationId xmlns:a16="http://schemas.microsoft.com/office/drawing/2014/main" id="{9C27CC0B-ECC5-47B2-8CAC-334A2A6F49FD}"/>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7" name="Freeform 123">
              <a:extLst>
                <a:ext uri="{FF2B5EF4-FFF2-40B4-BE49-F238E27FC236}">
                  <a16:creationId xmlns:a16="http://schemas.microsoft.com/office/drawing/2014/main" id="{DDDBE623-2E84-4FC6-B741-264D3DD44696}"/>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8" name="Freeform 124">
              <a:extLst>
                <a:ext uri="{FF2B5EF4-FFF2-40B4-BE49-F238E27FC236}">
                  <a16:creationId xmlns:a16="http://schemas.microsoft.com/office/drawing/2014/main" id="{002CEB57-B644-4A8D-B5FC-0A5447C1E415}"/>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9" name="Freeform 125">
              <a:extLst>
                <a:ext uri="{FF2B5EF4-FFF2-40B4-BE49-F238E27FC236}">
                  <a16:creationId xmlns:a16="http://schemas.microsoft.com/office/drawing/2014/main" id="{796C6010-10FC-4169-97DB-768351E60DBE}"/>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0" name="Freeform 126">
              <a:extLst>
                <a:ext uri="{FF2B5EF4-FFF2-40B4-BE49-F238E27FC236}">
                  <a16:creationId xmlns:a16="http://schemas.microsoft.com/office/drawing/2014/main" id="{4D917F6C-2AA9-4B13-996C-9663BD247937}"/>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1" name="Freeform 127">
              <a:extLst>
                <a:ext uri="{FF2B5EF4-FFF2-40B4-BE49-F238E27FC236}">
                  <a16:creationId xmlns:a16="http://schemas.microsoft.com/office/drawing/2014/main" id="{101029EB-D0FA-4D46-AF40-1BEC194879BD}"/>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2" name="Freeform 128">
              <a:extLst>
                <a:ext uri="{FF2B5EF4-FFF2-40B4-BE49-F238E27FC236}">
                  <a16:creationId xmlns:a16="http://schemas.microsoft.com/office/drawing/2014/main" id="{0D4A7104-1E00-4068-B8AD-D6E10FBEB790}"/>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3" name="Freeform 129">
              <a:extLst>
                <a:ext uri="{FF2B5EF4-FFF2-40B4-BE49-F238E27FC236}">
                  <a16:creationId xmlns:a16="http://schemas.microsoft.com/office/drawing/2014/main" id="{5E11A708-96F3-474E-A5D7-5F2A62DD89A4}"/>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4" name="Freeform 130">
              <a:extLst>
                <a:ext uri="{FF2B5EF4-FFF2-40B4-BE49-F238E27FC236}">
                  <a16:creationId xmlns:a16="http://schemas.microsoft.com/office/drawing/2014/main" id="{60F9C1B2-8B60-43E4-965F-DD0F2F3EC89E}"/>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5" name="Freeform 131">
              <a:extLst>
                <a:ext uri="{FF2B5EF4-FFF2-40B4-BE49-F238E27FC236}">
                  <a16:creationId xmlns:a16="http://schemas.microsoft.com/office/drawing/2014/main" id="{7BDBAE3B-3F75-48F3-87B7-0F09A608B555}"/>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6" name="Freeform 132">
              <a:extLst>
                <a:ext uri="{FF2B5EF4-FFF2-40B4-BE49-F238E27FC236}">
                  <a16:creationId xmlns:a16="http://schemas.microsoft.com/office/drawing/2014/main" id="{CC2CA17F-3A25-4BBC-AB10-565E5D7890C1}"/>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7" name="Freeform 133">
              <a:extLst>
                <a:ext uri="{FF2B5EF4-FFF2-40B4-BE49-F238E27FC236}">
                  <a16:creationId xmlns:a16="http://schemas.microsoft.com/office/drawing/2014/main" id="{8EBAD3B1-1C28-4F8E-9C61-7D4212E7DAF1}"/>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8" name="Freeform 134">
              <a:extLst>
                <a:ext uri="{FF2B5EF4-FFF2-40B4-BE49-F238E27FC236}">
                  <a16:creationId xmlns:a16="http://schemas.microsoft.com/office/drawing/2014/main" id="{725A0DC4-DDF8-4EE4-BE14-4EA3A88BD99B}"/>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9" name="Freeform 135">
              <a:extLst>
                <a:ext uri="{FF2B5EF4-FFF2-40B4-BE49-F238E27FC236}">
                  <a16:creationId xmlns:a16="http://schemas.microsoft.com/office/drawing/2014/main" id="{B9F864EF-4313-4BD7-8C86-E52C6145D1E6}"/>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70" name="Freeform 136">
              <a:extLst>
                <a:ext uri="{FF2B5EF4-FFF2-40B4-BE49-F238E27FC236}">
                  <a16:creationId xmlns:a16="http://schemas.microsoft.com/office/drawing/2014/main" id="{F3EABC07-DBE4-4618-AB91-348619FD262F}"/>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71" name="Freeform 137">
              <a:extLst>
                <a:ext uri="{FF2B5EF4-FFF2-40B4-BE49-F238E27FC236}">
                  <a16:creationId xmlns:a16="http://schemas.microsoft.com/office/drawing/2014/main" id="{25AA3810-A9DD-47EB-81EF-B3F8B3299AA0}"/>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sp>
        <p:nvSpPr>
          <p:cNvPr id="272" name="Hộp Văn bản 271">
            <a:extLst>
              <a:ext uri="{FF2B5EF4-FFF2-40B4-BE49-F238E27FC236}">
                <a16:creationId xmlns:a16="http://schemas.microsoft.com/office/drawing/2014/main" id="{99A3C404-734D-4D48-8CBE-C831CAE99E42}"/>
              </a:ext>
            </a:extLst>
          </p:cNvPr>
          <p:cNvSpPr txBox="1"/>
          <p:nvPr/>
        </p:nvSpPr>
        <p:spPr>
          <a:xfrm>
            <a:off x="5445566" y="610723"/>
            <a:ext cx="3010006" cy="553998"/>
          </a:xfrm>
          <a:prstGeom prst="rect">
            <a:avLst/>
          </a:prstGeom>
          <a:noFill/>
        </p:spPr>
        <p:txBody>
          <a:bodyPr wrap="square" rtlCol="0">
            <a:spAutoFit/>
          </a:bodyPr>
          <a:lstStyle/>
          <a:p>
            <a:r>
              <a:rPr lang="vi-VN" sz="3000" b="1" dirty="0">
                <a:latin typeface="Times New Roman" panose="02020603050405020304" pitchFamily="18" charset="0"/>
                <a:cs typeface="Times New Roman" panose="02020603050405020304" pitchFamily="18" charset="0"/>
              </a:rPr>
              <a:t>Trả lời câu hỏi</a:t>
            </a:r>
            <a:endParaRPr lang="en-NZ" sz="3000" b="1" dirty="0">
              <a:latin typeface="Times New Roman" panose="02020603050405020304" pitchFamily="18" charset="0"/>
              <a:cs typeface="Times New Roman" panose="02020603050405020304" pitchFamily="18" charset="0"/>
            </a:endParaRPr>
          </a:p>
        </p:txBody>
      </p:sp>
      <p:pic>
        <p:nvPicPr>
          <p:cNvPr id="273" name="图片 2">
            <a:extLst>
              <a:ext uri="{FF2B5EF4-FFF2-40B4-BE49-F238E27FC236}">
                <a16:creationId xmlns:a16="http://schemas.microsoft.com/office/drawing/2014/main" id="{C933BA74-DE6F-453A-8B7B-718194BDAE61}"/>
              </a:ext>
            </a:extLst>
          </p:cNvPr>
          <p:cNvPicPr>
            <a:picLocks noChangeAspect="1"/>
          </p:cNvPicPr>
          <p:nvPr/>
        </p:nvPicPr>
        <p:blipFill>
          <a:blip r:embed="rId2"/>
          <a:stretch>
            <a:fillRect/>
          </a:stretch>
        </p:blipFill>
        <p:spPr>
          <a:xfrm>
            <a:off x="68630" y="2256208"/>
            <a:ext cx="6027370" cy="1666610"/>
          </a:xfrm>
          <a:prstGeom prst="rect">
            <a:avLst/>
          </a:prstGeom>
        </p:spPr>
      </p:pic>
      <p:sp>
        <p:nvSpPr>
          <p:cNvPr id="276" name="Hộp Văn bản 275">
            <a:extLst>
              <a:ext uri="{FF2B5EF4-FFF2-40B4-BE49-F238E27FC236}">
                <a16:creationId xmlns:a16="http://schemas.microsoft.com/office/drawing/2014/main" id="{C473D0B8-2960-44F0-904B-2B4670E55875}"/>
              </a:ext>
            </a:extLst>
          </p:cNvPr>
          <p:cNvSpPr txBox="1"/>
          <p:nvPr/>
        </p:nvSpPr>
        <p:spPr>
          <a:xfrm>
            <a:off x="633477" y="1502089"/>
            <a:ext cx="11351377" cy="707886"/>
          </a:xfrm>
          <a:prstGeom prst="rect">
            <a:avLst/>
          </a:prstGeom>
          <a:noFill/>
        </p:spPr>
        <p:txBody>
          <a:bodyPr wrap="square">
            <a:spAutoFit/>
          </a:bodyPr>
          <a:lstStyle/>
          <a:p>
            <a:pPr eaLnBrk="1" hangingPunct="1"/>
            <a:r>
              <a:rPr lang="en-US" altLang="en-US" sz="4000" b="1" dirty="0" err="1">
                <a:solidFill>
                  <a:srgbClr val="C00000"/>
                </a:solidFill>
                <a:latin typeface="Times New Roman" panose="02020603050405020304" pitchFamily="18" charset="0"/>
                <a:cs typeface="Times New Roman" panose="02020603050405020304" pitchFamily="18" charset="0"/>
              </a:rPr>
              <a:t>Một</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bức</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thư</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thường</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mở</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đầu</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và</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kết</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thúc</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như</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sau</a:t>
            </a:r>
            <a:r>
              <a:rPr lang="en-US" altLang="en-US" sz="4000" b="1" dirty="0">
                <a:solidFill>
                  <a:srgbClr val="C00000"/>
                </a:solidFill>
                <a:latin typeface="Times New Roman" panose="02020603050405020304" pitchFamily="18" charset="0"/>
                <a:cs typeface="Times New Roman" panose="02020603050405020304" pitchFamily="18" charset="0"/>
              </a:rPr>
              <a:t>:</a:t>
            </a:r>
          </a:p>
        </p:txBody>
      </p:sp>
      <p:sp>
        <p:nvSpPr>
          <p:cNvPr id="278" name="Hộp Văn bản 277">
            <a:extLst>
              <a:ext uri="{FF2B5EF4-FFF2-40B4-BE49-F238E27FC236}">
                <a16:creationId xmlns:a16="http://schemas.microsoft.com/office/drawing/2014/main" id="{6A107DDF-E765-4931-B6F0-85535F035C59}"/>
              </a:ext>
            </a:extLst>
          </p:cNvPr>
          <p:cNvSpPr txBox="1"/>
          <p:nvPr/>
        </p:nvSpPr>
        <p:spPr>
          <a:xfrm>
            <a:off x="552628" y="2696135"/>
            <a:ext cx="5363824" cy="1015663"/>
          </a:xfrm>
          <a:prstGeom prst="rect">
            <a:avLst/>
          </a:prstGeom>
          <a:noFill/>
        </p:spPr>
        <p:txBody>
          <a:bodyPr wrap="square">
            <a:spAutoFit/>
          </a:bodyPr>
          <a:lstStyle/>
          <a:p>
            <a:pPr algn="just" eaLnBrk="1" hangingPunct="1"/>
            <a:r>
              <a:rPr lang="en-US" altLang="en-US" sz="3000" b="1" dirty="0" err="1">
                <a:solidFill>
                  <a:srgbClr val="0070C0"/>
                </a:solidFill>
                <a:latin typeface="Times New Roman" panose="02020603050405020304" pitchFamily="18" charset="0"/>
                <a:cs typeface="Times New Roman" panose="02020603050405020304" pitchFamily="18" charset="0"/>
              </a:rPr>
              <a:t>Đầu</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thư</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Ghi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địa</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điểm</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thời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gian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viết</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thư</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Lời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thưa</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gửi</a:t>
            </a:r>
            <a:r>
              <a:rPr lang="en-US" altLang="en-US" sz="3000" b="1" dirty="0">
                <a:latin typeface="Times New Roman" panose="02020603050405020304" pitchFamily="18" charset="0"/>
                <a:cs typeface="Times New Roman" panose="02020603050405020304" pitchFamily="18" charset="0"/>
              </a:rPr>
              <a:t>.</a:t>
            </a:r>
          </a:p>
        </p:txBody>
      </p:sp>
      <p:pic>
        <p:nvPicPr>
          <p:cNvPr id="279" name="图片 2">
            <a:extLst>
              <a:ext uri="{FF2B5EF4-FFF2-40B4-BE49-F238E27FC236}">
                <a16:creationId xmlns:a16="http://schemas.microsoft.com/office/drawing/2014/main" id="{31A15799-1837-4B39-A541-04EF0D1A709A}"/>
              </a:ext>
            </a:extLst>
          </p:cNvPr>
          <p:cNvPicPr>
            <a:picLocks noChangeAspect="1"/>
          </p:cNvPicPr>
          <p:nvPr/>
        </p:nvPicPr>
        <p:blipFill>
          <a:blip r:embed="rId2"/>
          <a:stretch>
            <a:fillRect/>
          </a:stretch>
        </p:blipFill>
        <p:spPr>
          <a:xfrm>
            <a:off x="5854995" y="3695501"/>
            <a:ext cx="6027370" cy="1666610"/>
          </a:xfrm>
          <a:prstGeom prst="rect">
            <a:avLst/>
          </a:prstGeom>
        </p:spPr>
      </p:pic>
      <p:sp>
        <p:nvSpPr>
          <p:cNvPr id="280" name="Hộp Văn bản 279">
            <a:extLst>
              <a:ext uri="{FF2B5EF4-FFF2-40B4-BE49-F238E27FC236}">
                <a16:creationId xmlns:a16="http://schemas.microsoft.com/office/drawing/2014/main" id="{54EBFBDC-BB22-4F11-97B6-05EAEEE9399B}"/>
              </a:ext>
            </a:extLst>
          </p:cNvPr>
          <p:cNvSpPr txBox="1"/>
          <p:nvPr/>
        </p:nvSpPr>
        <p:spPr>
          <a:xfrm>
            <a:off x="6206758" y="3886897"/>
            <a:ext cx="5501313" cy="1246495"/>
          </a:xfrm>
          <a:prstGeom prst="rect">
            <a:avLst/>
          </a:prstGeom>
          <a:noFill/>
        </p:spPr>
        <p:txBody>
          <a:bodyPr wrap="square">
            <a:spAutoFit/>
          </a:bodyPr>
          <a:lstStyle/>
          <a:p>
            <a:pPr algn="just" eaLnBrk="1" hangingPunct="1"/>
            <a:r>
              <a:rPr lang="vi-VN" altLang="en-US" sz="2500" b="1" dirty="0">
                <a:solidFill>
                  <a:srgbClr val="0070C0"/>
                </a:solidFill>
                <a:latin typeface="Times New Roman" panose="02020603050405020304" pitchFamily="18" charset="0"/>
                <a:cs typeface="Times New Roman" panose="02020603050405020304" pitchFamily="18" charset="0"/>
              </a:rPr>
              <a:t>Cuối thư: </a:t>
            </a:r>
            <a:r>
              <a:rPr lang="vi-VN" altLang="en-US" sz="2500" b="1" dirty="0">
                <a:latin typeface="Times New Roman" panose="02020603050405020304" pitchFamily="18" charset="0"/>
                <a:cs typeface="Times New Roman" panose="02020603050405020304" pitchFamily="18" charset="0"/>
              </a:rPr>
              <a:t>Ghi lời chúc, lời cảm ơn, hứa hẹn của người viết thư. Chữ kí và tên hoặc họ tên của người viết thư.</a:t>
            </a:r>
            <a:endParaRPr lang="en-US" altLang="en-US" sz="2500" b="1" dirty="0">
              <a:latin typeface="Times New Roman" panose="02020603050405020304" pitchFamily="18" charset="0"/>
              <a:cs typeface="Times New Roman" panose="02020603050405020304" pitchFamily="18" charset="0"/>
            </a:endParaRPr>
          </a:p>
        </p:txBody>
      </p:sp>
      <p:sp>
        <p:nvSpPr>
          <p:cNvPr id="274" name="文本框 141">
            <a:extLst>
              <a:ext uri="{FF2B5EF4-FFF2-40B4-BE49-F238E27FC236}">
                <a16:creationId xmlns:a16="http://schemas.microsoft.com/office/drawing/2014/main" id="{70B5682A-73AF-4A2A-A4CD-E6BB8373A4B1}"/>
              </a:ext>
            </a:extLst>
          </p:cNvPr>
          <p:cNvSpPr txBox="1"/>
          <p:nvPr/>
        </p:nvSpPr>
        <p:spPr>
          <a:xfrm>
            <a:off x="3222406" y="2725434"/>
            <a:ext cx="6213642" cy="1015663"/>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ctr">
              <a:lnSpc>
                <a:spcPct val="100000"/>
              </a:lnSpc>
            </a:pPr>
            <a:r>
              <a:rPr lang="en-US" altLang="en-US" sz="3000" b="1" dirty="0">
                <a:solidFill>
                  <a:srgbClr val="002060"/>
                </a:solidFill>
                <a:latin typeface="HP001 4 hàng" panose="020B0603050302020204" pitchFamily="34" charset="-93"/>
              </a:rPr>
              <a:t> </a:t>
            </a:r>
            <a:r>
              <a:rPr lang="en-US" altLang="en-US" sz="3000" b="1" dirty="0" err="1" smtClean="0">
                <a:solidFill>
                  <a:srgbClr val="FFC000"/>
                </a:solidFill>
                <a:latin typeface="Times New Roman" panose="02020603050405020304" pitchFamily="18" charset="0"/>
                <a:cs typeface="Times New Roman" panose="02020603050405020304" pitchFamily="18" charset="0"/>
              </a:rPr>
              <a:t>Một</a:t>
            </a:r>
            <a:r>
              <a:rPr lang="en-US" altLang="en-US" sz="3000" b="1" dirty="0" smtClean="0">
                <a:solidFill>
                  <a:srgbClr val="FFC000"/>
                </a:solidFill>
                <a:latin typeface="Times New Roman" panose="02020603050405020304" pitchFamily="18" charset="0"/>
                <a:cs typeface="Times New Roman" panose="02020603050405020304" pitchFamily="18" charset="0"/>
              </a:rPr>
              <a:t> </a:t>
            </a:r>
            <a:r>
              <a:rPr lang="en-US" altLang="en-US" sz="3000" b="1" dirty="0" err="1" smtClean="0">
                <a:solidFill>
                  <a:srgbClr val="FFC000"/>
                </a:solidFill>
                <a:latin typeface="Times New Roman" panose="02020603050405020304" pitchFamily="18" charset="0"/>
                <a:cs typeface="Times New Roman" panose="02020603050405020304" pitchFamily="18" charset="0"/>
              </a:rPr>
              <a:t>bức</a:t>
            </a:r>
            <a:r>
              <a:rPr lang="en-US" altLang="en-US" sz="3000" b="1" dirty="0" smtClean="0">
                <a:solidFill>
                  <a:srgbClr val="FFC000"/>
                </a:solidFill>
                <a:latin typeface="Times New Roman" panose="02020603050405020304" pitchFamily="18" charset="0"/>
                <a:cs typeface="Times New Roman" panose="02020603050405020304" pitchFamily="18" charset="0"/>
              </a:rPr>
              <a:t> </a:t>
            </a:r>
            <a:r>
              <a:rPr lang="en-US" altLang="en-US" sz="3000" b="1" dirty="0" err="1" smtClean="0">
                <a:solidFill>
                  <a:srgbClr val="FFC000"/>
                </a:solidFill>
                <a:latin typeface="Times New Roman" panose="02020603050405020304" pitchFamily="18" charset="0"/>
                <a:cs typeface="Times New Roman" panose="02020603050405020304" pitchFamily="18" charset="0"/>
              </a:rPr>
              <a:t>thư</a:t>
            </a:r>
            <a:r>
              <a:rPr lang="en-US" altLang="en-US" sz="3000" b="1" dirty="0" smtClean="0">
                <a:solidFill>
                  <a:srgbClr val="FFC000"/>
                </a:solidFill>
                <a:latin typeface="Times New Roman" panose="02020603050405020304" pitchFamily="18" charset="0"/>
                <a:cs typeface="Times New Roman" panose="02020603050405020304" pitchFamily="18" charset="0"/>
              </a:rPr>
              <a:t> </a:t>
            </a:r>
            <a:r>
              <a:rPr lang="en-US" altLang="en-US" sz="3000" b="1" dirty="0" err="1" smtClean="0">
                <a:solidFill>
                  <a:srgbClr val="FFC000"/>
                </a:solidFill>
                <a:latin typeface="Times New Roman" panose="02020603050405020304" pitchFamily="18" charset="0"/>
                <a:cs typeface="Times New Roman" panose="02020603050405020304" pitchFamily="18" charset="0"/>
              </a:rPr>
              <a:t>thường</a:t>
            </a:r>
            <a:r>
              <a:rPr lang="en-US" altLang="en-US" sz="3000" b="1" dirty="0" smtClean="0">
                <a:solidFill>
                  <a:srgbClr val="FFC000"/>
                </a:solidFill>
                <a:latin typeface="Times New Roman" panose="02020603050405020304" pitchFamily="18" charset="0"/>
                <a:cs typeface="Times New Roman" panose="02020603050405020304" pitchFamily="18" charset="0"/>
              </a:rPr>
              <a:t> </a:t>
            </a:r>
            <a:r>
              <a:rPr lang="en-US" altLang="en-US" sz="3000" b="1" dirty="0" err="1" smtClean="0">
                <a:solidFill>
                  <a:srgbClr val="FFC000"/>
                </a:solidFill>
                <a:latin typeface="Times New Roman" panose="02020603050405020304" pitchFamily="18" charset="0"/>
                <a:cs typeface="Times New Roman" panose="02020603050405020304" pitchFamily="18" charset="0"/>
              </a:rPr>
              <a:t>mở</a:t>
            </a:r>
            <a:r>
              <a:rPr lang="en-US" altLang="en-US" sz="3000" b="1" dirty="0" smtClean="0">
                <a:solidFill>
                  <a:srgbClr val="FFC000"/>
                </a:solidFill>
                <a:latin typeface="Times New Roman" panose="02020603050405020304" pitchFamily="18" charset="0"/>
                <a:cs typeface="Times New Roman" panose="02020603050405020304" pitchFamily="18" charset="0"/>
              </a:rPr>
              <a:t> </a:t>
            </a:r>
            <a:r>
              <a:rPr lang="en-US" altLang="en-US" sz="3000" b="1" dirty="0" err="1" smtClean="0">
                <a:solidFill>
                  <a:srgbClr val="FFC000"/>
                </a:solidFill>
                <a:latin typeface="Times New Roman" panose="02020603050405020304" pitchFamily="18" charset="0"/>
                <a:cs typeface="Times New Roman" panose="02020603050405020304" pitchFamily="18" charset="0"/>
              </a:rPr>
              <a:t>đầu</a:t>
            </a:r>
            <a:r>
              <a:rPr lang="en-US" altLang="en-US" sz="3000" b="1" dirty="0" smtClean="0">
                <a:solidFill>
                  <a:srgbClr val="FFC000"/>
                </a:solidFill>
                <a:latin typeface="Times New Roman" panose="02020603050405020304" pitchFamily="18" charset="0"/>
                <a:cs typeface="Times New Roman" panose="02020603050405020304" pitchFamily="18" charset="0"/>
              </a:rPr>
              <a:t> </a:t>
            </a:r>
            <a:r>
              <a:rPr lang="en-US" altLang="en-US" sz="3000" b="1" dirty="0" err="1" smtClean="0">
                <a:solidFill>
                  <a:srgbClr val="FFC000"/>
                </a:solidFill>
                <a:latin typeface="Times New Roman" panose="02020603050405020304" pitchFamily="18" charset="0"/>
                <a:cs typeface="Times New Roman" panose="02020603050405020304" pitchFamily="18" charset="0"/>
              </a:rPr>
              <a:t>và</a:t>
            </a:r>
            <a:r>
              <a:rPr lang="en-US" altLang="en-US" sz="3000" b="1" dirty="0" smtClean="0">
                <a:solidFill>
                  <a:srgbClr val="FFC000"/>
                </a:solidFill>
                <a:latin typeface="Times New Roman" panose="02020603050405020304" pitchFamily="18" charset="0"/>
                <a:cs typeface="Times New Roman" panose="02020603050405020304" pitchFamily="18" charset="0"/>
              </a:rPr>
              <a:t> </a:t>
            </a:r>
            <a:r>
              <a:rPr lang="en-US" altLang="en-US" sz="3000" b="1" dirty="0" err="1" smtClean="0">
                <a:solidFill>
                  <a:srgbClr val="FFC000"/>
                </a:solidFill>
                <a:latin typeface="Times New Roman" panose="02020603050405020304" pitchFamily="18" charset="0"/>
                <a:cs typeface="Times New Roman" panose="02020603050405020304" pitchFamily="18" charset="0"/>
              </a:rPr>
              <a:t>kết</a:t>
            </a:r>
            <a:r>
              <a:rPr lang="en-US" altLang="en-US" sz="3000" b="1" dirty="0" smtClean="0">
                <a:solidFill>
                  <a:srgbClr val="FFC000"/>
                </a:solidFill>
                <a:latin typeface="Times New Roman" panose="02020603050405020304" pitchFamily="18" charset="0"/>
                <a:cs typeface="Times New Roman" panose="02020603050405020304" pitchFamily="18" charset="0"/>
              </a:rPr>
              <a:t> </a:t>
            </a:r>
            <a:r>
              <a:rPr lang="en-US" altLang="en-US" sz="3000" b="1" dirty="0" err="1" smtClean="0">
                <a:solidFill>
                  <a:srgbClr val="FFC000"/>
                </a:solidFill>
                <a:latin typeface="Times New Roman" panose="02020603050405020304" pitchFamily="18" charset="0"/>
                <a:cs typeface="Times New Roman" panose="02020603050405020304" pitchFamily="18" charset="0"/>
              </a:rPr>
              <a:t>thúc</a:t>
            </a:r>
            <a:r>
              <a:rPr lang="en-US" altLang="en-US" sz="3000" b="1" dirty="0" smtClean="0">
                <a:solidFill>
                  <a:srgbClr val="FFC000"/>
                </a:solidFill>
                <a:latin typeface="Times New Roman" panose="02020603050405020304" pitchFamily="18" charset="0"/>
                <a:cs typeface="Times New Roman" panose="02020603050405020304" pitchFamily="18" charset="0"/>
              </a:rPr>
              <a:t> </a:t>
            </a:r>
            <a:r>
              <a:rPr lang="en-US" altLang="en-US" sz="3000" b="1" dirty="0" err="1" smtClean="0">
                <a:solidFill>
                  <a:srgbClr val="FFC000"/>
                </a:solidFill>
                <a:latin typeface="Times New Roman" panose="02020603050405020304" pitchFamily="18" charset="0"/>
                <a:cs typeface="Times New Roman" panose="02020603050405020304" pitchFamily="18" charset="0"/>
              </a:rPr>
              <a:t>như</a:t>
            </a:r>
            <a:r>
              <a:rPr lang="en-US" altLang="en-US" sz="3000" b="1" dirty="0" smtClean="0">
                <a:solidFill>
                  <a:srgbClr val="FFC000"/>
                </a:solidFill>
                <a:latin typeface="Times New Roman" panose="02020603050405020304" pitchFamily="18" charset="0"/>
                <a:cs typeface="Times New Roman" panose="02020603050405020304" pitchFamily="18" charset="0"/>
              </a:rPr>
              <a:t> </a:t>
            </a:r>
            <a:r>
              <a:rPr lang="en-US" altLang="en-US" sz="3000" b="1" dirty="0" err="1" smtClean="0">
                <a:solidFill>
                  <a:srgbClr val="FFC000"/>
                </a:solidFill>
                <a:latin typeface="Times New Roman" panose="02020603050405020304" pitchFamily="18" charset="0"/>
                <a:cs typeface="Times New Roman" panose="02020603050405020304" pitchFamily="18" charset="0"/>
              </a:rPr>
              <a:t>thế</a:t>
            </a:r>
            <a:r>
              <a:rPr lang="en-US" altLang="en-US" sz="3000" b="1" dirty="0" smtClean="0">
                <a:solidFill>
                  <a:srgbClr val="FFC000"/>
                </a:solidFill>
                <a:latin typeface="Times New Roman" panose="02020603050405020304" pitchFamily="18" charset="0"/>
                <a:cs typeface="Times New Roman" panose="02020603050405020304" pitchFamily="18" charset="0"/>
              </a:rPr>
              <a:t> </a:t>
            </a:r>
            <a:r>
              <a:rPr lang="en-US" altLang="en-US" sz="3000" b="1" dirty="0" err="1" smtClean="0">
                <a:solidFill>
                  <a:srgbClr val="FFC000"/>
                </a:solidFill>
                <a:latin typeface="Times New Roman" panose="02020603050405020304" pitchFamily="18" charset="0"/>
                <a:cs typeface="Times New Roman" panose="02020603050405020304" pitchFamily="18" charset="0"/>
              </a:rPr>
              <a:t>nào</a:t>
            </a:r>
            <a:r>
              <a:rPr lang="en-US" altLang="en-US" sz="3000" b="1" dirty="0" smtClean="0">
                <a:solidFill>
                  <a:srgbClr val="FFC000"/>
                </a:solidFill>
                <a:latin typeface="Times New Roman" panose="02020603050405020304" pitchFamily="18" charset="0"/>
                <a:cs typeface="Times New Roman" panose="02020603050405020304" pitchFamily="18" charset="0"/>
              </a:rPr>
              <a:t>?</a:t>
            </a:r>
            <a:endParaRPr lang="zh-CN" altLang="en-US" sz="1600" dirty="0">
              <a:solidFill>
                <a:srgbClr val="FFC000"/>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338279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74"/>
                                        </p:tgtEl>
                                        <p:attrNameLst>
                                          <p:attrName>style.visibility</p:attrName>
                                        </p:attrNameLst>
                                      </p:cBhvr>
                                      <p:to>
                                        <p:strVal val="visible"/>
                                      </p:to>
                                    </p:set>
                                    <p:animEffect transition="in" filter="circle(in)">
                                      <p:cBhvr>
                                        <p:cTn id="7" dur="2000"/>
                                        <p:tgtEl>
                                          <p:spTgt spid="2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74"/>
                                        </p:tgtEl>
                                      </p:cBhvr>
                                    </p:animEffect>
                                    <p:set>
                                      <p:cBhvr>
                                        <p:cTn id="12" dur="1" fill="hold">
                                          <p:stCondLst>
                                            <p:cond delay="499"/>
                                          </p:stCondLst>
                                        </p:cTn>
                                        <p:tgtEl>
                                          <p:spTgt spid="27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72"/>
                                        </p:tgtEl>
                                        <p:attrNameLst>
                                          <p:attrName>style.visibility</p:attrName>
                                        </p:attrNameLst>
                                      </p:cBhvr>
                                      <p:to>
                                        <p:strVal val="visible"/>
                                      </p:to>
                                    </p:set>
                                    <p:animEffect transition="in" filter="circle(in)">
                                      <p:cBhvr>
                                        <p:cTn id="17" dur="2000"/>
                                        <p:tgtEl>
                                          <p:spTgt spid="272"/>
                                        </p:tgtEl>
                                      </p:cBhvr>
                                    </p:animEffect>
                                  </p:childTnLst>
                                </p:cTn>
                              </p:par>
                              <p:par>
                                <p:cTn id="18" presetID="6" presetClass="entr" presetSubtype="16" fill="hold" nodeType="withEffect">
                                  <p:stCondLst>
                                    <p:cond delay="0"/>
                                  </p:stCondLst>
                                  <p:childTnLst>
                                    <p:set>
                                      <p:cBhvr>
                                        <p:cTn id="19" dur="1" fill="hold">
                                          <p:stCondLst>
                                            <p:cond delay="0"/>
                                          </p:stCondLst>
                                        </p:cTn>
                                        <p:tgtEl>
                                          <p:spTgt spid="137"/>
                                        </p:tgtEl>
                                        <p:attrNameLst>
                                          <p:attrName>style.visibility</p:attrName>
                                        </p:attrNameLst>
                                      </p:cBhvr>
                                      <p:to>
                                        <p:strVal val="visible"/>
                                      </p:to>
                                    </p:set>
                                    <p:animEffect transition="in" filter="circle(in)">
                                      <p:cBhvr>
                                        <p:cTn id="20" dur="2000"/>
                                        <p:tgtEl>
                                          <p:spTgt spid="13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76"/>
                                        </p:tgtEl>
                                        <p:attrNameLst>
                                          <p:attrName>style.visibility</p:attrName>
                                        </p:attrNameLst>
                                      </p:cBhvr>
                                      <p:to>
                                        <p:strVal val="visible"/>
                                      </p:to>
                                    </p:set>
                                    <p:animEffect transition="in" filter="wipe(down)">
                                      <p:cBhvr>
                                        <p:cTn id="25" dur="500"/>
                                        <p:tgtEl>
                                          <p:spTgt spid="27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73"/>
                                        </p:tgtEl>
                                        <p:attrNameLst>
                                          <p:attrName>style.visibility</p:attrName>
                                        </p:attrNameLst>
                                      </p:cBhvr>
                                      <p:to>
                                        <p:strVal val="visible"/>
                                      </p:to>
                                    </p:set>
                                    <p:animEffect transition="in" filter="barn(inVertical)">
                                      <p:cBhvr>
                                        <p:cTn id="30" dur="500"/>
                                        <p:tgtEl>
                                          <p:spTgt spid="273"/>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78"/>
                                        </p:tgtEl>
                                        <p:attrNameLst>
                                          <p:attrName>style.visibility</p:attrName>
                                        </p:attrNameLst>
                                      </p:cBhvr>
                                      <p:to>
                                        <p:strVal val="visible"/>
                                      </p:to>
                                    </p:set>
                                    <p:animEffect transition="in" filter="barn(inVertical)">
                                      <p:cBhvr>
                                        <p:cTn id="33" dur="500"/>
                                        <p:tgtEl>
                                          <p:spTgt spid="278"/>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280"/>
                                        </p:tgtEl>
                                        <p:attrNameLst>
                                          <p:attrName>style.visibility</p:attrName>
                                        </p:attrNameLst>
                                      </p:cBhvr>
                                      <p:to>
                                        <p:strVal val="visible"/>
                                      </p:to>
                                    </p:set>
                                    <p:animEffect transition="in" filter="circle(in)">
                                      <p:cBhvr>
                                        <p:cTn id="38" dur="2000"/>
                                        <p:tgtEl>
                                          <p:spTgt spid="280"/>
                                        </p:tgtEl>
                                      </p:cBhvr>
                                    </p:animEffect>
                                  </p:childTnLst>
                                </p:cTn>
                              </p:par>
                              <p:par>
                                <p:cTn id="39" presetID="6" presetClass="entr" presetSubtype="16" fill="hold" nodeType="withEffect">
                                  <p:stCondLst>
                                    <p:cond delay="0"/>
                                  </p:stCondLst>
                                  <p:childTnLst>
                                    <p:set>
                                      <p:cBhvr>
                                        <p:cTn id="40" dur="1" fill="hold">
                                          <p:stCondLst>
                                            <p:cond delay="0"/>
                                          </p:stCondLst>
                                        </p:cTn>
                                        <p:tgtEl>
                                          <p:spTgt spid="279"/>
                                        </p:tgtEl>
                                        <p:attrNameLst>
                                          <p:attrName>style.visibility</p:attrName>
                                        </p:attrNameLst>
                                      </p:cBhvr>
                                      <p:to>
                                        <p:strVal val="visible"/>
                                      </p:to>
                                    </p:set>
                                    <p:animEffect transition="in" filter="circle(in)">
                                      <p:cBhvr>
                                        <p:cTn id="41" dur="2000"/>
                                        <p:tgtEl>
                                          <p:spTgt spid="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 grpId="0"/>
      <p:bldP spid="276" grpId="0"/>
      <p:bldP spid="278" grpId="0"/>
      <p:bldP spid="280" grpId="0"/>
      <p:bldP spid="274" grpId="0"/>
      <p:bldP spid="27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图片 325">
            <a:extLst>
              <a:ext uri="{FF2B5EF4-FFF2-40B4-BE49-F238E27FC236}">
                <a16:creationId xmlns:a16="http://schemas.microsoft.com/office/drawing/2014/main" id="{17D90F82-D78F-42DD-9A56-9556F66F1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grpSp>
        <p:nvGrpSpPr>
          <p:cNvPr id="2" name="组合 1">
            <a:extLst>
              <a:ext uri="{FF2B5EF4-FFF2-40B4-BE49-F238E27FC236}">
                <a16:creationId xmlns:a16="http://schemas.microsoft.com/office/drawing/2014/main" id="{DE0DC727-CD0A-4A78-A914-5F8ACDE4CF9E}"/>
              </a:ext>
            </a:extLst>
          </p:cNvPr>
          <p:cNvGrpSpPr/>
          <p:nvPr/>
        </p:nvGrpSpPr>
        <p:grpSpPr>
          <a:xfrm flipH="1">
            <a:off x="0" y="2073318"/>
            <a:ext cx="6303860" cy="4532249"/>
            <a:chOff x="5888140" y="2073318"/>
            <a:chExt cx="6303860" cy="4532249"/>
          </a:xfrm>
        </p:grpSpPr>
        <p:pic>
          <p:nvPicPr>
            <p:cNvPr id="330" name="图片 329">
              <a:extLst>
                <a:ext uri="{FF2B5EF4-FFF2-40B4-BE49-F238E27FC236}">
                  <a16:creationId xmlns:a16="http://schemas.microsoft.com/office/drawing/2014/main" id="{7E344B9E-4235-4D99-9C68-220C40C5DD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8056" y="2073318"/>
              <a:ext cx="5470264" cy="4384425"/>
            </a:xfrm>
            <a:prstGeom prst="rect">
              <a:avLst/>
            </a:prstGeom>
          </p:spPr>
        </p:pic>
        <p:pic>
          <p:nvPicPr>
            <p:cNvPr id="336" name="图片 335">
              <a:extLst>
                <a:ext uri="{FF2B5EF4-FFF2-40B4-BE49-F238E27FC236}">
                  <a16:creationId xmlns:a16="http://schemas.microsoft.com/office/drawing/2014/main" id="{420F89D8-45EE-4E1E-9611-CC2B34129C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8140" y="5619751"/>
              <a:ext cx="6303860" cy="985816"/>
            </a:xfrm>
            <a:prstGeom prst="rect">
              <a:avLst/>
            </a:prstGeom>
          </p:spPr>
        </p:pic>
      </p:grpSp>
      <p:pic>
        <p:nvPicPr>
          <p:cNvPr id="338" name="图片 337">
            <a:extLst>
              <a:ext uri="{FF2B5EF4-FFF2-40B4-BE49-F238E27FC236}">
                <a16:creationId xmlns:a16="http://schemas.microsoft.com/office/drawing/2014/main" id="{B18620E4-EE9E-4014-9E5F-00D69CB5B6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151930" y="400257"/>
            <a:ext cx="7914548" cy="1621706"/>
          </a:xfrm>
          <a:prstGeom prst="rect">
            <a:avLst/>
          </a:prstGeom>
        </p:spPr>
      </p:pic>
      <p:sp>
        <p:nvSpPr>
          <p:cNvPr id="4" name="Hộp Văn bản 3">
            <a:extLst>
              <a:ext uri="{FF2B5EF4-FFF2-40B4-BE49-F238E27FC236}">
                <a16:creationId xmlns:a16="http://schemas.microsoft.com/office/drawing/2014/main" id="{F00ED617-466A-4D14-9997-8CE292ABD152}"/>
              </a:ext>
            </a:extLst>
          </p:cNvPr>
          <p:cNvSpPr txBox="1"/>
          <p:nvPr/>
        </p:nvSpPr>
        <p:spPr>
          <a:xfrm>
            <a:off x="5975927" y="2770908"/>
            <a:ext cx="3713018" cy="1015663"/>
          </a:xfrm>
          <a:prstGeom prst="rect">
            <a:avLst/>
          </a:prstGeom>
          <a:noFill/>
        </p:spPr>
        <p:txBody>
          <a:bodyPr wrap="square" rtlCol="0">
            <a:spAutoFit/>
          </a:bodyPr>
          <a:lstStyle/>
          <a:p>
            <a:r>
              <a:rPr lang="vi-VN" sz="6000" b="1" dirty="0">
                <a:solidFill>
                  <a:srgbClr val="00B050"/>
                </a:solidFill>
                <a:latin typeface="Times New Roman" panose="02020603050405020304" pitchFamily="18" charset="0"/>
                <a:cs typeface="Times New Roman" panose="02020603050405020304" pitchFamily="18" charset="0"/>
              </a:rPr>
              <a:t>Ghi </a:t>
            </a:r>
            <a:r>
              <a:rPr lang="en-US" sz="6000" b="1" dirty="0" err="1" smtClean="0">
                <a:solidFill>
                  <a:srgbClr val="00B050"/>
                </a:solidFill>
                <a:latin typeface="Times New Roman" panose="02020603050405020304" pitchFamily="18" charset="0"/>
                <a:cs typeface="Times New Roman" panose="02020603050405020304" pitchFamily="18" charset="0"/>
              </a:rPr>
              <a:t>nhớ</a:t>
            </a:r>
            <a:endParaRPr lang="en-NZ" sz="60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2892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5" name="组合 10244">
            <a:extLst>
              <a:ext uri="{FF2B5EF4-FFF2-40B4-BE49-F238E27FC236}">
                <a16:creationId xmlns:a16="http://schemas.microsoft.com/office/drawing/2014/main" id="{88F1D035-3C2E-49BD-B953-C5D99D164D6E}"/>
              </a:ext>
            </a:extLst>
          </p:cNvPr>
          <p:cNvGrpSpPr/>
          <p:nvPr/>
        </p:nvGrpSpPr>
        <p:grpSpPr>
          <a:xfrm>
            <a:off x="1753931" y="1361600"/>
            <a:ext cx="1379973" cy="3819418"/>
            <a:chOff x="1517423" y="1692333"/>
            <a:chExt cx="1379973" cy="3819418"/>
          </a:xfrm>
        </p:grpSpPr>
        <p:pic>
          <p:nvPicPr>
            <p:cNvPr id="10243" name="图片 10242">
              <a:extLst>
                <a:ext uri="{FF2B5EF4-FFF2-40B4-BE49-F238E27FC236}">
                  <a16:creationId xmlns:a16="http://schemas.microsoft.com/office/drawing/2014/main" id="{A5C854CA-B88A-4A42-BC44-6EDA16941CE9}"/>
                </a:ext>
              </a:extLst>
            </p:cNvPr>
            <p:cNvPicPr>
              <a:picLocks noChangeAspect="1"/>
            </p:cNvPicPr>
            <p:nvPr/>
          </p:nvPicPr>
          <p:blipFill>
            <a:blip r:embed="rId3"/>
            <a:stretch>
              <a:fillRect/>
            </a:stretch>
          </p:blipFill>
          <p:spPr>
            <a:xfrm>
              <a:off x="1517423" y="1692333"/>
              <a:ext cx="1379973" cy="3747573"/>
            </a:xfrm>
            <a:prstGeom prst="rect">
              <a:avLst/>
            </a:prstGeom>
          </p:spPr>
        </p:pic>
        <p:sp>
          <p:nvSpPr>
            <p:cNvPr id="10244" name="矩形 10243">
              <a:extLst>
                <a:ext uri="{FF2B5EF4-FFF2-40B4-BE49-F238E27FC236}">
                  <a16:creationId xmlns:a16="http://schemas.microsoft.com/office/drawing/2014/main" id="{B6427C77-5F21-4C1F-811B-7D4CA944E43D}"/>
                </a:ext>
              </a:extLst>
            </p:cNvPr>
            <p:cNvSpPr/>
            <p:nvPr/>
          </p:nvSpPr>
          <p:spPr>
            <a:xfrm>
              <a:off x="1588337" y="3111094"/>
              <a:ext cx="1194294" cy="2400657"/>
            </a:xfrm>
            <a:prstGeom prst="rect">
              <a:avLst/>
            </a:prstGeom>
          </p:spPr>
          <p:txBody>
            <a:bodyPr wrap="square">
              <a:spAutoFit/>
            </a:bodyPr>
            <a:lstStyle/>
            <a:p>
              <a:pPr algn="ctr">
                <a:lnSpc>
                  <a:spcPct val="100000"/>
                </a:lnSpc>
              </a:pPr>
              <a:r>
                <a:rPr lang="vi-VN" altLang="zh-CN" sz="3000" b="1" dirty="0">
                  <a:solidFill>
                    <a:srgbClr val="002060"/>
                  </a:solidFill>
                  <a:latin typeface="Times New Roman" panose="02020603050405020304" pitchFamily="18" charset="0"/>
                  <a:ea typeface="字魂36号-正文宋楷" panose="02000000000000000000" pitchFamily="2" charset="-122"/>
                  <a:cs typeface="Times New Roman" panose="02020603050405020304" pitchFamily="18" charset="0"/>
                </a:rPr>
                <a:t>Phần</a:t>
              </a:r>
            </a:p>
            <a:p>
              <a:pPr algn="ctr">
                <a:lnSpc>
                  <a:spcPct val="100000"/>
                </a:lnSpc>
              </a:pPr>
              <a:endParaRPr lang="vi-VN" altLang="zh-CN" sz="3000" b="1" dirty="0">
                <a:solidFill>
                  <a:srgbClr val="002060"/>
                </a:solidFill>
                <a:latin typeface="Times New Roman" panose="02020603050405020304" pitchFamily="18" charset="0"/>
                <a:ea typeface="字魂36号-正文宋楷" panose="02000000000000000000" pitchFamily="2" charset="-122"/>
                <a:cs typeface="Times New Roman" panose="02020603050405020304" pitchFamily="18" charset="0"/>
              </a:endParaRPr>
            </a:p>
            <a:p>
              <a:pPr algn="ctr">
                <a:lnSpc>
                  <a:spcPct val="100000"/>
                </a:lnSpc>
              </a:pPr>
              <a:r>
                <a:rPr lang="vi-VN" altLang="zh-CN" sz="3000" b="1" dirty="0">
                  <a:solidFill>
                    <a:srgbClr val="002060"/>
                  </a:solidFill>
                  <a:latin typeface="Times New Roman" panose="02020603050405020304" pitchFamily="18" charset="0"/>
                  <a:ea typeface="字魂36号-正文宋楷" panose="02000000000000000000" pitchFamily="2" charset="-122"/>
                  <a:cs typeface="Times New Roman" panose="02020603050405020304" pitchFamily="18" charset="0"/>
                </a:rPr>
                <a:t>đầu</a:t>
              </a:r>
            </a:p>
            <a:p>
              <a:pPr algn="ctr">
                <a:lnSpc>
                  <a:spcPct val="100000"/>
                </a:lnSpc>
              </a:pPr>
              <a:endParaRPr lang="vi-VN" altLang="zh-CN" sz="3000" b="1" dirty="0">
                <a:solidFill>
                  <a:srgbClr val="002060"/>
                </a:solidFill>
                <a:latin typeface="Times New Roman" panose="02020603050405020304" pitchFamily="18" charset="0"/>
                <a:ea typeface="字魂36号-正文宋楷" panose="02000000000000000000" pitchFamily="2" charset="-122"/>
                <a:cs typeface="Times New Roman" panose="02020603050405020304" pitchFamily="18" charset="0"/>
              </a:endParaRPr>
            </a:p>
            <a:p>
              <a:pPr algn="ctr">
                <a:lnSpc>
                  <a:spcPct val="100000"/>
                </a:lnSpc>
              </a:pPr>
              <a:r>
                <a:rPr lang="vi-VN" altLang="zh-CN" sz="3000" b="1" dirty="0">
                  <a:solidFill>
                    <a:srgbClr val="002060"/>
                  </a:solidFill>
                  <a:latin typeface="Times New Roman" panose="02020603050405020304" pitchFamily="18" charset="0"/>
                  <a:ea typeface="字魂36号-正文宋楷" panose="02000000000000000000" pitchFamily="2" charset="-122"/>
                  <a:cs typeface="Times New Roman" panose="02020603050405020304" pitchFamily="18" charset="0"/>
                </a:rPr>
                <a:t>thư</a:t>
              </a:r>
              <a:endParaRPr lang="zh-CN" altLang="en-US" sz="3000" b="1" dirty="0">
                <a:solidFill>
                  <a:srgbClr val="002060"/>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pic>
        <p:nvPicPr>
          <p:cNvPr id="180" name="图片 2">
            <a:extLst>
              <a:ext uri="{FF2B5EF4-FFF2-40B4-BE49-F238E27FC236}">
                <a16:creationId xmlns:a16="http://schemas.microsoft.com/office/drawing/2014/main" id="{1C7F99BE-ABFD-4D70-A271-8C8D5320091C}"/>
              </a:ext>
            </a:extLst>
          </p:cNvPr>
          <p:cNvPicPr>
            <a:picLocks noChangeAspect="1"/>
          </p:cNvPicPr>
          <p:nvPr/>
        </p:nvPicPr>
        <p:blipFill>
          <a:blip r:embed="rId4"/>
          <a:stretch>
            <a:fillRect/>
          </a:stretch>
        </p:blipFill>
        <p:spPr>
          <a:xfrm>
            <a:off x="1962057" y="169909"/>
            <a:ext cx="7882660" cy="922722"/>
          </a:xfrm>
          <a:prstGeom prst="rect">
            <a:avLst/>
          </a:prstGeom>
        </p:spPr>
      </p:pic>
      <p:sp>
        <p:nvSpPr>
          <p:cNvPr id="2" name="Hộp Văn bản 1">
            <a:extLst>
              <a:ext uri="{FF2B5EF4-FFF2-40B4-BE49-F238E27FC236}">
                <a16:creationId xmlns:a16="http://schemas.microsoft.com/office/drawing/2014/main" id="{78C4B2A4-BF3B-4FD4-9E1A-13BEEE3596C6}"/>
              </a:ext>
            </a:extLst>
          </p:cNvPr>
          <p:cNvSpPr txBox="1"/>
          <p:nvPr/>
        </p:nvSpPr>
        <p:spPr>
          <a:xfrm>
            <a:off x="2123268" y="402956"/>
            <a:ext cx="7721449" cy="523220"/>
          </a:xfrm>
          <a:prstGeom prst="rect">
            <a:avLst/>
          </a:prstGeom>
          <a:noFill/>
        </p:spPr>
        <p:txBody>
          <a:bodyPr wrap="square" rtlCol="0">
            <a:spAutoFit/>
          </a:bodyPr>
          <a:lstStyle/>
          <a:p>
            <a:r>
              <a:rPr lang="vi-VN" sz="2800" b="1" dirty="0">
                <a:solidFill>
                  <a:srgbClr val="00B050"/>
                </a:solidFill>
                <a:latin typeface="Times New Roman" panose="02020603050405020304" pitchFamily="18" charset="0"/>
                <a:cs typeface="Times New Roman" panose="02020603050405020304" pitchFamily="18" charset="0"/>
              </a:rPr>
              <a:t>Một bức thư thường gồm những nội dung </a:t>
            </a:r>
            <a:r>
              <a:rPr lang="vi-VN" sz="2800" b="1" dirty="0" smtClean="0">
                <a:solidFill>
                  <a:srgbClr val="00B050"/>
                </a:solidFill>
                <a:latin typeface="Times New Roman" panose="02020603050405020304" pitchFamily="18" charset="0"/>
                <a:cs typeface="Times New Roman" panose="02020603050405020304" pitchFamily="18" charset="0"/>
              </a:rPr>
              <a:t>sau:</a:t>
            </a:r>
            <a:endParaRPr lang="en-NZ" sz="2800" b="1" dirty="0">
              <a:solidFill>
                <a:srgbClr val="00B050"/>
              </a:solidFill>
              <a:latin typeface="Times New Roman" panose="02020603050405020304" pitchFamily="18" charset="0"/>
              <a:cs typeface="Times New Roman" panose="02020603050405020304" pitchFamily="18" charset="0"/>
            </a:endParaRPr>
          </a:p>
        </p:txBody>
      </p:sp>
      <p:grpSp>
        <p:nvGrpSpPr>
          <p:cNvPr id="185" name="组合 10244">
            <a:extLst>
              <a:ext uri="{FF2B5EF4-FFF2-40B4-BE49-F238E27FC236}">
                <a16:creationId xmlns:a16="http://schemas.microsoft.com/office/drawing/2014/main" id="{2580B1FD-02F6-4440-818D-0A9C83FF2432}"/>
              </a:ext>
            </a:extLst>
          </p:cNvPr>
          <p:cNvGrpSpPr/>
          <p:nvPr/>
        </p:nvGrpSpPr>
        <p:grpSpPr>
          <a:xfrm>
            <a:off x="5246957" y="1397523"/>
            <a:ext cx="1379973" cy="3747573"/>
            <a:chOff x="1517423" y="1692333"/>
            <a:chExt cx="1379973" cy="3747573"/>
          </a:xfrm>
        </p:grpSpPr>
        <p:pic>
          <p:nvPicPr>
            <p:cNvPr id="186" name="图片 10242">
              <a:extLst>
                <a:ext uri="{FF2B5EF4-FFF2-40B4-BE49-F238E27FC236}">
                  <a16:creationId xmlns:a16="http://schemas.microsoft.com/office/drawing/2014/main" id="{3D105074-E499-4B1C-88BF-5A450D6A95EE}"/>
                </a:ext>
              </a:extLst>
            </p:cNvPr>
            <p:cNvPicPr>
              <a:picLocks noChangeAspect="1"/>
            </p:cNvPicPr>
            <p:nvPr/>
          </p:nvPicPr>
          <p:blipFill>
            <a:blip r:embed="rId3"/>
            <a:stretch>
              <a:fillRect/>
            </a:stretch>
          </p:blipFill>
          <p:spPr>
            <a:xfrm>
              <a:off x="1517423" y="1692333"/>
              <a:ext cx="1379973" cy="3747573"/>
            </a:xfrm>
            <a:prstGeom prst="rect">
              <a:avLst/>
            </a:prstGeom>
          </p:spPr>
        </p:pic>
        <p:sp>
          <p:nvSpPr>
            <p:cNvPr id="187" name="矩形 10243">
              <a:extLst>
                <a:ext uri="{FF2B5EF4-FFF2-40B4-BE49-F238E27FC236}">
                  <a16:creationId xmlns:a16="http://schemas.microsoft.com/office/drawing/2014/main" id="{387C4E27-E09E-40C4-A786-961D1364B1B1}"/>
                </a:ext>
              </a:extLst>
            </p:cNvPr>
            <p:cNvSpPr/>
            <p:nvPr/>
          </p:nvSpPr>
          <p:spPr>
            <a:xfrm>
              <a:off x="1588337" y="3359065"/>
              <a:ext cx="1194294" cy="1477328"/>
            </a:xfrm>
            <a:prstGeom prst="rect">
              <a:avLst/>
            </a:prstGeom>
          </p:spPr>
          <p:txBody>
            <a:bodyPr wrap="square">
              <a:spAutoFit/>
            </a:bodyPr>
            <a:lstStyle/>
            <a:p>
              <a:pPr algn="ctr">
                <a:lnSpc>
                  <a:spcPct val="100000"/>
                </a:lnSpc>
              </a:pPr>
              <a:r>
                <a:rPr lang="vi-VN" altLang="zh-CN" sz="3000" b="1" dirty="0">
                  <a:solidFill>
                    <a:srgbClr val="002060"/>
                  </a:solidFill>
                  <a:latin typeface="Times New Roman" panose="02020603050405020304" pitchFamily="18" charset="0"/>
                  <a:ea typeface="字魂36号-正文宋楷" panose="02000000000000000000" pitchFamily="2" charset="-122"/>
                  <a:cs typeface="Times New Roman" panose="02020603050405020304" pitchFamily="18" charset="0"/>
                </a:rPr>
                <a:t>Phần</a:t>
              </a:r>
            </a:p>
            <a:p>
              <a:pPr algn="ctr">
                <a:lnSpc>
                  <a:spcPct val="100000"/>
                </a:lnSpc>
              </a:pPr>
              <a:endParaRPr lang="vi-VN" altLang="zh-CN" sz="3000" b="1" dirty="0">
                <a:solidFill>
                  <a:srgbClr val="002060"/>
                </a:solidFill>
                <a:latin typeface="Times New Roman" panose="02020603050405020304" pitchFamily="18" charset="0"/>
                <a:ea typeface="字魂36号-正文宋楷" panose="02000000000000000000" pitchFamily="2" charset="-122"/>
                <a:cs typeface="Times New Roman" panose="02020603050405020304" pitchFamily="18" charset="0"/>
              </a:endParaRPr>
            </a:p>
            <a:p>
              <a:pPr algn="ctr">
                <a:lnSpc>
                  <a:spcPct val="100000"/>
                </a:lnSpc>
              </a:pPr>
              <a:r>
                <a:rPr lang="vi-VN" altLang="zh-CN" sz="3000" b="1" dirty="0">
                  <a:solidFill>
                    <a:srgbClr val="002060"/>
                  </a:solidFill>
                  <a:latin typeface="Times New Roman" panose="02020603050405020304" pitchFamily="18" charset="0"/>
                  <a:ea typeface="字魂36号-正文宋楷" panose="02000000000000000000" pitchFamily="2" charset="-122"/>
                  <a:cs typeface="Times New Roman" panose="02020603050405020304" pitchFamily="18" charset="0"/>
                </a:rPr>
                <a:t>chính</a:t>
              </a:r>
              <a:endParaRPr lang="zh-CN" altLang="en-US" sz="3000" b="1" dirty="0">
                <a:solidFill>
                  <a:srgbClr val="002060"/>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grpSp>
        <p:nvGrpSpPr>
          <p:cNvPr id="188" name="组合 10244">
            <a:extLst>
              <a:ext uri="{FF2B5EF4-FFF2-40B4-BE49-F238E27FC236}">
                <a16:creationId xmlns:a16="http://schemas.microsoft.com/office/drawing/2014/main" id="{6DC4501B-A1C0-4C89-8CDA-A7AE058221C8}"/>
              </a:ext>
            </a:extLst>
          </p:cNvPr>
          <p:cNvGrpSpPr/>
          <p:nvPr/>
        </p:nvGrpSpPr>
        <p:grpSpPr>
          <a:xfrm>
            <a:off x="8915671" y="1325678"/>
            <a:ext cx="1379973" cy="3819418"/>
            <a:chOff x="1517423" y="1692333"/>
            <a:chExt cx="1379973" cy="3819418"/>
          </a:xfrm>
        </p:grpSpPr>
        <p:pic>
          <p:nvPicPr>
            <p:cNvPr id="189" name="图片 10242">
              <a:extLst>
                <a:ext uri="{FF2B5EF4-FFF2-40B4-BE49-F238E27FC236}">
                  <a16:creationId xmlns:a16="http://schemas.microsoft.com/office/drawing/2014/main" id="{6CA7046E-806A-4094-B971-FD97ED341060}"/>
                </a:ext>
              </a:extLst>
            </p:cNvPr>
            <p:cNvPicPr>
              <a:picLocks noChangeAspect="1"/>
            </p:cNvPicPr>
            <p:nvPr/>
          </p:nvPicPr>
          <p:blipFill>
            <a:blip r:embed="rId3"/>
            <a:stretch>
              <a:fillRect/>
            </a:stretch>
          </p:blipFill>
          <p:spPr>
            <a:xfrm>
              <a:off x="1517423" y="1692333"/>
              <a:ext cx="1379973" cy="3747573"/>
            </a:xfrm>
            <a:prstGeom prst="rect">
              <a:avLst/>
            </a:prstGeom>
          </p:spPr>
        </p:pic>
        <p:sp>
          <p:nvSpPr>
            <p:cNvPr id="190" name="矩形 10243">
              <a:extLst>
                <a:ext uri="{FF2B5EF4-FFF2-40B4-BE49-F238E27FC236}">
                  <a16:creationId xmlns:a16="http://schemas.microsoft.com/office/drawing/2014/main" id="{B17AA2E6-A076-424E-B880-A47D6CD0FD1B}"/>
                </a:ext>
              </a:extLst>
            </p:cNvPr>
            <p:cNvSpPr/>
            <p:nvPr/>
          </p:nvSpPr>
          <p:spPr>
            <a:xfrm>
              <a:off x="1588337" y="3111094"/>
              <a:ext cx="1194294" cy="2400657"/>
            </a:xfrm>
            <a:prstGeom prst="rect">
              <a:avLst/>
            </a:prstGeom>
          </p:spPr>
          <p:txBody>
            <a:bodyPr wrap="square">
              <a:spAutoFit/>
            </a:bodyPr>
            <a:lstStyle/>
            <a:p>
              <a:pPr algn="ctr">
                <a:lnSpc>
                  <a:spcPct val="100000"/>
                </a:lnSpc>
              </a:pPr>
              <a:r>
                <a:rPr lang="vi-VN" altLang="zh-CN" sz="3000" b="1" dirty="0">
                  <a:solidFill>
                    <a:srgbClr val="002060"/>
                  </a:solidFill>
                  <a:latin typeface="Times New Roman" panose="02020603050405020304" pitchFamily="18" charset="0"/>
                  <a:ea typeface="字魂36号-正文宋楷" panose="02000000000000000000" pitchFamily="2" charset="-122"/>
                  <a:cs typeface="Times New Roman" panose="02020603050405020304" pitchFamily="18" charset="0"/>
                </a:rPr>
                <a:t>Phần</a:t>
              </a:r>
            </a:p>
            <a:p>
              <a:pPr algn="ctr">
                <a:lnSpc>
                  <a:spcPct val="100000"/>
                </a:lnSpc>
              </a:pPr>
              <a:endParaRPr lang="vi-VN" altLang="zh-CN" sz="3000" b="1" dirty="0">
                <a:solidFill>
                  <a:srgbClr val="002060"/>
                </a:solidFill>
                <a:latin typeface="Times New Roman" panose="02020603050405020304" pitchFamily="18" charset="0"/>
                <a:ea typeface="字魂36号-正文宋楷" panose="02000000000000000000" pitchFamily="2" charset="-122"/>
                <a:cs typeface="Times New Roman" panose="02020603050405020304" pitchFamily="18" charset="0"/>
              </a:endParaRPr>
            </a:p>
            <a:p>
              <a:pPr algn="ctr">
                <a:lnSpc>
                  <a:spcPct val="100000"/>
                </a:lnSpc>
              </a:pPr>
              <a:r>
                <a:rPr lang="vi-VN" altLang="zh-CN" sz="3000" b="1" dirty="0">
                  <a:solidFill>
                    <a:srgbClr val="002060"/>
                  </a:solidFill>
                  <a:latin typeface="Times New Roman" panose="02020603050405020304" pitchFamily="18" charset="0"/>
                  <a:ea typeface="字魂36号-正文宋楷" panose="02000000000000000000" pitchFamily="2" charset="-122"/>
                  <a:cs typeface="Times New Roman" panose="02020603050405020304" pitchFamily="18" charset="0"/>
                </a:rPr>
                <a:t>cuối</a:t>
              </a:r>
            </a:p>
            <a:p>
              <a:pPr algn="ctr">
                <a:lnSpc>
                  <a:spcPct val="100000"/>
                </a:lnSpc>
              </a:pPr>
              <a:endParaRPr lang="vi-VN" altLang="zh-CN" sz="3000" b="1" dirty="0">
                <a:solidFill>
                  <a:srgbClr val="002060"/>
                </a:solidFill>
                <a:latin typeface="Times New Roman" panose="02020603050405020304" pitchFamily="18" charset="0"/>
                <a:ea typeface="字魂36号-正文宋楷" panose="02000000000000000000" pitchFamily="2" charset="-122"/>
                <a:cs typeface="Times New Roman" panose="02020603050405020304" pitchFamily="18" charset="0"/>
              </a:endParaRPr>
            </a:p>
            <a:p>
              <a:pPr algn="ctr">
                <a:lnSpc>
                  <a:spcPct val="100000"/>
                </a:lnSpc>
              </a:pPr>
              <a:r>
                <a:rPr lang="vi-VN" altLang="zh-CN" sz="3000" b="1" dirty="0">
                  <a:solidFill>
                    <a:srgbClr val="002060"/>
                  </a:solidFill>
                  <a:latin typeface="Times New Roman" panose="02020603050405020304" pitchFamily="18" charset="0"/>
                  <a:ea typeface="字魂36号-正文宋楷" panose="02000000000000000000" pitchFamily="2" charset="-122"/>
                  <a:cs typeface="Times New Roman" panose="02020603050405020304" pitchFamily="18" charset="0"/>
                </a:rPr>
                <a:t>thư</a:t>
              </a:r>
              <a:endParaRPr lang="zh-CN" altLang="en-US" sz="3000" b="1" dirty="0">
                <a:solidFill>
                  <a:srgbClr val="002060"/>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spTree>
    <p:extLst>
      <p:ext uri="{BB962C8B-B14F-4D97-AF65-F5344CB8AC3E}">
        <p14:creationId xmlns:p14="http://schemas.microsoft.com/office/powerpoint/2010/main" val="1707278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80"/>
                                        </p:tgtEl>
                                        <p:attrNameLst>
                                          <p:attrName>style.visibility</p:attrName>
                                        </p:attrNameLst>
                                      </p:cBhvr>
                                      <p:to>
                                        <p:strVal val="visible"/>
                                      </p:to>
                                    </p:set>
                                    <p:animEffect transition="in" filter="barn(inVertical)">
                                      <p:cBhvr>
                                        <p:cTn id="10" dur="500"/>
                                        <p:tgtEl>
                                          <p:spTgt spid="18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245"/>
                                        </p:tgtEl>
                                        <p:attrNameLst>
                                          <p:attrName>style.visibility</p:attrName>
                                        </p:attrNameLst>
                                      </p:cBhvr>
                                      <p:to>
                                        <p:strVal val="visible"/>
                                      </p:to>
                                    </p:set>
                                    <p:animEffect transition="in" filter="fade">
                                      <p:cBhvr>
                                        <p:cTn id="15" dur="1000"/>
                                        <p:tgtEl>
                                          <p:spTgt spid="10245"/>
                                        </p:tgtEl>
                                      </p:cBhvr>
                                    </p:animEffect>
                                    <p:anim calcmode="lin" valueType="num">
                                      <p:cBhvr>
                                        <p:cTn id="16" dur="1000" fill="hold"/>
                                        <p:tgtEl>
                                          <p:spTgt spid="10245"/>
                                        </p:tgtEl>
                                        <p:attrNameLst>
                                          <p:attrName>ppt_x</p:attrName>
                                        </p:attrNameLst>
                                      </p:cBhvr>
                                      <p:tavLst>
                                        <p:tav tm="0">
                                          <p:val>
                                            <p:strVal val="#ppt_x"/>
                                          </p:val>
                                        </p:tav>
                                        <p:tav tm="100000">
                                          <p:val>
                                            <p:strVal val="#ppt_x"/>
                                          </p:val>
                                        </p:tav>
                                      </p:tavLst>
                                    </p:anim>
                                    <p:anim calcmode="lin" valueType="num">
                                      <p:cBhvr>
                                        <p:cTn id="17" dur="1000" fill="hold"/>
                                        <p:tgtEl>
                                          <p:spTgt spid="1024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5"/>
                                        </p:tgtEl>
                                        <p:attrNameLst>
                                          <p:attrName>style.visibility</p:attrName>
                                        </p:attrNameLst>
                                      </p:cBhvr>
                                      <p:to>
                                        <p:strVal val="visible"/>
                                      </p:to>
                                    </p:set>
                                    <p:animEffect transition="in" filter="wipe(down)">
                                      <p:cBhvr>
                                        <p:cTn id="22" dur="500"/>
                                        <p:tgtEl>
                                          <p:spTgt spid="18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88"/>
                                        </p:tgtEl>
                                        <p:attrNameLst>
                                          <p:attrName>style.visibility</p:attrName>
                                        </p:attrNameLst>
                                      </p:cBhvr>
                                      <p:to>
                                        <p:strVal val="visible"/>
                                      </p:to>
                                    </p:set>
                                    <p:animEffect transition="in" filter="wheel(1)">
                                      <p:cBhvr>
                                        <p:cTn id="27" dur="2000"/>
                                        <p:tgtEl>
                                          <p:spTgt spid="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9" name="Picture 15">
            <a:extLst>
              <a:ext uri="{FF2B5EF4-FFF2-40B4-BE49-F238E27FC236}">
                <a16:creationId xmlns:a16="http://schemas.microsoft.com/office/drawing/2014/main" id="{1EB18BE9-360D-41EC-AC35-BE4F60E782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48873">
            <a:off x="415972" y="4484915"/>
            <a:ext cx="5296852" cy="1082450"/>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a:extLst>
              <a:ext uri="{FF2B5EF4-FFF2-40B4-BE49-F238E27FC236}">
                <a16:creationId xmlns:a16="http://schemas.microsoft.com/office/drawing/2014/main" id="{9D0DD43A-FDA4-4F50-BAEA-DEDD443F89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54540">
            <a:off x="663866" y="4269412"/>
            <a:ext cx="5317233" cy="799991"/>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a:extLst>
              <a:ext uri="{FF2B5EF4-FFF2-40B4-BE49-F238E27FC236}">
                <a16:creationId xmlns:a16="http://schemas.microsoft.com/office/drawing/2014/main" id="{DF11DFC5-82A1-4D66-9B71-73071048E6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2042" y="3521708"/>
            <a:ext cx="4653689" cy="1546610"/>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a:extLst>
              <a:ext uri="{FF2B5EF4-FFF2-40B4-BE49-F238E27FC236}">
                <a16:creationId xmlns:a16="http://schemas.microsoft.com/office/drawing/2014/main" id="{CE8B0ABB-E209-4C2E-851F-0638A80B8C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8058" y="2921002"/>
            <a:ext cx="4175851" cy="2212976"/>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a:extLst>
              <a:ext uri="{FF2B5EF4-FFF2-40B4-BE49-F238E27FC236}">
                <a16:creationId xmlns:a16="http://schemas.microsoft.com/office/drawing/2014/main" id="{51FDEAB4-9665-4BF8-B223-8DF78D825D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2771" y="1827214"/>
            <a:ext cx="1830715" cy="3659833"/>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a:extLst>
              <a:ext uri="{FF2B5EF4-FFF2-40B4-BE49-F238E27FC236}">
                <a16:creationId xmlns:a16="http://schemas.microsoft.com/office/drawing/2014/main" id="{B16441F7-5F65-4FF6-89AE-EA4AEA6BB2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5971" y="1827214"/>
            <a:ext cx="3379744" cy="974725"/>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a:extLst>
              <a:ext uri="{FF2B5EF4-FFF2-40B4-BE49-F238E27FC236}">
                <a16:creationId xmlns:a16="http://schemas.microsoft.com/office/drawing/2014/main" id="{CBB421A5-BC94-4C30-8107-96B4561A036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2183" y="505097"/>
            <a:ext cx="3220993" cy="1795191"/>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a:extLst>
              <a:ext uri="{FF2B5EF4-FFF2-40B4-BE49-F238E27FC236}">
                <a16:creationId xmlns:a16="http://schemas.microsoft.com/office/drawing/2014/main" id="{537EE028-BCC7-40A4-9F3E-35E1465E77C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87751" y="1651000"/>
            <a:ext cx="2767013" cy="1093788"/>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a:extLst>
              <a:ext uri="{FF2B5EF4-FFF2-40B4-BE49-F238E27FC236}">
                <a16:creationId xmlns:a16="http://schemas.microsoft.com/office/drawing/2014/main" id="{CC6141C7-DA8D-4571-B797-A1E7E41208C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64562" y="1827214"/>
            <a:ext cx="3149599" cy="1023936"/>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a:extLst>
              <a:ext uri="{FF2B5EF4-FFF2-40B4-BE49-F238E27FC236}">
                <a16:creationId xmlns:a16="http://schemas.microsoft.com/office/drawing/2014/main" id="{C44F834C-9012-4156-95F6-8DF5521C02A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64563" y="435429"/>
            <a:ext cx="3525204" cy="1672681"/>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a:extLst>
              <a:ext uri="{FF2B5EF4-FFF2-40B4-BE49-F238E27FC236}">
                <a16:creationId xmlns:a16="http://schemas.microsoft.com/office/drawing/2014/main" id="{54E8AB8C-F4B3-44C9-AF8A-A5BE95C7846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92044" y="1531938"/>
            <a:ext cx="2722562" cy="121285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id="{BEA1B2BB-2C50-4E53-BF57-ABE5FD3C7C6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01831" y="1625610"/>
            <a:ext cx="1541462" cy="11922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righ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2"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righ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2"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righ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2"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righ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2"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righ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2"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right)">
                                      <p:cBhvr>
                                        <p:cTn id="52" dur="500"/>
                                        <p:tgtEl>
                                          <p:spTgt spid="215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2"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right)">
                                      <p:cBhvr>
                                        <p:cTn id="57" dur="500"/>
                                        <p:tgtEl>
                                          <p:spTgt spid="2151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2"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right)">
                                      <p:cBhvr>
                                        <p:cTn id="62" dur="500"/>
                                        <p:tgtEl>
                                          <p:spTgt spid="21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图片 325">
            <a:extLst>
              <a:ext uri="{FF2B5EF4-FFF2-40B4-BE49-F238E27FC236}">
                <a16:creationId xmlns:a16="http://schemas.microsoft.com/office/drawing/2014/main" id="{17D90F82-D78F-42DD-9A56-9556F66F1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grpSp>
        <p:nvGrpSpPr>
          <p:cNvPr id="2" name="组合 1">
            <a:extLst>
              <a:ext uri="{FF2B5EF4-FFF2-40B4-BE49-F238E27FC236}">
                <a16:creationId xmlns:a16="http://schemas.microsoft.com/office/drawing/2014/main" id="{DE0DC727-CD0A-4A78-A914-5F8ACDE4CF9E}"/>
              </a:ext>
            </a:extLst>
          </p:cNvPr>
          <p:cNvGrpSpPr/>
          <p:nvPr/>
        </p:nvGrpSpPr>
        <p:grpSpPr>
          <a:xfrm flipH="1">
            <a:off x="0" y="2073318"/>
            <a:ext cx="6303860" cy="4532249"/>
            <a:chOff x="5888140" y="2073318"/>
            <a:chExt cx="6303860" cy="4532249"/>
          </a:xfrm>
        </p:grpSpPr>
        <p:pic>
          <p:nvPicPr>
            <p:cNvPr id="330" name="图片 329">
              <a:extLst>
                <a:ext uri="{FF2B5EF4-FFF2-40B4-BE49-F238E27FC236}">
                  <a16:creationId xmlns:a16="http://schemas.microsoft.com/office/drawing/2014/main" id="{7E344B9E-4235-4D99-9C68-220C40C5DD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8056" y="2073318"/>
              <a:ext cx="5470264" cy="4384425"/>
            </a:xfrm>
            <a:prstGeom prst="rect">
              <a:avLst/>
            </a:prstGeom>
          </p:spPr>
        </p:pic>
        <p:pic>
          <p:nvPicPr>
            <p:cNvPr id="336" name="图片 335">
              <a:extLst>
                <a:ext uri="{FF2B5EF4-FFF2-40B4-BE49-F238E27FC236}">
                  <a16:creationId xmlns:a16="http://schemas.microsoft.com/office/drawing/2014/main" id="{420F89D8-45EE-4E1E-9611-CC2B34129C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8140" y="5619751"/>
              <a:ext cx="6303860" cy="985816"/>
            </a:xfrm>
            <a:prstGeom prst="rect">
              <a:avLst/>
            </a:prstGeom>
          </p:spPr>
        </p:pic>
      </p:grpSp>
      <p:pic>
        <p:nvPicPr>
          <p:cNvPr id="338" name="图片 337">
            <a:extLst>
              <a:ext uri="{FF2B5EF4-FFF2-40B4-BE49-F238E27FC236}">
                <a16:creationId xmlns:a16="http://schemas.microsoft.com/office/drawing/2014/main" id="{B18620E4-EE9E-4014-9E5F-00D69CB5B6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151930" y="400257"/>
            <a:ext cx="7914548" cy="1621706"/>
          </a:xfrm>
          <a:prstGeom prst="rect">
            <a:avLst/>
          </a:prstGeom>
        </p:spPr>
      </p:pic>
      <p:sp>
        <p:nvSpPr>
          <p:cNvPr id="4" name="Hộp Văn bản 3">
            <a:extLst>
              <a:ext uri="{FF2B5EF4-FFF2-40B4-BE49-F238E27FC236}">
                <a16:creationId xmlns:a16="http://schemas.microsoft.com/office/drawing/2014/main" id="{F00ED617-466A-4D14-9997-8CE292ABD152}"/>
              </a:ext>
            </a:extLst>
          </p:cNvPr>
          <p:cNvSpPr txBox="1"/>
          <p:nvPr/>
        </p:nvSpPr>
        <p:spPr>
          <a:xfrm>
            <a:off x="5975927" y="2770908"/>
            <a:ext cx="3713018" cy="1015663"/>
          </a:xfrm>
          <a:prstGeom prst="rect">
            <a:avLst/>
          </a:prstGeom>
          <a:noFill/>
        </p:spPr>
        <p:txBody>
          <a:bodyPr wrap="square" rtlCol="0">
            <a:spAutoFit/>
          </a:bodyPr>
          <a:lstStyle/>
          <a:p>
            <a:r>
              <a:rPr lang="vi-VN" sz="6000" b="1" dirty="0">
                <a:solidFill>
                  <a:srgbClr val="00B050"/>
                </a:solidFill>
                <a:latin typeface="Times New Roman" panose="02020603050405020304" pitchFamily="18" charset="0"/>
                <a:cs typeface="Times New Roman" panose="02020603050405020304" pitchFamily="18" charset="0"/>
              </a:rPr>
              <a:t>Luyện tập</a:t>
            </a:r>
            <a:endParaRPr lang="en-NZ" sz="60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2264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3" name="任意多边形: 形状 1222">
            <a:extLst>
              <a:ext uri="{FF2B5EF4-FFF2-40B4-BE49-F238E27FC236}">
                <a16:creationId xmlns:a16="http://schemas.microsoft.com/office/drawing/2014/main" id="{40911D09-B317-4AD2-82C5-534CCE6BBFAD}"/>
              </a:ext>
            </a:extLst>
          </p:cNvPr>
          <p:cNvSpPr/>
          <p:nvPr/>
        </p:nvSpPr>
        <p:spPr>
          <a:xfrm>
            <a:off x="1252946" y="3156475"/>
            <a:ext cx="9914708" cy="1319368"/>
          </a:xfrm>
          <a:custGeom>
            <a:avLst/>
            <a:gdLst>
              <a:gd name="connsiteX0" fmla="*/ 0 w 9914708"/>
              <a:gd name="connsiteY0" fmla="*/ 1058111 h 1319368"/>
              <a:gd name="connsiteX1" fmla="*/ 535577 w 9914708"/>
              <a:gd name="connsiteY1" fmla="*/ 822979 h 1319368"/>
              <a:gd name="connsiteX2" fmla="*/ 796834 w 9914708"/>
              <a:gd name="connsiteY2" fmla="*/ 339654 h 1319368"/>
              <a:gd name="connsiteX3" fmla="*/ 1280160 w 9914708"/>
              <a:gd name="connsiteY3" fmla="*/ 78396 h 1319368"/>
              <a:gd name="connsiteX4" fmla="*/ 1580605 w 9914708"/>
              <a:gd name="connsiteY4" fmla="*/ 274339 h 1319368"/>
              <a:gd name="connsiteX5" fmla="*/ 2299063 w 9914708"/>
              <a:gd name="connsiteY5" fmla="*/ 548659 h 1319368"/>
              <a:gd name="connsiteX6" fmla="*/ 2899954 w 9914708"/>
              <a:gd name="connsiteY6" fmla="*/ 287402 h 1319368"/>
              <a:gd name="connsiteX7" fmla="*/ 3474720 w 9914708"/>
              <a:gd name="connsiteY7" fmla="*/ 613974 h 1319368"/>
              <a:gd name="connsiteX8" fmla="*/ 3840480 w 9914708"/>
              <a:gd name="connsiteY8" fmla="*/ 992796 h 1319368"/>
              <a:gd name="connsiteX9" fmla="*/ 4545874 w 9914708"/>
              <a:gd name="connsiteY9" fmla="*/ 770728 h 1319368"/>
              <a:gd name="connsiteX10" fmla="*/ 5238205 w 9914708"/>
              <a:gd name="connsiteY10" fmla="*/ 209025 h 1319368"/>
              <a:gd name="connsiteX11" fmla="*/ 5943600 w 9914708"/>
              <a:gd name="connsiteY11" fmla="*/ 19 h 1319368"/>
              <a:gd name="connsiteX12" fmla="*/ 6635931 w 9914708"/>
              <a:gd name="connsiteY12" fmla="*/ 195962 h 1319368"/>
              <a:gd name="connsiteX13" fmla="*/ 7471954 w 9914708"/>
              <a:gd name="connsiteY13" fmla="*/ 104522 h 1319368"/>
              <a:gd name="connsiteX14" fmla="*/ 7876903 w 9914708"/>
              <a:gd name="connsiteY14" fmla="*/ 548659 h 1319368"/>
              <a:gd name="connsiteX15" fmla="*/ 8660674 w 9914708"/>
              <a:gd name="connsiteY15" fmla="*/ 796854 h 1319368"/>
              <a:gd name="connsiteX16" fmla="*/ 9287691 w 9914708"/>
              <a:gd name="connsiteY16" fmla="*/ 744602 h 1319368"/>
              <a:gd name="connsiteX17" fmla="*/ 9914708 w 9914708"/>
              <a:gd name="connsiteY17" fmla="*/ 1319368 h 1319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914708" h="1319368">
                <a:moveTo>
                  <a:pt x="0" y="1058111"/>
                </a:moveTo>
                <a:cubicBezTo>
                  <a:pt x="201385" y="1000416"/>
                  <a:pt x="402771" y="942722"/>
                  <a:pt x="535577" y="822979"/>
                </a:cubicBezTo>
                <a:cubicBezTo>
                  <a:pt x="668383" y="703236"/>
                  <a:pt x="672737" y="463751"/>
                  <a:pt x="796834" y="339654"/>
                </a:cubicBezTo>
                <a:cubicBezTo>
                  <a:pt x="920931" y="215557"/>
                  <a:pt x="1149532" y="89282"/>
                  <a:pt x="1280160" y="78396"/>
                </a:cubicBezTo>
                <a:cubicBezTo>
                  <a:pt x="1410788" y="67510"/>
                  <a:pt x="1410788" y="195962"/>
                  <a:pt x="1580605" y="274339"/>
                </a:cubicBezTo>
                <a:cubicBezTo>
                  <a:pt x="1750422" y="352716"/>
                  <a:pt x="2079172" y="546482"/>
                  <a:pt x="2299063" y="548659"/>
                </a:cubicBezTo>
                <a:cubicBezTo>
                  <a:pt x="2518954" y="550836"/>
                  <a:pt x="2704011" y="276516"/>
                  <a:pt x="2899954" y="287402"/>
                </a:cubicBezTo>
                <a:cubicBezTo>
                  <a:pt x="3095897" y="298288"/>
                  <a:pt x="3317966" y="496408"/>
                  <a:pt x="3474720" y="613974"/>
                </a:cubicBezTo>
                <a:cubicBezTo>
                  <a:pt x="3631474" y="731540"/>
                  <a:pt x="3661954" y="966670"/>
                  <a:pt x="3840480" y="992796"/>
                </a:cubicBezTo>
                <a:cubicBezTo>
                  <a:pt x="4019006" y="1018922"/>
                  <a:pt x="4312920" y="901356"/>
                  <a:pt x="4545874" y="770728"/>
                </a:cubicBezTo>
                <a:cubicBezTo>
                  <a:pt x="4778828" y="640099"/>
                  <a:pt x="5005251" y="337476"/>
                  <a:pt x="5238205" y="209025"/>
                </a:cubicBezTo>
                <a:cubicBezTo>
                  <a:pt x="5471159" y="80574"/>
                  <a:pt x="5710646" y="2196"/>
                  <a:pt x="5943600" y="19"/>
                </a:cubicBezTo>
                <a:cubicBezTo>
                  <a:pt x="6176554" y="-2158"/>
                  <a:pt x="6381206" y="178545"/>
                  <a:pt x="6635931" y="195962"/>
                </a:cubicBezTo>
                <a:cubicBezTo>
                  <a:pt x="6890656" y="213379"/>
                  <a:pt x="7265125" y="45739"/>
                  <a:pt x="7471954" y="104522"/>
                </a:cubicBezTo>
                <a:cubicBezTo>
                  <a:pt x="7678783" y="163305"/>
                  <a:pt x="7678783" y="433270"/>
                  <a:pt x="7876903" y="548659"/>
                </a:cubicBezTo>
                <a:cubicBezTo>
                  <a:pt x="8075023" y="664048"/>
                  <a:pt x="8425543" y="764197"/>
                  <a:pt x="8660674" y="796854"/>
                </a:cubicBezTo>
                <a:cubicBezTo>
                  <a:pt x="8895805" y="829511"/>
                  <a:pt x="9078685" y="657516"/>
                  <a:pt x="9287691" y="744602"/>
                </a:cubicBezTo>
                <a:cubicBezTo>
                  <a:pt x="9496697" y="831688"/>
                  <a:pt x="9705702" y="1075528"/>
                  <a:pt x="9914708" y="1319368"/>
                </a:cubicBezTo>
              </a:path>
            </a:pathLst>
          </a:custGeom>
          <a:noFill/>
          <a:ln w="2540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grpSp>
        <p:nvGrpSpPr>
          <p:cNvPr id="1234" name="组合 1233">
            <a:extLst>
              <a:ext uri="{FF2B5EF4-FFF2-40B4-BE49-F238E27FC236}">
                <a16:creationId xmlns:a16="http://schemas.microsoft.com/office/drawing/2014/main" id="{6CD463E2-53DB-4313-981B-8EEBA91E4462}"/>
              </a:ext>
            </a:extLst>
          </p:cNvPr>
          <p:cNvGrpSpPr/>
          <p:nvPr/>
        </p:nvGrpSpPr>
        <p:grpSpPr>
          <a:xfrm>
            <a:off x="1380672" y="2292838"/>
            <a:ext cx="1864017" cy="1891301"/>
            <a:chOff x="1342572" y="2292838"/>
            <a:chExt cx="1864017" cy="1891301"/>
          </a:xfrm>
        </p:grpSpPr>
        <p:grpSp>
          <p:nvGrpSpPr>
            <p:cNvPr id="613" name="组合 612">
              <a:extLst>
                <a:ext uri="{FF2B5EF4-FFF2-40B4-BE49-F238E27FC236}">
                  <a16:creationId xmlns:a16="http://schemas.microsoft.com/office/drawing/2014/main" id="{44FF4B42-938C-4A91-983A-A2034154B421}"/>
                </a:ext>
              </a:extLst>
            </p:cNvPr>
            <p:cNvGrpSpPr/>
            <p:nvPr/>
          </p:nvGrpSpPr>
          <p:grpSpPr>
            <a:xfrm>
              <a:off x="1342572" y="2292838"/>
              <a:ext cx="1864017" cy="1891301"/>
              <a:chOff x="1016000" y="1347787"/>
              <a:chExt cx="2711450" cy="2751138"/>
            </a:xfrm>
          </p:grpSpPr>
          <p:grpSp>
            <p:nvGrpSpPr>
              <p:cNvPr id="10" name="Group 205">
                <a:extLst>
                  <a:ext uri="{FF2B5EF4-FFF2-40B4-BE49-F238E27FC236}">
                    <a16:creationId xmlns:a16="http://schemas.microsoft.com/office/drawing/2014/main" id="{10EC53C2-8A44-4919-AD80-4E0037776F4F}"/>
                  </a:ext>
                </a:extLst>
              </p:cNvPr>
              <p:cNvGrpSpPr>
                <a:grpSpLocks/>
              </p:cNvGrpSpPr>
              <p:nvPr/>
            </p:nvGrpSpPr>
            <p:grpSpPr bwMode="auto">
              <a:xfrm>
                <a:off x="1033463" y="1390650"/>
                <a:ext cx="2690813" cy="2700338"/>
                <a:chOff x="651" y="876"/>
                <a:chExt cx="1695" cy="1701"/>
              </a:xfrm>
            </p:grpSpPr>
            <p:sp>
              <p:nvSpPr>
                <p:cNvPr id="288" name="Freeform 5">
                  <a:extLst>
                    <a:ext uri="{FF2B5EF4-FFF2-40B4-BE49-F238E27FC236}">
                      <a16:creationId xmlns:a16="http://schemas.microsoft.com/office/drawing/2014/main" id="{59F07FDD-897A-40C7-92F0-05EF353134D8}"/>
                    </a:ext>
                  </a:extLst>
                </p:cNvPr>
                <p:cNvSpPr>
                  <a:spLocks/>
                </p:cNvSpPr>
                <p:nvPr/>
              </p:nvSpPr>
              <p:spPr bwMode="auto">
                <a:xfrm>
                  <a:off x="651" y="876"/>
                  <a:ext cx="1695" cy="1701"/>
                </a:xfrm>
                <a:custGeom>
                  <a:avLst/>
                  <a:gdLst>
                    <a:gd name="T0" fmla="*/ 485 w 957"/>
                    <a:gd name="T1" fmla="*/ 241 h 960"/>
                    <a:gd name="T2" fmla="*/ 422 w 957"/>
                    <a:gd name="T3" fmla="*/ 113 h 960"/>
                    <a:gd name="T4" fmla="*/ 349 w 957"/>
                    <a:gd name="T5" fmla="*/ 12 h 960"/>
                    <a:gd name="T6" fmla="*/ 350 w 957"/>
                    <a:gd name="T7" fmla="*/ 279 h 960"/>
                    <a:gd name="T8" fmla="*/ 293 w 957"/>
                    <a:gd name="T9" fmla="*/ 273 h 960"/>
                    <a:gd name="T10" fmla="*/ 205 w 957"/>
                    <a:gd name="T11" fmla="*/ 254 h 960"/>
                    <a:gd name="T12" fmla="*/ 75 w 957"/>
                    <a:gd name="T13" fmla="*/ 218 h 960"/>
                    <a:gd name="T14" fmla="*/ 158 w 957"/>
                    <a:gd name="T15" fmla="*/ 329 h 960"/>
                    <a:gd name="T16" fmla="*/ 261 w 957"/>
                    <a:gd name="T17" fmla="*/ 428 h 960"/>
                    <a:gd name="T18" fmla="*/ 118 w 957"/>
                    <a:gd name="T19" fmla="*/ 456 h 960"/>
                    <a:gd name="T20" fmla="*/ 0 w 957"/>
                    <a:gd name="T21" fmla="*/ 495 h 960"/>
                    <a:gd name="T22" fmla="*/ 163 w 957"/>
                    <a:gd name="T23" fmla="*/ 548 h 960"/>
                    <a:gd name="T24" fmla="*/ 210 w 957"/>
                    <a:gd name="T25" fmla="*/ 610 h 960"/>
                    <a:gd name="T26" fmla="*/ 160 w 957"/>
                    <a:gd name="T27" fmla="*/ 685 h 960"/>
                    <a:gd name="T28" fmla="*/ 77 w 957"/>
                    <a:gd name="T29" fmla="*/ 790 h 960"/>
                    <a:gd name="T30" fmla="*/ 253 w 957"/>
                    <a:gd name="T31" fmla="*/ 726 h 960"/>
                    <a:gd name="T32" fmla="*/ 341 w 957"/>
                    <a:gd name="T33" fmla="*/ 741 h 960"/>
                    <a:gd name="T34" fmla="*/ 330 w 957"/>
                    <a:gd name="T35" fmla="*/ 960 h 960"/>
                    <a:gd name="T36" fmla="*/ 414 w 957"/>
                    <a:gd name="T37" fmla="*/ 859 h 960"/>
                    <a:gd name="T38" fmla="*/ 466 w 957"/>
                    <a:gd name="T39" fmla="*/ 785 h 960"/>
                    <a:gd name="T40" fmla="*/ 508 w 957"/>
                    <a:gd name="T41" fmla="*/ 753 h 960"/>
                    <a:gd name="T42" fmla="*/ 551 w 957"/>
                    <a:gd name="T43" fmla="*/ 848 h 960"/>
                    <a:gd name="T44" fmla="*/ 628 w 957"/>
                    <a:gd name="T45" fmla="*/ 954 h 960"/>
                    <a:gd name="T46" fmla="*/ 648 w 957"/>
                    <a:gd name="T47" fmla="*/ 694 h 960"/>
                    <a:gd name="T48" fmla="*/ 701 w 957"/>
                    <a:gd name="T49" fmla="*/ 722 h 960"/>
                    <a:gd name="T50" fmla="*/ 772 w 957"/>
                    <a:gd name="T51" fmla="*/ 754 h 960"/>
                    <a:gd name="T52" fmla="*/ 877 w 957"/>
                    <a:gd name="T53" fmla="*/ 795 h 960"/>
                    <a:gd name="T54" fmla="*/ 740 w 957"/>
                    <a:gd name="T55" fmla="*/ 561 h 960"/>
                    <a:gd name="T56" fmla="*/ 851 w 957"/>
                    <a:gd name="T57" fmla="*/ 516 h 960"/>
                    <a:gd name="T58" fmla="*/ 957 w 957"/>
                    <a:gd name="T59" fmla="*/ 495 h 960"/>
                    <a:gd name="T60" fmla="*/ 834 w 957"/>
                    <a:gd name="T61" fmla="*/ 449 h 960"/>
                    <a:gd name="T62" fmla="*/ 733 w 957"/>
                    <a:gd name="T63" fmla="*/ 407 h 960"/>
                    <a:gd name="T64" fmla="*/ 791 w 957"/>
                    <a:gd name="T65" fmla="*/ 349 h 960"/>
                    <a:gd name="T66" fmla="*/ 913 w 957"/>
                    <a:gd name="T67" fmla="*/ 222 h 960"/>
                    <a:gd name="T68" fmla="*/ 871 w 957"/>
                    <a:gd name="T69" fmla="*/ 216 h 960"/>
                    <a:gd name="T70" fmla="*/ 667 w 957"/>
                    <a:gd name="T71" fmla="*/ 295 h 960"/>
                    <a:gd name="T72" fmla="*/ 611 w 957"/>
                    <a:gd name="T73" fmla="*/ 199 h 960"/>
                    <a:gd name="T74" fmla="*/ 617 w 957"/>
                    <a:gd name="T75" fmla="*/ 29 h 960"/>
                    <a:gd name="T76" fmla="*/ 567 w 957"/>
                    <a:gd name="T77" fmla="*/ 135 h 960"/>
                    <a:gd name="T78" fmla="*/ 485 w 957"/>
                    <a:gd name="T79" fmla="*/ 241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57" h="960">
                      <a:moveTo>
                        <a:pt x="485" y="241"/>
                      </a:moveTo>
                      <a:cubicBezTo>
                        <a:pt x="459" y="205"/>
                        <a:pt x="446" y="153"/>
                        <a:pt x="422" y="113"/>
                      </a:cubicBezTo>
                      <a:cubicBezTo>
                        <a:pt x="401" y="80"/>
                        <a:pt x="372" y="0"/>
                        <a:pt x="349" y="12"/>
                      </a:cubicBezTo>
                      <a:cubicBezTo>
                        <a:pt x="326" y="24"/>
                        <a:pt x="393" y="264"/>
                        <a:pt x="350" y="279"/>
                      </a:cubicBezTo>
                      <a:cubicBezTo>
                        <a:pt x="340" y="282"/>
                        <a:pt x="304" y="274"/>
                        <a:pt x="293" y="273"/>
                      </a:cubicBezTo>
                      <a:cubicBezTo>
                        <a:pt x="264" y="263"/>
                        <a:pt x="233" y="259"/>
                        <a:pt x="205" y="254"/>
                      </a:cubicBezTo>
                      <a:cubicBezTo>
                        <a:pt x="158" y="246"/>
                        <a:pt x="118" y="231"/>
                        <a:pt x="75" y="218"/>
                      </a:cubicBezTo>
                      <a:cubicBezTo>
                        <a:pt x="103" y="254"/>
                        <a:pt x="130" y="293"/>
                        <a:pt x="158" y="329"/>
                      </a:cubicBezTo>
                      <a:cubicBezTo>
                        <a:pt x="186" y="368"/>
                        <a:pt x="223" y="396"/>
                        <a:pt x="261" y="428"/>
                      </a:cubicBezTo>
                      <a:cubicBezTo>
                        <a:pt x="210" y="435"/>
                        <a:pt x="185" y="444"/>
                        <a:pt x="118" y="456"/>
                      </a:cubicBezTo>
                      <a:cubicBezTo>
                        <a:pt x="78" y="463"/>
                        <a:pt x="36" y="477"/>
                        <a:pt x="0" y="495"/>
                      </a:cubicBezTo>
                      <a:cubicBezTo>
                        <a:pt x="45" y="522"/>
                        <a:pt x="113" y="535"/>
                        <a:pt x="163" y="548"/>
                      </a:cubicBezTo>
                      <a:cubicBezTo>
                        <a:pt x="205" y="559"/>
                        <a:pt x="231" y="565"/>
                        <a:pt x="210" y="610"/>
                      </a:cubicBezTo>
                      <a:cubicBezTo>
                        <a:pt x="197" y="638"/>
                        <a:pt x="176" y="660"/>
                        <a:pt x="160" y="685"/>
                      </a:cubicBezTo>
                      <a:cubicBezTo>
                        <a:pt x="137" y="716"/>
                        <a:pt x="93" y="760"/>
                        <a:pt x="77" y="790"/>
                      </a:cubicBezTo>
                      <a:cubicBezTo>
                        <a:pt x="130" y="781"/>
                        <a:pt x="203" y="745"/>
                        <a:pt x="253" y="726"/>
                      </a:cubicBezTo>
                      <a:cubicBezTo>
                        <a:pt x="291" y="713"/>
                        <a:pt x="330" y="686"/>
                        <a:pt x="341" y="741"/>
                      </a:cubicBezTo>
                      <a:cubicBezTo>
                        <a:pt x="354" y="812"/>
                        <a:pt x="332" y="889"/>
                        <a:pt x="330" y="960"/>
                      </a:cubicBezTo>
                      <a:cubicBezTo>
                        <a:pt x="349" y="922"/>
                        <a:pt x="388" y="892"/>
                        <a:pt x="414" y="859"/>
                      </a:cubicBezTo>
                      <a:cubicBezTo>
                        <a:pt x="433" y="835"/>
                        <a:pt x="450" y="811"/>
                        <a:pt x="466" y="785"/>
                      </a:cubicBezTo>
                      <a:cubicBezTo>
                        <a:pt x="474" y="772"/>
                        <a:pt x="489" y="743"/>
                        <a:pt x="508" y="753"/>
                      </a:cubicBezTo>
                      <a:cubicBezTo>
                        <a:pt x="535" y="767"/>
                        <a:pt x="535" y="824"/>
                        <a:pt x="551" y="848"/>
                      </a:cubicBezTo>
                      <a:cubicBezTo>
                        <a:pt x="572" y="879"/>
                        <a:pt x="600" y="930"/>
                        <a:pt x="628" y="954"/>
                      </a:cubicBezTo>
                      <a:cubicBezTo>
                        <a:pt x="633" y="919"/>
                        <a:pt x="607" y="700"/>
                        <a:pt x="648" y="694"/>
                      </a:cubicBezTo>
                      <a:cubicBezTo>
                        <a:pt x="663" y="690"/>
                        <a:pt x="688" y="715"/>
                        <a:pt x="701" y="722"/>
                      </a:cubicBezTo>
                      <a:cubicBezTo>
                        <a:pt x="725" y="737"/>
                        <a:pt x="746" y="745"/>
                        <a:pt x="772" y="754"/>
                      </a:cubicBezTo>
                      <a:cubicBezTo>
                        <a:pt x="808" y="765"/>
                        <a:pt x="841" y="784"/>
                        <a:pt x="877" y="795"/>
                      </a:cubicBezTo>
                      <a:cubicBezTo>
                        <a:pt x="858" y="750"/>
                        <a:pt x="691" y="613"/>
                        <a:pt x="740" y="561"/>
                      </a:cubicBezTo>
                      <a:cubicBezTo>
                        <a:pt x="759" y="540"/>
                        <a:pt x="826" y="525"/>
                        <a:pt x="851" y="516"/>
                      </a:cubicBezTo>
                      <a:cubicBezTo>
                        <a:pt x="886" y="507"/>
                        <a:pt x="922" y="505"/>
                        <a:pt x="957" y="495"/>
                      </a:cubicBezTo>
                      <a:cubicBezTo>
                        <a:pt x="944" y="473"/>
                        <a:pt x="860" y="458"/>
                        <a:pt x="834" y="449"/>
                      </a:cubicBezTo>
                      <a:cubicBezTo>
                        <a:pt x="800" y="437"/>
                        <a:pt x="768" y="417"/>
                        <a:pt x="733" y="407"/>
                      </a:cubicBezTo>
                      <a:cubicBezTo>
                        <a:pt x="740" y="385"/>
                        <a:pt x="772" y="364"/>
                        <a:pt x="791" y="349"/>
                      </a:cubicBezTo>
                      <a:cubicBezTo>
                        <a:pt x="815" y="329"/>
                        <a:pt x="905" y="246"/>
                        <a:pt x="913" y="222"/>
                      </a:cubicBezTo>
                      <a:cubicBezTo>
                        <a:pt x="924" y="190"/>
                        <a:pt x="888" y="209"/>
                        <a:pt x="871" y="216"/>
                      </a:cubicBezTo>
                      <a:cubicBezTo>
                        <a:pt x="802" y="246"/>
                        <a:pt x="744" y="289"/>
                        <a:pt x="667" y="295"/>
                      </a:cubicBezTo>
                      <a:cubicBezTo>
                        <a:pt x="607" y="299"/>
                        <a:pt x="609" y="244"/>
                        <a:pt x="611" y="199"/>
                      </a:cubicBezTo>
                      <a:cubicBezTo>
                        <a:pt x="613" y="143"/>
                        <a:pt x="646" y="37"/>
                        <a:pt x="617" y="29"/>
                      </a:cubicBezTo>
                      <a:cubicBezTo>
                        <a:pt x="607" y="26"/>
                        <a:pt x="590" y="81"/>
                        <a:pt x="567" y="135"/>
                      </a:cubicBezTo>
                      <a:cubicBezTo>
                        <a:pt x="545" y="190"/>
                        <a:pt x="517" y="245"/>
                        <a:pt x="485" y="24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89" name="Freeform 6">
                  <a:extLst>
                    <a:ext uri="{FF2B5EF4-FFF2-40B4-BE49-F238E27FC236}">
                      <a16:creationId xmlns:a16="http://schemas.microsoft.com/office/drawing/2014/main" id="{45E45E97-4DF1-4201-AEBE-74E421782C96}"/>
                    </a:ext>
                  </a:extLst>
                </p:cNvPr>
                <p:cNvSpPr>
                  <a:spLocks/>
                </p:cNvSpPr>
                <p:nvPr/>
              </p:nvSpPr>
              <p:spPr bwMode="auto">
                <a:xfrm>
                  <a:off x="1241" y="2481"/>
                  <a:ext cx="23" cy="25"/>
                </a:xfrm>
                <a:custGeom>
                  <a:avLst/>
                  <a:gdLst>
                    <a:gd name="T0" fmla="*/ 6 w 13"/>
                    <a:gd name="T1" fmla="*/ 0 h 14"/>
                    <a:gd name="T2" fmla="*/ 1 w 13"/>
                    <a:gd name="T3" fmla="*/ 2 h 14"/>
                    <a:gd name="T4" fmla="*/ 0 w 13"/>
                    <a:gd name="T5" fmla="*/ 11 h 14"/>
                    <a:gd name="T6" fmla="*/ 6 w 13"/>
                    <a:gd name="T7" fmla="*/ 14 h 14"/>
                    <a:gd name="T8" fmla="*/ 13 w 13"/>
                    <a:gd name="T9" fmla="*/ 7 h 14"/>
                    <a:gd name="T10" fmla="*/ 6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6" y="0"/>
                      </a:moveTo>
                      <a:cubicBezTo>
                        <a:pt x="4" y="0"/>
                        <a:pt x="2" y="1"/>
                        <a:pt x="1" y="2"/>
                      </a:cubicBezTo>
                      <a:cubicBezTo>
                        <a:pt x="1" y="5"/>
                        <a:pt x="0" y="8"/>
                        <a:pt x="0" y="11"/>
                      </a:cubicBezTo>
                      <a:cubicBezTo>
                        <a:pt x="1" y="13"/>
                        <a:pt x="3" y="14"/>
                        <a:pt x="6" y="14"/>
                      </a:cubicBezTo>
                      <a:cubicBezTo>
                        <a:pt x="10" y="14"/>
                        <a:pt x="13" y="11"/>
                        <a:pt x="13" y="7"/>
                      </a:cubicBezTo>
                      <a:cubicBezTo>
                        <a:pt x="13" y="3"/>
                        <a:pt x="10" y="0"/>
                        <a:pt x="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90" name="Freeform 7">
                  <a:extLst>
                    <a:ext uri="{FF2B5EF4-FFF2-40B4-BE49-F238E27FC236}">
                      <a16:creationId xmlns:a16="http://schemas.microsoft.com/office/drawing/2014/main" id="{5ABE4D67-C19F-41B6-9D39-87BA705C256D}"/>
                    </a:ext>
                  </a:extLst>
                </p:cNvPr>
                <p:cNvSpPr>
                  <a:spLocks/>
                </p:cNvSpPr>
                <p:nvPr/>
              </p:nvSpPr>
              <p:spPr bwMode="auto">
                <a:xfrm>
                  <a:off x="1236" y="2538"/>
                  <a:ext cx="21" cy="30"/>
                </a:xfrm>
                <a:custGeom>
                  <a:avLst/>
                  <a:gdLst>
                    <a:gd name="T0" fmla="*/ 7 w 12"/>
                    <a:gd name="T1" fmla="*/ 0 h 17"/>
                    <a:gd name="T2" fmla="*/ 1 w 12"/>
                    <a:gd name="T3" fmla="*/ 2 h 17"/>
                    <a:gd name="T4" fmla="*/ 0 w 12"/>
                    <a:gd name="T5" fmla="*/ 15 h 17"/>
                    <a:gd name="T6" fmla="*/ 3 w 12"/>
                    <a:gd name="T7" fmla="*/ 17 h 17"/>
                    <a:gd name="T8" fmla="*/ 12 w 12"/>
                    <a:gd name="T9" fmla="*/ 2 h 17"/>
                    <a:gd name="T10" fmla="*/ 7 w 12"/>
                    <a:gd name="T11" fmla="*/ 0 h 17"/>
                  </a:gdLst>
                  <a:ahLst/>
                  <a:cxnLst>
                    <a:cxn ang="0">
                      <a:pos x="T0" y="T1"/>
                    </a:cxn>
                    <a:cxn ang="0">
                      <a:pos x="T2" y="T3"/>
                    </a:cxn>
                    <a:cxn ang="0">
                      <a:pos x="T4" y="T5"/>
                    </a:cxn>
                    <a:cxn ang="0">
                      <a:pos x="T6" y="T7"/>
                    </a:cxn>
                    <a:cxn ang="0">
                      <a:pos x="T8" y="T9"/>
                    </a:cxn>
                    <a:cxn ang="0">
                      <a:pos x="T10" y="T11"/>
                    </a:cxn>
                  </a:cxnLst>
                  <a:rect l="0" t="0" r="r" b="b"/>
                  <a:pathLst>
                    <a:path w="12" h="17">
                      <a:moveTo>
                        <a:pt x="7" y="0"/>
                      </a:moveTo>
                      <a:cubicBezTo>
                        <a:pt x="5" y="0"/>
                        <a:pt x="3" y="1"/>
                        <a:pt x="1" y="2"/>
                      </a:cubicBezTo>
                      <a:cubicBezTo>
                        <a:pt x="1" y="6"/>
                        <a:pt x="0" y="11"/>
                        <a:pt x="0" y="15"/>
                      </a:cubicBezTo>
                      <a:cubicBezTo>
                        <a:pt x="1" y="16"/>
                        <a:pt x="2" y="17"/>
                        <a:pt x="3" y="17"/>
                      </a:cubicBezTo>
                      <a:cubicBezTo>
                        <a:pt x="5" y="12"/>
                        <a:pt x="9" y="7"/>
                        <a:pt x="12" y="2"/>
                      </a:cubicBezTo>
                      <a:cubicBezTo>
                        <a:pt x="11" y="1"/>
                        <a:pt x="9" y="0"/>
                        <a:pt x="7"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91" name="Oval 8">
                  <a:extLst>
                    <a:ext uri="{FF2B5EF4-FFF2-40B4-BE49-F238E27FC236}">
                      <a16:creationId xmlns:a16="http://schemas.microsoft.com/office/drawing/2014/main" id="{B1FDE6EC-13DE-441D-B5C0-C5C599357141}"/>
                    </a:ext>
                  </a:extLst>
                </p:cNvPr>
                <p:cNvSpPr>
                  <a:spLocks noChangeArrowheads="1"/>
                </p:cNvSpPr>
                <p:nvPr/>
              </p:nvSpPr>
              <p:spPr bwMode="auto">
                <a:xfrm>
                  <a:off x="1733" y="2494"/>
                  <a:ext cx="29"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92" name="Oval 9">
                  <a:extLst>
                    <a:ext uri="{FF2B5EF4-FFF2-40B4-BE49-F238E27FC236}">
                      <a16:creationId xmlns:a16="http://schemas.microsoft.com/office/drawing/2014/main" id="{4A5727B2-3AFC-4ACA-94A4-81EFC1A0F123}"/>
                    </a:ext>
                  </a:extLst>
                </p:cNvPr>
                <p:cNvSpPr>
                  <a:spLocks noChangeArrowheads="1"/>
                </p:cNvSpPr>
                <p:nvPr/>
              </p:nvSpPr>
              <p:spPr bwMode="auto">
                <a:xfrm>
                  <a:off x="993" y="2104"/>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93" name="Freeform 10">
                  <a:extLst>
                    <a:ext uri="{FF2B5EF4-FFF2-40B4-BE49-F238E27FC236}">
                      <a16:creationId xmlns:a16="http://schemas.microsoft.com/office/drawing/2014/main" id="{74FE5437-ECB9-4609-8888-FF6E4DEFF0CC}"/>
                    </a:ext>
                  </a:extLst>
                </p:cNvPr>
                <p:cNvSpPr>
                  <a:spLocks/>
                </p:cNvSpPr>
                <p:nvPr/>
              </p:nvSpPr>
              <p:spPr bwMode="auto">
                <a:xfrm>
                  <a:off x="904" y="2104"/>
                  <a:ext cx="30" cy="30"/>
                </a:xfrm>
                <a:custGeom>
                  <a:avLst/>
                  <a:gdLst>
                    <a:gd name="T0" fmla="*/ 11 w 17"/>
                    <a:gd name="T1" fmla="*/ 0 h 17"/>
                    <a:gd name="T2" fmla="*/ 0 w 17"/>
                    <a:gd name="T3" fmla="*/ 13 h 17"/>
                    <a:gd name="T4" fmla="*/ 8 w 17"/>
                    <a:gd name="T5" fmla="*/ 17 h 17"/>
                    <a:gd name="T6" fmla="*/ 17 w 17"/>
                    <a:gd name="T7" fmla="*/ 8 h 17"/>
                    <a:gd name="T8" fmla="*/ 11 w 17"/>
                    <a:gd name="T9" fmla="*/ 0 h 17"/>
                  </a:gdLst>
                  <a:ahLst/>
                  <a:cxnLst>
                    <a:cxn ang="0">
                      <a:pos x="T0" y="T1"/>
                    </a:cxn>
                    <a:cxn ang="0">
                      <a:pos x="T2" y="T3"/>
                    </a:cxn>
                    <a:cxn ang="0">
                      <a:pos x="T4" y="T5"/>
                    </a:cxn>
                    <a:cxn ang="0">
                      <a:pos x="T6" y="T7"/>
                    </a:cxn>
                    <a:cxn ang="0">
                      <a:pos x="T8" y="T9"/>
                    </a:cxn>
                  </a:cxnLst>
                  <a:rect l="0" t="0" r="r" b="b"/>
                  <a:pathLst>
                    <a:path w="17" h="17">
                      <a:moveTo>
                        <a:pt x="11" y="0"/>
                      </a:moveTo>
                      <a:cubicBezTo>
                        <a:pt x="7" y="4"/>
                        <a:pt x="4" y="8"/>
                        <a:pt x="0" y="13"/>
                      </a:cubicBezTo>
                      <a:cubicBezTo>
                        <a:pt x="2" y="16"/>
                        <a:pt x="4" y="17"/>
                        <a:pt x="8" y="17"/>
                      </a:cubicBezTo>
                      <a:cubicBezTo>
                        <a:pt x="13" y="17"/>
                        <a:pt x="17" y="13"/>
                        <a:pt x="17" y="8"/>
                      </a:cubicBezTo>
                      <a:cubicBezTo>
                        <a:pt x="17" y="4"/>
                        <a:pt x="14" y="1"/>
                        <a:pt x="1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94" name="Oval 11">
                  <a:extLst>
                    <a:ext uri="{FF2B5EF4-FFF2-40B4-BE49-F238E27FC236}">
                      <a16:creationId xmlns:a16="http://schemas.microsoft.com/office/drawing/2014/main" id="{AB386328-658F-4E10-B9A8-988F42DEA471}"/>
                    </a:ext>
                  </a:extLst>
                </p:cNvPr>
                <p:cNvSpPr>
                  <a:spLocks noChangeArrowheads="1"/>
                </p:cNvSpPr>
                <p:nvPr/>
              </p:nvSpPr>
              <p:spPr bwMode="auto">
                <a:xfrm>
                  <a:off x="1108" y="2065"/>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95" name="Oval 12">
                  <a:extLst>
                    <a:ext uri="{FF2B5EF4-FFF2-40B4-BE49-F238E27FC236}">
                      <a16:creationId xmlns:a16="http://schemas.microsoft.com/office/drawing/2014/main" id="{260EDA6F-DD37-4192-A88E-0EC5DA93EC53}"/>
                    </a:ext>
                  </a:extLst>
                </p:cNvPr>
                <p:cNvSpPr>
                  <a:spLocks noChangeArrowheads="1"/>
                </p:cNvSpPr>
                <p:nvPr/>
              </p:nvSpPr>
              <p:spPr bwMode="auto">
                <a:xfrm>
                  <a:off x="961" y="2058"/>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96" name="Oval 13">
                  <a:extLst>
                    <a:ext uri="{FF2B5EF4-FFF2-40B4-BE49-F238E27FC236}">
                      <a16:creationId xmlns:a16="http://schemas.microsoft.com/office/drawing/2014/main" id="{71ED4738-0B04-46F0-953A-5B4FE5D67089}"/>
                    </a:ext>
                  </a:extLst>
                </p:cNvPr>
                <p:cNvSpPr>
                  <a:spLocks noChangeArrowheads="1"/>
                </p:cNvSpPr>
                <p:nvPr/>
              </p:nvSpPr>
              <p:spPr bwMode="auto">
                <a:xfrm>
                  <a:off x="1078" y="2115"/>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97" name="Oval 14">
                  <a:extLst>
                    <a:ext uri="{FF2B5EF4-FFF2-40B4-BE49-F238E27FC236}">
                      <a16:creationId xmlns:a16="http://schemas.microsoft.com/office/drawing/2014/main" id="{6CB56F93-CC1C-4B12-B802-F8E50E2D47A7}"/>
                    </a:ext>
                  </a:extLst>
                </p:cNvPr>
                <p:cNvSpPr>
                  <a:spLocks noChangeArrowheads="1"/>
                </p:cNvSpPr>
                <p:nvPr/>
              </p:nvSpPr>
              <p:spPr bwMode="auto">
                <a:xfrm>
                  <a:off x="1032" y="2058"/>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98" name="Freeform 15">
                  <a:extLst>
                    <a:ext uri="{FF2B5EF4-FFF2-40B4-BE49-F238E27FC236}">
                      <a16:creationId xmlns:a16="http://schemas.microsoft.com/office/drawing/2014/main" id="{5FDBAAD3-F97F-4F4C-BE1F-DBC2DA6E4792}"/>
                    </a:ext>
                  </a:extLst>
                </p:cNvPr>
                <p:cNvSpPr>
                  <a:spLocks/>
                </p:cNvSpPr>
                <p:nvPr/>
              </p:nvSpPr>
              <p:spPr bwMode="auto">
                <a:xfrm>
                  <a:off x="982" y="2194"/>
                  <a:ext cx="23" cy="16"/>
                </a:xfrm>
                <a:custGeom>
                  <a:avLst/>
                  <a:gdLst>
                    <a:gd name="T0" fmla="*/ 7 w 13"/>
                    <a:gd name="T1" fmla="*/ 0 h 9"/>
                    <a:gd name="T2" fmla="*/ 0 w 13"/>
                    <a:gd name="T3" fmla="*/ 7 h 9"/>
                    <a:gd name="T4" fmla="*/ 0 w 13"/>
                    <a:gd name="T5" fmla="*/ 9 h 9"/>
                    <a:gd name="T6" fmla="*/ 13 w 13"/>
                    <a:gd name="T7" fmla="*/ 3 h 9"/>
                    <a:gd name="T8" fmla="*/ 7 w 13"/>
                    <a:gd name="T9" fmla="*/ 0 h 9"/>
                  </a:gdLst>
                  <a:ahLst/>
                  <a:cxnLst>
                    <a:cxn ang="0">
                      <a:pos x="T0" y="T1"/>
                    </a:cxn>
                    <a:cxn ang="0">
                      <a:pos x="T2" y="T3"/>
                    </a:cxn>
                    <a:cxn ang="0">
                      <a:pos x="T4" y="T5"/>
                    </a:cxn>
                    <a:cxn ang="0">
                      <a:pos x="T6" y="T7"/>
                    </a:cxn>
                    <a:cxn ang="0">
                      <a:pos x="T8" y="T9"/>
                    </a:cxn>
                  </a:cxnLst>
                  <a:rect l="0" t="0" r="r" b="b"/>
                  <a:pathLst>
                    <a:path w="13" h="9">
                      <a:moveTo>
                        <a:pt x="7" y="0"/>
                      </a:moveTo>
                      <a:cubicBezTo>
                        <a:pt x="3" y="0"/>
                        <a:pt x="0" y="3"/>
                        <a:pt x="0" y="7"/>
                      </a:cubicBezTo>
                      <a:cubicBezTo>
                        <a:pt x="0" y="8"/>
                        <a:pt x="0" y="8"/>
                        <a:pt x="0" y="9"/>
                      </a:cubicBezTo>
                      <a:cubicBezTo>
                        <a:pt x="4" y="7"/>
                        <a:pt x="8" y="5"/>
                        <a:pt x="13" y="3"/>
                      </a:cubicBezTo>
                      <a:cubicBezTo>
                        <a:pt x="11" y="2"/>
                        <a:pt x="9" y="0"/>
                        <a:pt x="7"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99" name="Freeform 16">
                  <a:extLst>
                    <a:ext uri="{FF2B5EF4-FFF2-40B4-BE49-F238E27FC236}">
                      <a16:creationId xmlns:a16="http://schemas.microsoft.com/office/drawing/2014/main" id="{24041D98-9BE8-41E7-BA5C-5AF12F882F01}"/>
                    </a:ext>
                  </a:extLst>
                </p:cNvPr>
                <p:cNvSpPr>
                  <a:spLocks/>
                </p:cNvSpPr>
                <p:nvPr/>
              </p:nvSpPr>
              <p:spPr bwMode="auto">
                <a:xfrm>
                  <a:off x="872" y="2146"/>
                  <a:ext cx="32" cy="32"/>
                </a:xfrm>
                <a:custGeom>
                  <a:avLst/>
                  <a:gdLst>
                    <a:gd name="T0" fmla="*/ 9 w 18"/>
                    <a:gd name="T1" fmla="*/ 0 h 18"/>
                    <a:gd name="T2" fmla="*/ 8 w 18"/>
                    <a:gd name="T3" fmla="*/ 0 h 18"/>
                    <a:gd name="T4" fmla="*/ 0 w 18"/>
                    <a:gd name="T5" fmla="*/ 11 h 18"/>
                    <a:gd name="T6" fmla="*/ 9 w 18"/>
                    <a:gd name="T7" fmla="*/ 18 h 18"/>
                    <a:gd name="T8" fmla="*/ 18 w 18"/>
                    <a:gd name="T9" fmla="*/ 9 h 18"/>
                    <a:gd name="T10" fmla="*/ 9 w 18"/>
                    <a:gd name="T11" fmla="*/ 0 h 18"/>
                  </a:gdLst>
                  <a:ahLst/>
                  <a:cxnLst>
                    <a:cxn ang="0">
                      <a:pos x="T0" y="T1"/>
                    </a:cxn>
                    <a:cxn ang="0">
                      <a:pos x="T2" y="T3"/>
                    </a:cxn>
                    <a:cxn ang="0">
                      <a:pos x="T4" y="T5"/>
                    </a:cxn>
                    <a:cxn ang="0">
                      <a:pos x="T6" y="T7"/>
                    </a:cxn>
                    <a:cxn ang="0">
                      <a:pos x="T8" y="T9"/>
                    </a:cxn>
                    <a:cxn ang="0">
                      <a:pos x="T10" y="T11"/>
                    </a:cxn>
                  </a:cxnLst>
                  <a:rect l="0" t="0" r="r" b="b"/>
                  <a:pathLst>
                    <a:path w="18" h="18">
                      <a:moveTo>
                        <a:pt x="9" y="0"/>
                      </a:moveTo>
                      <a:cubicBezTo>
                        <a:pt x="9" y="0"/>
                        <a:pt x="9" y="0"/>
                        <a:pt x="8" y="0"/>
                      </a:cubicBezTo>
                      <a:cubicBezTo>
                        <a:pt x="6" y="4"/>
                        <a:pt x="3" y="7"/>
                        <a:pt x="0" y="11"/>
                      </a:cubicBezTo>
                      <a:cubicBezTo>
                        <a:pt x="0" y="15"/>
                        <a:pt x="4" y="18"/>
                        <a:pt x="9" y="18"/>
                      </a:cubicBezTo>
                      <a:cubicBezTo>
                        <a:pt x="14" y="18"/>
                        <a:pt x="18" y="14"/>
                        <a:pt x="18" y="9"/>
                      </a:cubicBezTo>
                      <a:cubicBezTo>
                        <a:pt x="18" y="4"/>
                        <a:pt x="14" y="0"/>
                        <a:pt x="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00" name="Oval 17">
                  <a:extLst>
                    <a:ext uri="{FF2B5EF4-FFF2-40B4-BE49-F238E27FC236}">
                      <a16:creationId xmlns:a16="http://schemas.microsoft.com/office/drawing/2014/main" id="{3EA7F3EC-3827-400C-863A-6544B257860B}"/>
                    </a:ext>
                  </a:extLst>
                </p:cNvPr>
                <p:cNvSpPr>
                  <a:spLocks noChangeArrowheads="1"/>
                </p:cNvSpPr>
                <p:nvPr/>
              </p:nvSpPr>
              <p:spPr bwMode="auto">
                <a:xfrm>
                  <a:off x="892" y="2193"/>
                  <a:ext cx="32" cy="3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01" name="Oval 18">
                  <a:extLst>
                    <a:ext uri="{FF2B5EF4-FFF2-40B4-BE49-F238E27FC236}">
                      <a16:creationId xmlns:a16="http://schemas.microsoft.com/office/drawing/2014/main" id="{BB8EDB28-9D7D-4B3A-B9C9-041FDABC4F7C}"/>
                    </a:ext>
                  </a:extLst>
                </p:cNvPr>
                <p:cNvSpPr>
                  <a:spLocks noChangeArrowheads="1"/>
                </p:cNvSpPr>
                <p:nvPr/>
              </p:nvSpPr>
              <p:spPr bwMode="auto">
                <a:xfrm>
                  <a:off x="950" y="2148"/>
                  <a:ext cx="29"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02" name="Oval 19">
                  <a:extLst>
                    <a:ext uri="{FF2B5EF4-FFF2-40B4-BE49-F238E27FC236}">
                      <a16:creationId xmlns:a16="http://schemas.microsoft.com/office/drawing/2014/main" id="{D0D05A4D-6CD6-40CE-A4A2-5F0153D845CE}"/>
                    </a:ext>
                  </a:extLst>
                </p:cNvPr>
                <p:cNvSpPr>
                  <a:spLocks noChangeArrowheads="1"/>
                </p:cNvSpPr>
                <p:nvPr/>
              </p:nvSpPr>
              <p:spPr bwMode="auto">
                <a:xfrm>
                  <a:off x="1021" y="2148"/>
                  <a:ext cx="29"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03" name="Oval 20">
                  <a:extLst>
                    <a:ext uri="{FF2B5EF4-FFF2-40B4-BE49-F238E27FC236}">
                      <a16:creationId xmlns:a16="http://schemas.microsoft.com/office/drawing/2014/main" id="{10752B18-CFDE-4133-88C7-7DA6ABB55F98}"/>
                    </a:ext>
                  </a:extLst>
                </p:cNvPr>
                <p:cNvSpPr>
                  <a:spLocks noChangeArrowheads="1"/>
                </p:cNvSpPr>
                <p:nvPr/>
              </p:nvSpPr>
              <p:spPr bwMode="auto">
                <a:xfrm>
                  <a:off x="814" y="2240"/>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04" name="Freeform 21">
                  <a:extLst>
                    <a:ext uri="{FF2B5EF4-FFF2-40B4-BE49-F238E27FC236}">
                      <a16:creationId xmlns:a16="http://schemas.microsoft.com/office/drawing/2014/main" id="{0D7028CF-6DCF-472B-B78E-CFEE936C498F}"/>
                    </a:ext>
                  </a:extLst>
                </p:cNvPr>
                <p:cNvSpPr>
                  <a:spLocks/>
                </p:cNvSpPr>
                <p:nvPr/>
              </p:nvSpPr>
              <p:spPr bwMode="auto">
                <a:xfrm>
                  <a:off x="876" y="2242"/>
                  <a:ext cx="19" cy="9"/>
                </a:xfrm>
                <a:custGeom>
                  <a:avLst/>
                  <a:gdLst>
                    <a:gd name="T0" fmla="*/ 8 w 11"/>
                    <a:gd name="T1" fmla="*/ 0 h 5"/>
                    <a:gd name="T2" fmla="*/ 0 w 11"/>
                    <a:gd name="T3" fmla="*/ 5 h 5"/>
                    <a:gd name="T4" fmla="*/ 11 w 11"/>
                    <a:gd name="T5" fmla="*/ 1 h 5"/>
                    <a:gd name="T6" fmla="*/ 8 w 11"/>
                    <a:gd name="T7" fmla="*/ 0 h 5"/>
                  </a:gdLst>
                  <a:ahLst/>
                  <a:cxnLst>
                    <a:cxn ang="0">
                      <a:pos x="T0" y="T1"/>
                    </a:cxn>
                    <a:cxn ang="0">
                      <a:pos x="T2" y="T3"/>
                    </a:cxn>
                    <a:cxn ang="0">
                      <a:pos x="T4" y="T5"/>
                    </a:cxn>
                    <a:cxn ang="0">
                      <a:pos x="T6" y="T7"/>
                    </a:cxn>
                  </a:cxnLst>
                  <a:rect l="0" t="0" r="r" b="b"/>
                  <a:pathLst>
                    <a:path w="11" h="5">
                      <a:moveTo>
                        <a:pt x="8" y="0"/>
                      </a:moveTo>
                      <a:cubicBezTo>
                        <a:pt x="4" y="0"/>
                        <a:pt x="1" y="2"/>
                        <a:pt x="0" y="5"/>
                      </a:cubicBezTo>
                      <a:cubicBezTo>
                        <a:pt x="3" y="4"/>
                        <a:pt x="7" y="2"/>
                        <a:pt x="11" y="1"/>
                      </a:cubicBezTo>
                      <a:cubicBezTo>
                        <a:pt x="10" y="1"/>
                        <a:pt x="9" y="0"/>
                        <a:pt x="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05" name="Oval 22">
                  <a:extLst>
                    <a:ext uri="{FF2B5EF4-FFF2-40B4-BE49-F238E27FC236}">
                      <a16:creationId xmlns:a16="http://schemas.microsoft.com/office/drawing/2014/main" id="{65FE5557-995B-42E2-8ABE-F1EB519963A6}"/>
                    </a:ext>
                  </a:extLst>
                </p:cNvPr>
                <p:cNvSpPr>
                  <a:spLocks noChangeArrowheads="1"/>
                </p:cNvSpPr>
                <p:nvPr/>
              </p:nvSpPr>
              <p:spPr bwMode="auto">
                <a:xfrm>
                  <a:off x="1168" y="2086"/>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06" name="Oval 23">
                  <a:extLst>
                    <a:ext uri="{FF2B5EF4-FFF2-40B4-BE49-F238E27FC236}">
                      <a16:creationId xmlns:a16="http://schemas.microsoft.com/office/drawing/2014/main" id="{02743988-FDAA-4F93-9E63-072403E0F389}"/>
                    </a:ext>
                  </a:extLst>
                </p:cNvPr>
                <p:cNvSpPr>
                  <a:spLocks noChangeArrowheads="1"/>
                </p:cNvSpPr>
                <p:nvPr/>
              </p:nvSpPr>
              <p:spPr bwMode="auto">
                <a:xfrm>
                  <a:off x="1239" y="2072"/>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07" name="Oval 24">
                  <a:extLst>
                    <a:ext uri="{FF2B5EF4-FFF2-40B4-BE49-F238E27FC236}">
                      <a16:creationId xmlns:a16="http://schemas.microsoft.com/office/drawing/2014/main" id="{B5FC2230-3A3B-4972-8971-5C0F56E3E644}"/>
                    </a:ext>
                  </a:extLst>
                </p:cNvPr>
                <p:cNvSpPr>
                  <a:spLocks noChangeArrowheads="1"/>
                </p:cNvSpPr>
                <p:nvPr/>
              </p:nvSpPr>
              <p:spPr bwMode="auto">
                <a:xfrm>
                  <a:off x="1409" y="2122"/>
                  <a:ext cx="25" cy="2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08" name="Oval 25">
                  <a:extLst>
                    <a:ext uri="{FF2B5EF4-FFF2-40B4-BE49-F238E27FC236}">
                      <a16:creationId xmlns:a16="http://schemas.microsoft.com/office/drawing/2014/main" id="{DB2CA10F-D3C6-4FC2-BBF2-7D45EFAE8962}"/>
                    </a:ext>
                  </a:extLst>
                </p:cNvPr>
                <p:cNvSpPr>
                  <a:spLocks noChangeArrowheads="1"/>
                </p:cNvSpPr>
                <p:nvPr/>
              </p:nvSpPr>
              <p:spPr bwMode="auto">
                <a:xfrm>
                  <a:off x="1299" y="2074"/>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09" name="Freeform 26">
                  <a:extLst>
                    <a:ext uri="{FF2B5EF4-FFF2-40B4-BE49-F238E27FC236}">
                      <a16:creationId xmlns:a16="http://schemas.microsoft.com/office/drawing/2014/main" id="{6D69FAE1-1FB3-40A1-A4B9-BC90FEBA6703}"/>
                    </a:ext>
                  </a:extLst>
                </p:cNvPr>
                <p:cNvSpPr>
                  <a:spLocks/>
                </p:cNvSpPr>
                <p:nvPr/>
              </p:nvSpPr>
              <p:spPr bwMode="auto">
                <a:xfrm>
                  <a:off x="1232" y="2129"/>
                  <a:ext cx="32" cy="32"/>
                </a:xfrm>
                <a:custGeom>
                  <a:avLst/>
                  <a:gdLst>
                    <a:gd name="T0" fmla="*/ 9 w 18"/>
                    <a:gd name="T1" fmla="*/ 0 h 18"/>
                    <a:gd name="T2" fmla="*/ 0 w 18"/>
                    <a:gd name="T3" fmla="*/ 7 h 18"/>
                    <a:gd name="T4" fmla="*/ 8 w 18"/>
                    <a:gd name="T5" fmla="*/ 18 h 18"/>
                    <a:gd name="T6" fmla="*/ 9 w 18"/>
                    <a:gd name="T7" fmla="*/ 18 h 18"/>
                    <a:gd name="T8" fmla="*/ 18 w 18"/>
                    <a:gd name="T9" fmla="*/ 9 h 18"/>
                    <a:gd name="T10" fmla="*/ 9 w 18"/>
                    <a:gd name="T11" fmla="*/ 0 h 18"/>
                  </a:gdLst>
                  <a:ahLst/>
                  <a:cxnLst>
                    <a:cxn ang="0">
                      <a:pos x="T0" y="T1"/>
                    </a:cxn>
                    <a:cxn ang="0">
                      <a:pos x="T2" y="T3"/>
                    </a:cxn>
                    <a:cxn ang="0">
                      <a:pos x="T4" y="T5"/>
                    </a:cxn>
                    <a:cxn ang="0">
                      <a:pos x="T6" y="T7"/>
                    </a:cxn>
                    <a:cxn ang="0">
                      <a:pos x="T8" y="T9"/>
                    </a:cxn>
                    <a:cxn ang="0">
                      <a:pos x="T10" y="T11"/>
                    </a:cxn>
                  </a:cxnLst>
                  <a:rect l="0" t="0" r="r" b="b"/>
                  <a:pathLst>
                    <a:path w="18" h="18">
                      <a:moveTo>
                        <a:pt x="9" y="0"/>
                      </a:moveTo>
                      <a:cubicBezTo>
                        <a:pt x="5" y="0"/>
                        <a:pt x="1" y="3"/>
                        <a:pt x="0" y="7"/>
                      </a:cubicBezTo>
                      <a:cubicBezTo>
                        <a:pt x="3" y="9"/>
                        <a:pt x="6" y="13"/>
                        <a:pt x="8" y="18"/>
                      </a:cubicBezTo>
                      <a:cubicBezTo>
                        <a:pt x="8" y="18"/>
                        <a:pt x="9" y="18"/>
                        <a:pt x="9" y="18"/>
                      </a:cubicBezTo>
                      <a:cubicBezTo>
                        <a:pt x="14" y="18"/>
                        <a:pt x="18" y="14"/>
                        <a:pt x="18" y="9"/>
                      </a:cubicBezTo>
                      <a:cubicBezTo>
                        <a:pt x="18" y="4"/>
                        <a:pt x="14" y="0"/>
                        <a:pt x="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10" name="Oval 27">
                  <a:extLst>
                    <a:ext uri="{FF2B5EF4-FFF2-40B4-BE49-F238E27FC236}">
                      <a16:creationId xmlns:a16="http://schemas.microsoft.com/office/drawing/2014/main" id="{F00FEE1E-9C60-4EB5-AD27-57AF08459365}"/>
                    </a:ext>
                  </a:extLst>
                </p:cNvPr>
                <p:cNvSpPr>
                  <a:spLocks noChangeArrowheads="1"/>
                </p:cNvSpPr>
                <p:nvPr/>
              </p:nvSpPr>
              <p:spPr bwMode="auto">
                <a:xfrm>
                  <a:off x="1306" y="2138"/>
                  <a:ext cx="32" cy="3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11" name="Oval 28">
                  <a:extLst>
                    <a:ext uri="{FF2B5EF4-FFF2-40B4-BE49-F238E27FC236}">
                      <a16:creationId xmlns:a16="http://schemas.microsoft.com/office/drawing/2014/main" id="{67A43F1B-71DC-48F9-9499-050D2B2E1EE8}"/>
                    </a:ext>
                  </a:extLst>
                </p:cNvPr>
                <p:cNvSpPr>
                  <a:spLocks noChangeArrowheads="1"/>
                </p:cNvSpPr>
                <p:nvPr/>
              </p:nvSpPr>
              <p:spPr bwMode="auto">
                <a:xfrm>
                  <a:off x="1528" y="2090"/>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12" name="Oval 29">
                  <a:extLst>
                    <a:ext uri="{FF2B5EF4-FFF2-40B4-BE49-F238E27FC236}">
                      <a16:creationId xmlns:a16="http://schemas.microsoft.com/office/drawing/2014/main" id="{60D8C334-ACB2-4548-95C6-CFDD07659BCC}"/>
                    </a:ext>
                  </a:extLst>
                </p:cNvPr>
                <p:cNvSpPr>
                  <a:spLocks noChangeArrowheads="1"/>
                </p:cNvSpPr>
                <p:nvPr/>
              </p:nvSpPr>
              <p:spPr bwMode="auto">
                <a:xfrm>
                  <a:off x="1377" y="2076"/>
                  <a:ext cx="29"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13" name="Oval 30">
                  <a:extLst>
                    <a:ext uri="{FF2B5EF4-FFF2-40B4-BE49-F238E27FC236}">
                      <a16:creationId xmlns:a16="http://schemas.microsoft.com/office/drawing/2014/main" id="{98421F51-F4F5-468F-B699-CF0B5A86AC4E}"/>
                    </a:ext>
                  </a:extLst>
                </p:cNvPr>
                <p:cNvSpPr>
                  <a:spLocks noChangeArrowheads="1"/>
                </p:cNvSpPr>
                <p:nvPr/>
              </p:nvSpPr>
              <p:spPr bwMode="auto">
                <a:xfrm>
                  <a:off x="1478" y="2141"/>
                  <a:ext cx="29"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8" name="Oval 31">
                  <a:extLst>
                    <a:ext uri="{FF2B5EF4-FFF2-40B4-BE49-F238E27FC236}">
                      <a16:creationId xmlns:a16="http://schemas.microsoft.com/office/drawing/2014/main" id="{07BA7B79-9CAF-4170-990F-E6F02F1A55A7}"/>
                    </a:ext>
                  </a:extLst>
                </p:cNvPr>
                <p:cNvSpPr>
                  <a:spLocks noChangeArrowheads="1"/>
                </p:cNvSpPr>
                <p:nvPr/>
              </p:nvSpPr>
              <p:spPr bwMode="auto">
                <a:xfrm>
                  <a:off x="1448" y="2083"/>
                  <a:ext cx="29"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9" name="Oval 32">
                  <a:extLst>
                    <a:ext uri="{FF2B5EF4-FFF2-40B4-BE49-F238E27FC236}">
                      <a16:creationId xmlns:a16="http://schemas.microsoft.com/office/drawing/2014/main" id="{32B2743F-3E70-41DA-9C0D-A80F28ED9386}"/>
                    </a:ext>
                  </a:extLst>
                </p:cNvPr>
                <p:cNvSpPr>
                  <a:spLocks noChangeArrowheads="1"/>
                </p:cNvSpPr>
                <p:nvPr/>
              </p:nvSpPr>
              <p:spPr bwMode="auto">
                <a:xfrm>
                  <a:off x="1363" y="2219"/>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0" name="Oval 33">
                  <a:extLst>
                    <a:ext uri="{FF2B5EF4-FFF2-40B4-BE49-F238E27FC236}">
                      <a16:creationId xmlns:a16="http://schemas.microsoft.com/office/drawing/2014/main" id="{CB3273B5-4E0B-4FFB-BE14-E9A291E1B251}"/>
                    </a:ext>
                  </a:extLst>
                </p:cNvPr>
                <p:cNvSpPr>
                  <a:spLocks noChangeArrowheads="1"/>
                </p:cNvSpPr>
                <p:nvPr/>
              </p:nvSpPr>
              <p:spPr bwMode="auto">
                <a:xfrm>
                  <a:off x="1301" y="2193"/>
                  <a:ext cx="32" cy="3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1" name="Freeform 34">
                  <a:extLst>
                    <a:ext uri="{FF2B5EF4-FFF2-40B4-BE49-F238E27FC236}">
                      <a16:creationId xmlns:a16="http://schemas.microsoft.com/office/drawing/2014/main" id="{F6E95B6F-8DEC-433D-8406-EEE051BD6DD3}"/>
                    </a:ext>
                  </a:extLst>
                </p:cNvPr>
                <p:cNvSpPr>
                  <a:spLocks/>
                </p:cNvSpPr>
                <p:nvPr/>
              </p:nvSpPr>
              <p:spPr bwMode="auto">
                <a:xfrm>
                  <a:off x="1259" y="2203"/>
                  <a:ext cx="21" cy="32"/>
                </a:xfrm>
                <a:custGeom>
                  <a:avLst/>
                  <a:gdLst>
                    <a:gd name="T0" fmla="*/ 3 w 12"/>
                    <a:gd name="T1" fmla="*/ 0 h 18"/>
                    <a:gd name="T2" fmla="*/ 0 w 12"/>
                    <a:gd name="T3" fmla="*/ 0 h 18"/>
                    <a:gd name="T4" fmla="*/ 2 w 12"/>
                    <a:gd name="T5" fmla="*/ 18 h 18"/>
                    <a:gd name="T6" fmla="*/ 3 w 12"/>
                    <a:gd name="T7" fmla="*/ 18 h 18"/>
                    <a:gd name="T8" fmla="*/ 12 w 12"/>
                    <a:gd name="T9" fmla="*/ 9 h 18"/>
                    <a:gd name="T10" fmla="*/ 3 w 12"/>
                    <a:gd name="T11" fmla="*/ 0 h 18"/>
                  </a:gdLst>
                  <a:ahLst/>
                  <a:cxnLst>
                    <a:cxn ang="0">
                      <a:pos x="T0" y="T1"/>
                    </a:cxn>
                    <a:cxn ang="0">
                      <a:pos x="T2" y="T3"/>
                    </a:cxn>
                    <a:cxn ang="0">
                      <a:pos x="T4" y="T5"/>
                    </a:cxn>
                    <a:cxn ang="0">
                      <a:pos x="T6" y="T7"/>
                    </a:cxn>
                    <a:cxn ang="0">
                      <a:pos x="T8" y="T9"/>
                    </a:cxn>
                    <a:cxn ang="0">
                      <a:pos x="T10" y="T11"/>
                    </a:cxn>
                  </a:cxnLst>
                  <a:rect l="0" t="0" r="r" b="b"/>
                  <a:pathLst>
                    <a:path w="12" h="18">
                      <a:moveTo>
                        <a:pt x="3" y="0"/>
                      </a:moveTo>
                      <a:cubicBezTo>
                        <a:pt x="2" y="0"/>
                        <a:pt x="1" y="0"/>
                        <a:pt x="0" y="0"/>
                      </a:cubicBezTo>
                      <a:cubicBezTo>
                        <a:pt x="0" y="6"/>
                        <a:pt x="1" y="12"/>
                        <a:pt x="2" y="18"/>
                      </a:cubicBezTo>
                      <a:cubicBezTo>
                        <a:pt x="2" y="18"/>
                        <a:pt x="2" y="18"/>
                        <a:pt x="3" y="18"/>
                      </a:cubicBezTo>
                      <a:cubicBezTo>
                        <a:pt x="8" y="18"/>
                        <a:pt x="12" y="14"/>
                        <a:pt x="12" y="9"/>
                      </a:cubicBezTo>
                      <a:cubicBezTo>
                        <a:pt x="12" y="4"/>
                        <a:pt x="8" y="0"/>
                        <a:pt x="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2" name="Freeform 35">
                  <a:extLst>
                    <a:ext uri="{FF2B5EF4-FFF2-40B4-BE49-F238E27FC236}">
                      <a16:creationId xmlns:a16="http://schemas.microsoft.com/office/drawing/2014/main" id="{1B6887F6-FD6D-4223-BE37-78B1808EB53E}"/>
                    </a:ext>
                  </a:extLst>
                </p:cNvPr>
                <p:cNvSpPr>
                  <a:spLocks/>
                </p:cNvSpPr>
                <p:nvPr/>
              </p:nvSpPr>
              <p:spPr bwMode="auto">
                <a:xfrm>
                  <a:off x="1524" y="2191"/>
                  <a:ext cx="32" cy="21"/>
                </a:xfrm>
                <a:custGeom>
                  <a:avLst/>
                  <a:gdLst>
                    <a:gd name="T0" fmla="*/ 9 w 18"/>
                    <a:gd name="T1" fmla="*/ 0 h 12"/>
                    <a:gd name="T2" fmla="*/ 0 w 18"/>
                    <a:gd name="T3" fmla="*/ 9 h 12"/>
                    <a:gd name="T4" fmla="*/ 0 w 18"/>
                    <a:gd name="T5" fmla="*/ 10 h 12"/>
                    <a:gd name="T6" fmla="*/ 7 w 18"/>
                    <a:gd name="T7" fmla="*/ 9 h 12"/>
                    <a:gd name="T8" fmla="*/ 15 w 18"/>
                    <a:gd name="T9" fmla="*/ 11 h 12"/>
                    <a:gd name="T10" fmla="*/ 17 w 18"/>
                    <a:gd name="T11" fmla="*/ 12 h 12"/>
                    <a:gd name="T12" fmla="*/ 18 w 18"/>
                    <a:gd name="T13" fmla="*/ 9 h 12"/>
                    <a:gd name="T14" fmla="*/ 9 w 18"/>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2">
                      <a:moveTo>
                        <a:pt x="9" y="0"/>
                      </a:moveTo>
                      <a:cubicBezTo>
                        <a:pt x="4" y="0"/>
                        <a:pt x="0" y="4"/>
                        <a:pt x="0" y="9"/>
                      </a:cubicBezTo>
                      <a:cubicBezTo>
                        <a:pt x="0" y="9"/>
                        <a:pt x="0" y="10"/>
                        <a:pt x="0" y="10"/>
                      </a:cubicBezTo>
                      <a:cubicBezTo>
                        <a:pt x="2" y="9"/>
                        <a:pt x="5" y="9"/>
                        <a:pt x="7" y="9"/>
                      </a:cubicBezTo>
                      <a:cubicBezTo>
                        <a:pt x="10" y="9"/>
                        <a:pt x="12" y="9"/>
                        <a:pt x="15" y="11"/>
                      </a:cubicBezTo>
                      <a:cubicBezTo>
                        <a:pt x="16" y="11"/>
                        <a:pt x="16" y="12"/>
                        <a:pt x="17" y="12"/>
                      </a:cubicBezTo>
                      <a:cubicBezTo>
                        <a:pt x="17" y="11"/>
                        <a:pt x="18" y="10"/>
                        <a:pt x="18" y="9"/>
                      </a:cubicBezTo>
                      <a:cubicBezTo>
                        <a:pt x="18" y="4"/>
                        <a:pt x="14" y="0"/>
                        <a:pt x="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3" name="Oval 36">
                  <a:extLst>
                    <a:ext uri="{FF2B5EF4-FFF2-40B4-BE49-F238E27FC236}">
                      <a16:creationId xmlns:a16="http://schemas.microsoft.com/office/drawing/2014/main" id="{B98D60EC-B578-4624-A74A-5F2CB6A7DD63}"/>
                    </a:ext>
                  </a:extLst>
                </p:cNvPr>
                <p:cNvSpPr>
                  <a:spLocks noChangeArrowheads="1"/>
                </p:cNvSpPr>
                <p:nvPr/>
              </p:nvSpPr>
              <p:spPr bwMode="auto">
                <a:xfrm>
                  <a:off x="1367" y="2166"/>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4" name="Oval 37">
                  <a:extLst>
                    <a:ext uri="{FF2B5EF4-FFF2-40B4-BE49-F238E27FC236}">
                      <a16:creationId xmlns:a16="http://schemas.microsoft.com/office/drawing/2014/main" id="{04AD3336-D62F-43D9-A96B-53E22651354D}"/>
                    </a:ext>
                  </a:extLst>
                </p:cNvPr>
                <p:cNvSpPr>
                  <a:spLocks noChangeArrowheads="1"/>
                </p:cNvSpPr>
                <p:nvPr/>
              </p:nvSpPr>
              <p:spPr bwMode="auto">
                <a:xfrm>
                  <a:off x="1413" y="2217"/>
                  <a:ext cx="28"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5" name="Oval 38">
                  <a:extLst>
                    <a:ext uri="{FF2B5EF4-FFF2-40B4-BE49-F238E27FC236}">
                      <a16:creationId xmlns:a16="http://schemas.microsoft.com/office/drawing/2014/main" id="{ED1D12D0-C0DC-47BA-AE14-1316DC43A76D}"/>
                    </a:ext>
                  </a:extLst>
                </p:cNvPr>
                <p:cNvSpPr>
                  <a:spLocks noChangeArrowheads="1"/>
                </p:cNvSpPr>
                <p:nvPr/>
              </p:nvSpPr>
              <p:spPr bwMode="auto">
                <a:xfrm>
                  <a:off x="1454" y="2182"/>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6" name="Oval 39">
                  <a:extLst>
                    <a:ext uri="{FF2B5EF4-FFF2-40B4-BE49-F238E27FC236}">
                      <a16:creationId xmlns:a16="http://schemas.microsoft.com/office/drawing/2014/main" id="{D02757E0-10E2-4480-9DA0-F21C9FA39C26}"/>
                    </a:ext>
                  </a:extLst>
                </p:cNvPr>
                <p:cNvSpPr>
                  <a:spLocks noChangeArrowheads="1"/>
                </p:cNvSpPr>
                <p:nvPr/>
              </p:nvSpPr>
              <p:spPr bwMode="auto">
                <a:xfrm>
                  <a:off x="1400" y="2308"/>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7" name="Oval 40">
                  <a:extLst>
                    <a:ext uri="{FF2B5EF4-FFF2-40B4-BE49-F238E27FC236}">
                      <a16:creationId xmlns:a16="http://schemas.microsoft.com/office/drawing/2014/main" id="{9B49A80D-021E-4903-9FFC-DC854DB26998}"/>
                    </a:ext>
                  </a:extLst>
                </p:cNvPr>
                <p:cNvSpPr>
                  <a:spLocks noChangeArrowheads="1"/>
                </p:cNvSpPr>
                <p:nvPr/>
              </p:nvSpPr>
              <p:spPr bwMode="auto">
                <a:xfrm>
                  <a:off x="1291" y="2260"/>
                  <a:ext cx="31"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8" name="Oval 41">
                  <a:extLst>
                    <a:ext uri="{FF2B5EF4-FFF2-40B4-BE49-F238E27FC236}">
                      <a16:creationId xmlns:a16="http://schemas.microsoft.com/office/drawing/2014/main" id="{E0F7EFB3-E8F3-421C-8FC9-EAC34698F794}"/>
                    </a:ext>
                  </a:extLst>
                </p:cNvPr>
                <p:cNvSpPr>
                  <a:spLocks noChangeArrowheads="1"/>
                </p:cNvSpPr>
                <p:nvPr/>
              </p:nvSpPr>
              <p:spPr bwMode="auto">
                <a:xfrm>
                  <a:off x="1310" y="2306"/>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9" name="Oval 42">
                  <a:extLst>
                    <a:ext uri="{FF2B5EF4-FFF2-40B4-BE49-F238E27FC236}">
                      <a16:creationId xmlns:a16="http://schemas.microsoft.com/office/drawing/2014/main" id="{849DAA5D-0C5A-45E8-9110-020045EDDB43}"/>
                    </a:ext>
                  </a:extLst>
                </p:cNvPr>
                <p:cNvSpPr>
                  <a:spLocks noChangeArrowheads="1"/>
                </p:cNvSpPr>
                <p:nvPr/>
              </p:nvSpPr>
              <p:spPr bwMode="auto">
                <a:xfrm>
                  <a:off x="1369" y="2262"/>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0" name="Freeform 43">
                  <a:extLst>
                    <a:ext uri="{FF2B5EF4-FFF2-40B4-BE49-F238E27FC236}">
                      <a16:creationId xmlns:a16="http://schemas.microsoft.com/office/drawing/2014/main" id="{259E7DD3-4B9B-49EE-83CD-835444131401}"/>
                    </a:ext>
                  </a:extLst>
                </p:cNvPr>
                <p:cNvSpPr>
                  <a:spLocks/>
                </p:cNvSpPr>
                <p:nvPr/>
              </p:nvSpPr>
              <p:spPr bwMode="auto">
                <a:xfrm>
                  <a:off x="1464" y="2246"/>
                  <a:ext cx="23" cy="26"/>
                </a:xfrm>
                <a:custGeom>
                  <a:avLst/>
                  <a:gdLst>
                    <a:gd name="T0" fmla="*/ 8 w 13"/>
                    <a:gd name="T1" fmla="*/ 0 h 15"/>
                    <a:gd name="T2" fmla="*/ 0 w 13"/>
                    <a:gd name="T3" fmla="*/ 8 h 15"/>
                    <a:gd name="T4" fmla="*/ 5 w 13"/>
                    <a:gd name="T5" fmla="*/ 15 h 15"/>
                    <a:gd name="T6" fmla="*/ 7 w 13"/>
                    <a:gd name="T7" fmla="*/ 12 h 15"/>
                    <a:gd name="T8" fmla="*/ 13 w 13"/>
                    <a:gd name="T9" fmla="*/ 2 h 15"/>
                    <a:gd name="T10" fmla="*/ 8 w 13"/>
                    <a:gd name="T11" fmla="*/ 0 h 15"/>
                  </a:gdLst>
                  <a:ahLst/>
                  <a:cxnLst>
                    <a:cxn ang="0">
                      <a:pos x="T0" y="T1"/>
                    </a:cxn>
                    <a:cxn ang="0">
                      <a:pos x="T2" y="T3"/>
                    </a:cxn>
                    <a:cxn ang="0">
                      <a:pos x="T4" y="T5"/>
                    </a:cxn>
                    <a:cxn ang="0">
                      <a:pos x="T6" y="T7"/>
                    </a:cxn>
                    <a:cxn ang="0">
                      <a:pos x="T8" y="T9"/>
                    </a:cxn>
                    <a:cxn ang="0">
                      <a:pos x="T10" y="T11"/>
                    </a:cxn>
                  </a:cxnLst>
                  <a:rect l="0" t="0" r="r" b="b"/>
                  <a:pathLst>
                    <a:path w="13" h="15">
                      <a:moveTo>
                        <a:pt x="8" y="0"/>
                      </a:moveTo>
                      <a:cubicBezTo>
                        <a:pt x="4" y="0"/>
                        <a:pt x="0" y="4"/>
                        <a:pt x="0" y="8"/>
                      </a:cubicBezTo>
                      <a:cubicBezTo>
                        <a:pt x="0" y="11"/>
                        <a:pt x="2" y="14"/>
                        <a:pt x="5" y="15"/>
                      </a:cubicBezTo>
                      <a:cubicBezTo>
                        <a:pt x="6" y="14"/>
                        <a:pt x="6" y="13"/>
                        <a:pt x="7" y="12"/>
                      </a:cubicBezTo>
                      <a:cubicBezTo>
                        <a:pt x="9" y="9"/>
                        <a:pt x="11" y="6"/>
                        <a:pt x="13" y="2"/>
                      </a:cubicBezTo>
                      <a:cubicBezTo>
                        <a:pt x="12" y="1"/>
                        <a:pt x="10" y="0"/>
                        <a:pt x="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1" name="Oval 44">
                  <a:extLst>
                    <a:ext uri="{FF2B5EF4-FFF2-40B4-BE49-F238E27FC236}">
                      <a16:creationId xmlns:a16="http://schemas.microsoft.com/office/drawing/2014/main" id="{60D568DC-7B7E-4638-A232-450353FA2A04}"/>
                    </a:ext>
                  </a:extLst>
                </p:cNvPr>
                <p:cNvSpPr>
                  <a:spLocks noChangeArrowheads="1"/>
                </p:cNvSpPr>
                <p:nvPr/>
              </p:nvSpPr>
              <p:spPr bwMode="auto">
                <a:xfrm>
                  <a:off x="1602" y="2100"/>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2" name="Freeform 45">
                  <a:extLst>
                    <a:ext uri="{FF2B5EF4-FFF2-40B4-BE49-F238E27FC236}">
                      <a16:creationId xmlns:a16="http://schemas.microsoft.com/office/drawing/2014/main" id="{FBCDA8AA-2F68-4203-A29D-A692A0CC268D}"/>
                    </a:ext>
                  </a:extLst>
                </p:cNvPr>
                <p:cNvSpPr>
                  <a:spLocks/>
                </p:cNvSpPr>
                <p:nvPr/>
              </p:nvSpPr>
              <p:spPr bwMode="auto">
                <a:xfrm>
                  <a:off x="1765" y="2131"/>
                  <a:ext cx="11" cy="21"/>
                </a:xfrm>
                <a:custGeom>
                  <a:avLst/>
                  <a:gdLst>
                    <a:gd name="T0" fmla="*/ 6 w 6"/>
                    <a:gd name="T1" fmla="*/ 0 h 12"/>
                    <a:gd name="T2" fmla="*/ 0 w 6"/>
                    <a:gd name="T3" fmla="*/ 7 h 12"/>
                    <a:gd name="T4" fmla="*/ 2 w 6"/>
                    <a:gd name="T5" fmla="*/ 12 h 12"/>
                    <a:gd name="T6" fmla="*/ 6 w 6"/>
                    <a:gd name="T7" fmla="*/ 0 h 12"/>
                  </a:gdLst>
                  <a:ahLst/>
                  <a:cxnLst>
                    <a:cxn ang="0">
                      <a:pos x="T0" y="T1"/>
                    </a:cxn>
                    <a:cxn ang="0">
                      <a:pos x="T2" y="T3"/>
                    </a:cxn>
                    <a:cxn ang="0">
                      <a:pos x="T4" y="T5"/>
                    </a:cxn>
                    <a:cxn ang="0">
                      <a:pos x="T6" y="T7"/>
                    </a:cxn>
                  </a:cxnLst>
                  <a:rect l="0" t="0" r="r" b="b"/>
                  <a:pathLst>
                    <a:path w="6" h="12">
                      <a:moveTo>
                        <a:pt x="6" y="0"/>
                      </a:moveTo>
                      <a:cubicBezTo>
                        <a:pt x="2" y="1"/>
                        <a:pt x="0" y="4"/>
                        <a:pt x="0" y="7"/>
                      </a:cubicBezTo>
                      <a:cubicBezTo>
                        <a:pt x="0" y="9"/>
                        <a:pt x="1" y="11"/>
                        <a:pt x="2" y="12"/>
                      </a:cubicBezTo>
                      <a:cubicBezTo>
                        <a:pt x="3" y="8"/>
                        <a:pt x="4" y="4"/>
                        <a:pt x="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3" name="Oval 46">
                  <a:extLst>
                    <a:ext uri="{FF2B5EF4-FFF2-40B4-BE49-F238E27FC236}">
                      <a16:creationId xmlns:a16="http://schemas.microsoft.com/office/drawing/2014/main" id="{525A8D99-92E5-40D5-841B-A089A5A54A9A}"/>
                    </a:ext>
                  </a:extLst>
                </p:cNvPr>
                <p:cNvSpPr>
                  <a:spLocks noChangeArrowheads="1"/>
                </p:cNvSpPr>
                <p:nvPr/>
              </p:nvSpPr>
              <p:spPr bwMode="auto">
                <a:xfrm>
                  <a:off x="1655" y="2083"/>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4" name="Oval 47">
                  <a:extLst>
                    <a:ext uri="{FF2B5EF4-FFF2-40B4-BE49-F238E27FC236}">
                      <a16:creationId xmlns:a16="http://schemas.microsoft.com/office/drawing/2014/main" id="{CD4E4C11-2233-43A3-B763-4950778F882C}"/>
                    </a:ext>
                  </a:extLst>
                </p:cNvPr>
                <p:cNvSpPr>
                  <a:spLocks noChangeArrowheads="1"/>
                </p:cNvSpPr>
                <p:nvPr/>
              </p:nvSpPr>
              <p:spPr bwMode="auto">
                <a:xfrm>
                  <a:off x="1555" y="2139"/>
                  <a:ext cx="31"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6" name="Oval 48">
                  <a:extLst>
                    <a:ext uri="{FF2B5EF4-FFF2-40B4-BE49-F238E27FC236}">
                      <a16:creationId xmlns:a16="http://schemas.microsoft.com/office/drawing/2014/main" id="{640A1DF1-EA26-4FD8-AE49-EA26B1377D4D}"/>
                    </a:ext>
                  </a:extLst>
                </p:cNvPr>
                <p:cNvSpPr>
                  <a:spLocks noChangeArrowheads="1"/>
                </p:cNvSpPr>
                <p:nvPr/>
              </p:nvSpPr>
              <p:spPr bwMode="auto">
                <a:xfrm>
                  <a:off x="1638" y="2143"/>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7" name="Oval 49">
                  <a:extLst>
                    <a:ext uri="{FF2B5EF4-FFF2-40B4-BE49-F238E27FC236}">
                      <a16:creationId xmlns:a16="http://schemas.microsoft.com/office/drawing/2014/main" id="{746F27AC-4A0C-409F-A7F7-80A7952BDE86}"/>
                    </a:ext>
                  </a:extLst>
                </p:cNvPr>
                <p:cNvSpPr>
                  <a:spLocks noChangeArrowheads="1"/>
                </p:cNvSpPr>
                <p:nvPr/>
              </p:nvSpPr>
              <p:spPr bwMode="auto">
                <a:xfrm>
                  <a:off x="1884" y="2099"/>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8" name="Oval 50">
                  <a:extLst>
                    <a:ext uri="{FF2B5EF4-FFF2-40B4-BE49-F238E27FC236}">
                      <a16:creationId xmlns:a16="http://schemas.microsoft.com/office/drawing/2014/main" id="{F9E70046-0048-4AB1-9A1C-1AC5685DA44E}"/>
                    </a:ext>
                  </a:extLst>
                </p:cNvPr>
                <p:cNvSpPr>
                  <a:spLocks noChangeArrowheads="1"/>
                </p:cNvSpPr>
                <p:nvPr/>
              </p:nvSpPr>
              <p:spPr bwMode="auto">
                <a:xfrm>
                  <a:off x="1733" y="2084"/>
                  <a:ext cx="29"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9" name="Freeform 51">
                  <a:extLst>
                    <a:ext uri="{FF2B5EF4-FFF2-40B4-BE49-F238E27FC236}">
                      <a16:creationId xmlns:a16="http://schemas.microsoft.com/office/drawing/2014/main" id="{1A34B4EC-5C39-4609-8AD0-07FBC49F77A6}"/>
                    </a:ext>
                  </a:extLst>
                </p:cNvPr>
                <p:cNvSpPr>
                  <a:spLocks/>
                </p:cNvSpPr>
                <p:nvPr/>
              </p:nvSpPr>
              <p:spPr bwMode="auto">
                <a:xfrm>
                  <a:off x="1806" y="2092"/>
                  <a:ext cx="28" cy="21"/>
                </a:xfrm>
                <a:custGeom>
                  <a:avLst/>
                  <a:gdLst>
                    <a:gd name="T0" fmla="*/ 8 w 16"/>
                    <a:gd name="T1" fmla="*/ 0 h 12"/>
                    <a:gd name="T2" fmla="*/ 0 w 16"/>
                    <a:gd name="T3" fmla="*/ 8 h 12"/>
                    <a:gd name="T4" fmla="*/ 0 w 16"/>
                    <a:gd name="T5" fmla="*/ 8 h 12"/>
                    <a:gd name="T6" fmla="*/ 14 w 16"/>
                    <a:gd name="T7" fmla="*/ 12 h 12"/>
                    <a:gd name="T8" fmla="*/ 16 w 16"/>
                    <a:gd name="T9" fmla="*/ 8 h 12"/>
                    <a:gd name="T10" fmla="*/ 8 w 16"/>
                    <a:gd name="T11" fmla="*/ 0 h 12"/>
                  </a:gdLst>
                  <a:ahLst/>
                  <a:cxnLst>
                    <a:cxn ang="0">
                      <a:pos x="T0" y="T1"/>
                    </a:cxn>
                    <a:cxn ang="0">
                      <a:pos x="T2" y="T3"/>
                    </a:cxn>
                    <a:cxn ang="0">
                      <a:pos x="T4" y="T5"/>
                    </a:cxn>
                    <a:cxn ang="0">
                      <a:pos x="T6" y="T7"/>
                    </a:cxn>
                    <a:cxn ang="0">
                      <a:pos x="T8" y="T9"/>
                    </a:cxn>
                    <a:cxn ang="0">
                      <a:pos x="T10" y="T11"/>
                    </a:cxn>
                  </a:cxnLst>
                  <a:rect l="0" t="0" r="r" b="b"/>
                  <a:pathLst>
                    <a:path w="16" h="12">
                      <a:moveTo>
                        <a:pt x="8" y="0"/>
                      </a:moveTo>
                      <a:cubicBezTo>
                        <a:pt x="3" y="0"/>
                        <a:pt x="0" y="3"/>
                        <a:pt x="0" y="8"/>
                      </a:cubicBezTo>
                      <a:cubicBezTo>
                        <a:pt x="0" y="8"/>
                        <a:pt x="0" y="8"/>
                        <a:pt x="0" y="8"/>
                      </a:cubicBezTo>
                      <a:cubicBezTo>
                        <a:pt x="4" y="8"/>
                        <a:pt x="9" y="9"/>
                        <a:pt x="14" y="12"/>
                      </a:cubicBezTo>
                      <a:cubicBezTo>
                        <a:pt x="15" y="11"/>
                        <a:pt x="16" y="10"/>
                        <a:pt x="16" y="8"/>
                      </a:cubicBezTo>
                      <a:cubicBezTo>
                        <a:pt x="16" y="4"/>
                        <a:pt x="12" y="0"/>
                        <a:pt x="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0" name="Oval 52">
                  <a:extLst>
                    <a:ext uri="{FF2B5EF4-FFF2-40B4-BE49-F238E27FC236}">
                      <a16:creationId xmlns:a16="http://schemas.microsoft.com/office/drawing/2014/main" id="{D64CABE3-4A15-4332-B223-6F589154C630}"/>
                    </a:ext>
                  </a:extLst>
                </p:cNvPr>
                <p:cNvSpPr>
                  <a:spLocks noChangeArrowheads="1"/>
                </p:cNvSpPr>
                <p:nvPr/>
              </p:nvSpPr>
              <p:spPr bwMode="auto">
                <a:xfrm>
                  <a:off x="1721" y="2228"/>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1" name="Oval 53">
                  <a:extLst>
                    <a:ext uri="{FF2B5EF4-FFF2-40B4-BE49-F238E27FC236}">
                      <a16:creationId xmlns:a16="http://schemas.microsoft.com/office/drawing/2014/main" id="{F257858F-B360-4F1B-90A8-B48721320088}"/>
                    </a:ext>
                  </a:extLst>
                </p:cNvPr>
                <p:cNvSpPr>
                  <a:spLocks noChangeArrowheads="1"/>
                </p:cNvSpPr>
                <p:nvPr/>
              </p:nvSpPr>
              <p:spPr bwMode="auto">
                <a:xfrm>
                  <a:off x="1670" y="2200"/>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2" name="Oval 54">
                  <a:extLst>
                    <a:ext uri="{FF2B5EF4-FFF2-40B4-BE49-F238E27FC236}">
                      <a16:creationId xmlns:a16="http://schemas.microsoft.com/office/drawing/2014/main" id="{8E4BF705-E1A4-433A-BAB3-EACC97A6B026}"/>
                    </a:ext>
                  </a:extLst>
                </p:cNvPr>
                <p:cNvSpPr>
                  <a:spLocks noChangeArrowheads="1"/>
                </p:cNvSpPr>
                <p:nvPr/>
              </p:nvSpPr>
              <p:spPr bwMode="auto">
                <a:xfrm>
                  <a:off x="1599" y="2208"/>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3" name="Oval 55">
                  <a:extLst>
                    <a:ext uri="{FF2B5EF4-FFF2-40B4-BE49-F238E27FC236}">
                      <a16:creationId xmlns:a16="http://schemas.microsoft.com/office/drawing/2014/main" id="{2F24EEED-0305-4FD9-ABAC-ED85FE38291A}"/>
                    </a:ext>
                  </a:extLst>
                </p:cNvPr>
                <p:cNvSpPr>
                  <a:spLocks noChangeArrowheads="1"/>
                </p:cNvSpPr>
                <p:nvPr/>
              </p:nvSpPr>
              <p:spPr bwMode="auto">
                <a:xfrm>
                  <a:off x="1709" y="2145"/>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4" name="Freeform 56">
                  <a:extLst>
                    <a:ext uri="{FF2B5EF4-FFF2-40B4-BE49-F238E27FC236}">
                      <a16:creationId xmlns:a16="http://schemas.microsoft.com/office/drawing/2014/main" id="{E1511AE8-E7FE-49AB-A7BA-73C1585FB3F2}"/>
                    </a:ext>
                  </a:extLst>
                </p:cNvPr>
                <p:cNvSpPr>
                  <a:spLocks/>
                </p:cNvSpPr>
                <p:nvPr/>
              </p:nvSpPr>
              <p:spPr bwMode="auto">
                <a:xfrm>
                  <a:off x="1588" y="2262"/>
                  <a:ext cx="16" cy="24"/>
                </a:xfrm>
                <a:custGeom>
                  <a:avLst/>
                  <a:gdLst>
                    <a:gd name="T0" fmla="*/ 2 w 9"/>
                    <a:gd name="T1" fmla="*/ 0 h 14"/>
                    <a:gd name="T2" fmla="*/ 0 w 9"/>
                    <a:gd name="T3" fmla="*/ 0 h 14"/>
                    <a:gd name="T4" fmla="*/ 4 w 9"/>
                    <a:gd name="T5" fmla="*/ 14 h 14"/>
                    <a:gd name="T6" fmla="*/ 9 w 9"/>
                    <a:gd name="T7" fmla="*/ 7 h 14"/>
                    <a:gd name="T8" fmla="*/ 2 w 9"/>
                    <a:gd name="T9" fmla="*/ 0 h 14"/>
                  </a:gdLst>
                  <a:ahLst/>
                  <a:cxnLst>
                    <a:cxn ang="0">
                      <a:pos x="T0" y="T1"/>
                    </a:cxn>
                    <a:cxn ang="0">
                      <a:pos x="T2" y="T3"/>
                    </a:cxn>
                    <a:cxn ang="0">
                      <a:pos x="T4" y="T5"/>
                    </a:cxn>
                    <a:cxn ang="0">
                      <a:pos x="T6" y="T7"/>
                    </a:cxn>
                    <a:cxn ang="0">
                      <a:pos x="T8" y="T9"/>
                    </a:cxn>
                  </a:cxnLst>
                  <a:rect l="0" t="0" r="r" b="b"/>
                  <a:pathLst>
                    <a:path w="9" h="14">
                      <a:moveTo>
                        <a:pt x="2" y="0"/>
                      </a:moveTo>
                      <a:cubicBezTo>
                        <a:pt x="1" y="0"/>
                        <a:pt x="1" y="0"/>
                        <a:pt x="0" y="0"/>
                      </a:cubicBezTo>
                      <a:cubicBezTo>
                        <a:pt x="2" y="4"/>
                        <a:pt x="3" y="9"/>
                        <a:pt x="4" y="14"/>
                      </a:cubicBezTo>
                      <a:cubicBezTo>
                        <a:pt x="7" y="13"/>
                        <a:pt x="9" y="10"/>
                        <a:pt x="9" y="7"/>
                      </a:cubicBezTo>
                      <a:cubicBezTo>
                        <a:pt x="9" y="3"/>
                        <a:pt x="6" y="0"/>
                        <a:pt x="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5" name="Oval 57">
                  <a:extLst>
                    <a:ext uri="{FF2B5EF4-FFF2-40B4-BE49-F238E27FC236}">
                      <a16:creationId xmlns:a16="http://schemas.microsoft.com/office/drawing/2014/main" id="{86CCE01A-BD79-4404-8F8B-BB51908F2AA7}"/>
                    </a:ext>
                  </a:extLst>
                </p:cNvPr>
                <p:cNvSpPr>
                  <a:spLocks noChangeArrowheads="1"/>
                </p:cNvSpPr>
                <p:nvPr/>
              </p:nvSpPr>
              <p:spPr bwMode="auto">
                <a:xfrm>
                  <a:off x="1634" y="2269"/>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6" name="Oval 58">
                  <a:extLst>
                    <a:ext uri="{FF2B5EF4-FFF2-40B4-BE49-F238E27FC236}">
                      <a16:creationId xmlns:a16="http://schemas.microsoft.com/office/drawing/2014/main" id="{CF0EFCD7-4AD4-4432-B6AF-7885BC1D8A4F}"/>
                    </a:ext>
                  </a:extLst>
                </p:cNvPr>
                <p:cNvSpPr>
                  <a:spLocks noChangeArrowheads="1"/>
                </p:cNvSpPr>
                <p:nvPr/>
              </p:nvSpPr>
              <p:spPr bwMode="auto">
                <a:xfrm>
                  <a:off x="1663" y="2304"/>
                  <a:ext cx="31"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7" name="Oval 59">
                  <a:extLst>
                    <a:ext uri="{FF2B5EF4-FFF2-40B4-BE49-F238E27FC236}">
                      <a16:creationId xmlns:a16="http://schemas.microsoft.com/office/drawing/2014/main" id="{30E337DD-9582-483B-8108-4254005EBE7E}"/>
                    </a:ext>
                  </a:extLst>
                </p:cNvPr>
                <p:cNvSpPr>
                  <a:spLocks noChangeArrowheads="1"/>
                </p:cNvSpPr>
                <p:nvPr/>
              </p:nvSpPr>
              <p:spPr bwMode="auto">
                <a:xfrm>
                  <a:off x="1716" y="2281"/>
                  <a:ext cx="28"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8" name="Oval 60">
                  <a:extLst>
                    <a:ext uri="{FF2B5EF4-FFF2-40B4-BE49-F238E27FC236}">
                      <a16:creationId xmlns:a16="http://schemas.microsoft.com/office/drawing/2014/main" id="{00CDCD24-5269-4717-8A0B-5D3B95A8DC3C}"/>
                    </a:ext>
                  </a:extLst>
                </p:cNvPr>
                <p:cNvSpPr>
                  <a:spLocks noChangeArrowheads="1"/>
                </p:cNvSpPr>
                <p:nvPr/>
              </p:nvSpPr>
              <p:spPr bwMode="auto">
                <a:xfrm>
                  <a:off x="1951" y="2099"/>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9" name="Oval 61">
                  <a:extLst>
                    <a:ext uri="{FF2B5EF4-FFF2-40B4-BE49-F238E27FC236}">
                      <a16:creationId xmlns:a16="http://schemas.microsoft.com/office/drawing/2014/main" id="{BF586B0D-7934-4FC2-869B-F73D7C32E78A}"/>
                    </a:ext>
                  </a:extLst>
                </p:cNvPr>
                <p:cNvSpPr>
                  <a:spLocks noChangeArrowheads="1"/>
                </p:cNvSpPr>
                <p:nvPr/>
              </p:nvSpPr>
              <p:spPr bwMode="auto">
                <a:xfrm>
                  <a:off x="1969" y="2159"/>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0" name="Oval 62">
                  <a:extLst>
                    <a:ext uri="{FF2B5EF4-FFF2-40B4-BE49-F238E27FC236}">
                      <a16:creationId xmlns:a16="http://schemas.microsoft.com/office/drawing/2014/main" id="{99854636-A418-4746-8E24-E931971A171D}"/>
                    </a:ext>
                  </a:extLst>
                </p:cNvPr>
                <p:cNvSpPr>
                  <a:spLocks noChangeArrowheads="1"/>
                </p:cNvSpPr>
                <p:nvPr/>
              </p:nvSpPr>
              <p:spPr bwMode="auto">
                <a:xfrm>
                  <a:off x="2017" y="2090"/>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1" name="Freeform 63">
                  <a:extLst>
                    <a:ext uri="{FF2B5EF4-FFF2-40B4-BE49-F238E27FC236}">
                      <a16:creationId xmlns:a16="http://schemas.microsoft.com/office/drawing/2014/main" id="{9D7824EE-350B-49F8-A0AA-4989F5DDA0C8}"/>
                    </a:ext>
                  </a:extLst>
                </p:cNvPr>
                <p:cNvSpPr>
                  <a:spLocks/>
                </p:cNvSpPr>
                <p:nvPr/>
              </p:nvSpPr>
              <p:spPr bwMode="auto">
                <a:xfrm>
                  <a:off x="1907" y="2148"/>
                  <a:ext cx="32" cy="29"/>
                </a:xfrm>
                <a:custGeom>
                  <a:avLst/>
                  <a:gdLst>
                    <a:gd name="T0" fmla="*/ 9 w 18"/>
                    <a:gd name="T1" fmla="*/ 0 h 16"/>
                    <a:gd name="T2" fmla="*/ 0 w 18"/>
                    <a:gd name="T3" fmla="*/ 9 h 16"/>
                    <a:gd name="T4" fmla="*/ 14 w 18"/>
                    <a:gd name="T5" fmla="*/ 16 h 16"/>
                    <a:gd name="T6" fmla="*/ 18 w 18"/>
                    <a:gd name="T7" fmla="*/ 9 h 16"/>
                    <a:gd name="T8" fmla="*/ 9 w 18"/>
                    <a:gd name="T9" fmla="*/ 0 h 16"/>
                  </a:gdLst>
                  <a:ahLst/>
                  <a:cxnLst>
                    <a:cxn ang="0">
                      <a:pos x="T0" y="T1"/>
                    </a:cxn>
                    <a:cxn ang="0">
                      <a:pos x="T2" y="T3"/>
                    </a:cxn>
                    <a:cxn ang="0">
                      <a:pos x="T4" y="T5"/>
                    </a:cxn>
                    <a:cxn ang="0">
                      <a:pos x="T6" y="T7"/>
                    </a:cxn>
                    <a:cxn ang="0">
                      <a:pos x="T8" y="T9"/>
                    </a:cxn>
                  </a:cxnLst>
                  <a:rect l="0" t="0" r="r" b="b"/>
                  <a:pathLst>
                    <a:path w="18" h="16">
                      <a:moveTo>
                        <a:pt x="9" y="0"/>
                      </a:moveTo>
                      <a:cubicBezTo>
                        <a:pt x="4" y="0"/>
                        <a:pt x="0" y="4"/>
                        <a:pt x="0" y="9"/>
                      </a:cubicBezTo>
                      <a:cubicBezTo>
                        <a:pt x="5" y="12"/>
                        <a:pt x="10" y="14"/>
                        <a:pt x="14" y="16"/>
                      </a:cubicBezTo>
                      <a:cubicBezTo>
                        <a:pt x="16" y="15"/>
                        <a:pt x="18" y="12"/>
                        <a:pt x="18" y="9"/>
                      </a:cubicBezTo>
                      <a:cubicBezTo>
                        <a:pt x="18" y="4"/>
                        <a:pt x="14" y="0"/>
                        <a:pt x="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2" name="Oval 64">
                  <a:extLst>
                    <a:ext uri="{FF2B5EF4-FFF2-40B4-BE49-F238E27FC236}">
                      <a16:creationId xmlns:a16="http://schemas.microsoft.com/office/drawing/2014/main" id="{6A6069ED-8C53-441F-A082-744BF7576454}"/>
                    </a:ext>
                  </a:extLst>
                </p:cNvPr>
                <p:cNvSpPr>
                  <a:spLocks noChangeArrowheads="1"/>
                </p:cNvSpPr>
                <p:nvPr/>
              </p:nvSpPr>
              <p:spPr bwMode="auto">
                <a:xfrm>
                  <a:off x="2052" y="2132"/>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3" name="Freeform 65">
                  <a:extLst>
                    <a:ext uri="{FF2B5EF4-FFF2-40B4-BE49-F238E27FC236}">
                      <a16:creationId xmlns:a16="http://schemas.microsoft.com/office/drawing/2014/main" id="{8D3EB151-404F-4050-9B97-3B1D77D46211}"/>
                    </a:ext>
                  </a:extLst>
                </p:cNvPr>
                <p:cNvSpPr>
                  <a:spLocks/>
                </p:cNvSpPr>
                <p:nvPr/>
              </p:nvSpPr>
              <p:spPr bwMode="auto">
                <a:xfrm>
                  <a:off x="2127" y="2235"/>
                  <a:ext cx="25" cy="25"/>
                </a:xfrm>
                <a:custGeom>
                  <a:avLst/>
                  <a:gdLst>
                    <a:gd name="T0" fmla="*/ 7 w 14"/>
                    <a:gd name="T1" fmla="*/ 0 h 14"/>
                    <a:gd name="T2" fmla="*/ 0 w 14"/>
                    <a:gd name="T3" fmla="*/ 7 h 14"/>
                    <a:gd name="T4" fmla="*/ 3 w 14"/>
                    <a:gd name="T5" fmla="*/ 13 h 14"/>
                    <a:gd name="T6" fmla="*/ 5 w 14"/>
                    <a:gd name="T7" fmla="*/ 13 h 14"/>
                    <a:gd name="T8" fmla="*/ 7 w 14"/>
                    <a:gd name="T9" fmla="*/ 14 h 14"/>
                    <a:gd name="T10" fmla="*/ 14 w 14"/>
                    <a:gd name="T11" fmla="*/ 7 h 14"/>
                    <a:gd name="T12" fmla="*/ 7 w 14"/>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4" h="14">
                      <a:moveTo>
                        <a:pt x="7" y="0"/>
                      </a:moveTo>
                      <a:cubicBezTo>
                        <a:pt x="3" y="0"/>
                        <a:pt x="0" y="3"/>
                        <a:pt x="0" y="7"/>
                      </a:cubicBezTo>
                      <a:cubicBezTo>
                        <a:pt x="0" y="9"/>
                        <a:pt x="1" y="11"/>
                        <a:pt x="3" y="13"/>
                      </a:cubicBezTo>
                      <a:cubicBezTo>
                        <a:pt x="4" y="13"/>
                        <a:pt x="5" y="13"/>
                        <a:pt x="5" y="13"/>
                      </a:cubicBezTo>
                      <a:cubicBezTo>
                        <a:pt x="6" y="14"/>
                        <a:pt x="6" y="14"/>
                        <a:pt x="7" y="14"/>
                      </a:cubicBezTo>
                      <a:cubicBezTo>
                        <a:pt x="11" y="14"/>
                        <a:pt x="14" y="10"/>
                        <a:pt x="14" y="7"/>
                      </a:cubicBezTo>
                      <a:cubicBezTo>
                        <a:pt x="14" y="3"/>
                        <a:pt x="11" y="0"/>
                        <a:pt x="7"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5" name="Oval 66">
                  <a:extLst>
                    <a:ext uri="{FF2B5EF4-FFF2-40B4-BE49-F238E27FC236}">
                      <a16:creationId xmlns:a16="http://schemas.microsoft.com/office/drawing/2014/main" id="{2B247A20-A748-484E-BEB2-4F431514CE0B}"/>
                    </a:ext>
                  </a:extLst>
                </p:cNvPr>
                <p:cNvSpPr>
                  <a:spLocks noChangeArrowheads="1"/>
                </p:cNvSpPr>
                <p:nvPr/>
              </p:nvSpPr>
              <p:spPr bwMode="auto">
                <a:xfrm>
                  <a:off x="2084" y="2187"/>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6" name="Freeform 67">
                  <a:extLst>
                    <a:ext uri="{FF2B5EF4-FFF2-40B4-BE49-F238E27FC236}">
                      <a16:creationId xmlns:a16="http://schemas.microsoft.com/office/drawing/2014/main" id="{31731235-2787-426B-B984-B54DC15EEEB3}"/>
                    </a:ext>
                  </a:extLst>
                </p:cNvPr>
                <p:cNvSpPr>
                  <a:spLocks/>
                </p:cNvSpPr>
                <p:nvPr/>
              </p:nvSpPr>
              <p:spPr bwMode="auto">
                <a:xfrm>
                  <a:off x="2020" y="2189"/>
                  <a:ext cx="32" cy="30"/>
                </a:xfrm>
                <a:custGeom>
                  <a:avLst/>
                  <a:gdLst>
                    <a:gd name="T0" fmla="*/ 9 w 18"/>
                    <a:gd name="T1" fmla="*/ 0 h 17"/>
                    <a:gd name="T2" fmla="*/ 0 w 18"/>
                    <a:gd name="T3" fmla="*/ 9 h 17"/>
                    <a:gd name="T4" fmla="*/ 1 w 18"/>
                    <a:gd name="T5" fmla="*/ 13 h 17"/>
                    <a:gd name="T6" fmla="*/ 12 w 18"/>
                    <a:gd name="T7" fmla="*/ 17 h 17"/>
                    <a:gd name="T8" fmla="*/ 18 w 18"/>
                    <a:gd name="T9" fmla="*/ 9 h 17"/>
                    <a:gd name="T10" fmla="*/ 9 w 18"/>
                    <a:gd name="T11" fmla="*/ 0 h 17"/>
                  </a:gdLst>
                  <a:ahLst/>
                  <a:cxnLst>
                    <a:cxn ang="0">
                      <a:pos x="T0" y="T1"/>
                    </a:cxn>
                    <a:cxn ang="0">
                      <a:pos x="T2" y="T3"/>
                    </a:cxn>
                    <a:cxn ang="0">
                      <a:pos x="T4" y="T5"/>
                    </a:cxn>
                    <a:cxn ang="0">
                      <a:pos x="T6" y="T7"/>
                    </a:cxn>
                    <a:cxn ang="0">
                      <a:pos x="T8" y="T9"/>
                    </a:cxn>
                    <a:cxn ang="0">
                      <a:pos x="T10" y="T11"/>
                    </a:cxn>
                  </a:cxnLst>
                  <a:rect l="0" t="0" r="r" b="b"/>
                  <a:pathLst>
                    <a:path w="18" h="17">
                      <a:moveTo>
                        <a:pt x="9" y="0"/>
                      </a:moveTo>
                      <a:cubicBezTo>
                        <a:pt x="4" y="0"/>
                        <a:pt x="0" y="4"/>
                        <a:pt x="0" y="9"/>
                      </a:cubicBezTo>
                      <a:cubicBezTo>
                        <a:pt x="0" y="11"/>
                        <a:pt x="0" y="12"/>
                        <a:pt x="1" y="13"/>
                      </a:cubicBezTo>
                      <a:cubicBezTo>
                        <a:pt x="5" y="15"/>
                        <a:pt x="9" y="16"/>
                        <a:pt x="12" y="17"/>
                      </a:cubicBezTo>
                      <a:cubicBezTo>
                        <a:pt x="16" y="16"/>
                        <a:pt x="18" y="13"/>
                        <a:pt x="18" y="9"/>
                      </a:cubicBezTo>
                      <a:cubicBezTo>
                        <a:pt x="18" y="4"/>
                        <a:pt x="14" y="0"/>
                        <a:pt x="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7" name="Freeform 68">
                  <a:extLst>
                    <a:ext uri="{FF2B5EF4-FFF2-40B4-BE49-F238E27FC236}">
                      <a16:creationId xmlns:a16="http://schemas.microsoft.com/office/drawing/2014/main" id="{A4055F75-5ABF-4701-AEC1-DD288582B4E3}"/>
                    </a:ext>
                  </a:extLst>
                </p:cNvPr>
                <p:cNvSpPr>
                  <a:spLocks/>
                </p:cNvSpPr>
                <p:nvPr/>
              </p:nvSpPr>
              <p:spPr bwMode="auto">
                <a:xfrm>
                  <a:off x="2196" y="2281"/>
                  <a:ext cx="9" cy="4"/>
                </a:xfrm>
                <a:custGeom>
                  <a:avLst/>
                  <a:gdLst>
                    <a:gd name="T0" fmla="*/ 4 w 5"/>
                    <a:gd name="T1" fmla="*/ 0 h 2"/>
                    <a:gd name="T2" fmla="*/ 0 w 5"/>
                    <a:gd name="T3" fmla="*/ 1 h 2"/>
                    <a:gd name="T4" fmla="*/ 5 w 5"/>
                    <a:gd name="T5" fmla="*/ 2 h 2"/>
                    <a:gd name="T6" fmla="*/ 4 w 5"/>
                    <a:gd name="T7" fmla="*/ 0 h 2"/>
                    <a:gd name="T8" fmla="*/ 4 w 5"/>
                    <a:gd name="T9" fmla="*/ 0 h 2"/>
                  </a:gdLst>
                  <a:ahLst/>
                  <a:cxnLst>
                    <a:cxn ang="0">
                      <a:pos x="T0" y="T1"/>
                    </a:cxn>
                    <a:cxn ang="0">
                      <a:pos x="T2" y="T3"/>
                    </a:cxn>
                    <a:cxn ang="0">
                      <a:pos x="T4" y="T5"/>
                    </a:cxn>
                    <a:cxn ang="0">
                      <a:pos x="T6" y="T7"/>
                    </a:cxn>
                    <a:cxn ang="0">
                      <a:pos x="T8" y="T9"/>
                    </a:cxn>
                  </a:cxnLst>
                  <a:rect l="0" t="0" r="r" b="b"/>
                  <a:pathLst>
                    <a:path w="5" h="2">
                      <a:moveTo>
                        <a:pt x="4" y="0"/>
                      </a:moveTo>
                      <a:cubicBezTo>
                        <a:pt x="2" y="0"/>
                        <a:pt x="1" y="0"/>
                        <a:pt x="0" y="1"/>
                      </a:cubicBezTo>
                      <a:cubicBezTo>
                        <a:pt x="2" y="1"/>
                        <a:pt x="3" y="2"/>
                        <a:pt x="5" y="2"/>
                      </a:cubicBezTo>
                      <a:cubicBezTo>
                        <a:pt x="5" y="1"/>
                        <a:pt x="4" y="0"/>
                        <a:pt x="4" y="0"/>
                      </a:cubicBezTo>
                      <a:cubicBezTo>
                        <a:pt x="4" y="0"/>
                        <a:pt x="4" y="0"/>
                        <a:pt x="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9" name="Freeform 69">
                  <a:extLst>
                    <a:ext uri="{FF2B5EF4-FFF2-40B4-BE49-F238E27FC236}">
                      <a16:creationId xmlns:a16="http://schemas.microsoft.com/office/drawing/2014/main" id="{04E5D53D-13A6-4499-AC5C-394F7A2021A0}"/>
                    </a:ext>
                  </a:extLst>
                </p:cNvPr>
                <p:cNvSpPr>
                  <a:spLocks/>
                </p:cNvSpPr>
                <p:nvPr/>
              </p:nvSpPr>
              <p:spPr bwMode="auto">
                <a:xfrm>
                  <a:off x="697" y="1730"/>
                  <a:ext cx="5" cy="2"/>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2" y="1"/>
                        <a:pt x="1" y="1"/>
                        <a:pt x="0" y="1"/>
                      </a:cubicBezTo>
                      <a:cubicBezTo>
                        <a:pt x="1" y="1"/>
                        <a:pt x="2" y="1"/>
                        <a:pt x="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0" name="Freeform 70">
                  <a:extLst>
                    <a:ext uri="{FF2B5EF4-FFF2-40B4-BE49-F238E27FC236}">
                      <a16:creationId xmlns:a16="http://schemas.microsoft.com/office/drawing/2014/main" id="{E6D928BA-FF07-4CE0-BEED-EF1242179B5F}"/>
                    </a:ext>
                  </a:extLst>
                </p:cNvPr>
                <p:cNvSpPr>
                  <a:spLocks/>
                </p:cNvSpPr>
                <p:nvPr/>
              </p:nvSpPr>
              <p:spPr bwMode="auto">
                <a:xfrm>
                  <a:off x="663" y="1758"/>
                  <a:ext cx="23" cy="14"/>
                </a:xfrm>
                <a:custGeom>
                  <a:avLst/>
                  <a:gdLst>
                    <a:gd name="T0" fmla="*/ 5 w 13"/>
                    <a:gd name="T1" fmla="*/ 0 h 8"/>
                    <a:gd name="T2" fmla="*/ 0 w 13"/>
                    <a:gd name="T3" fmla="*/ 1 h 8"/>
                    <a:gd name="T4" fmla="*/ 13 w 13"/>
                    <a:gd name="T5" fmla="*/ 8 h 8"/>
                    <a:gd name="T6" fmla="*/ 13 w 13"/>
                    <a:gd name="T7" fmla="*/ 8 h 8"/>
                    <a:gd name="T8" fmla="*/ 5 w 13"/>
                    <a:gd name="T9" fmla="*/ 0 h 8"/>
                  </a:gdLst>
                  <a:ahLst/>
                  <a:cxnLst>
                    <a:cxn ang="0">
                      <a:pos x="T0" y="T1"/>
                    </a:cxn>
                    <a:cxn ang="0">
                      <a:pos x="T2" y="T3"/>
                    </a:cxn>
                    <a:cxn ang="0">
                      <a:pos x="T4" y="T5"/>
                    </a:cxn>
                    <a:cxn ang="0">
                      <a:pos x="T6" y="T7"/>
                    </a:cxn>
                    <a:cxn ang="0">
                      <a:pos x="T8" y="T9"/>
                    </a:cxn>
                  </a:cxnLst>
                  <a:rect l="0" t="0" r="r" b="b"/>
                  <a:pathLst>
                    <a:path w="13" h="8">
                      <a:moveTo>
                        <a:pt x="5" y="0"/>
                      </a:moveTo>
                      <a:cubicBezTo>
                        <a:pt x="3" y="0"/>
                        <a:pt x="2" y="0"/>
                        <a:pt x="0" y="1"/>
                      </a:cubicBezTo>
                      <a:cubicBezTo>
                        <a:pt x="5" y="4"/>
                        <a:pt x="9" y="6"/>
                        <a:pt x="13" y="8"/>
                      </a:cubicBezTo>
                      <a:cubicBezTo>
                        <a:pt x="13" y="8"/>
                        <a:pt x="13" y="8"/>
                        <a:pt x="13" y="8"/>
                      </a:cubicBezTo>
                      <a:cubicBezTo>
                        <a:pt x="13" y="3"/>
                        <a:pt x="10" y="0"/>
                        <a:pt x="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1" name="Oval 71">
                  <a:extLst>
                    <a:ext uri="{FF2B5EF4-FFF2-40B4-BE49-F238E27FC236}">
                      <a16:creationId xmlns:a16="http://schemas.microsoft.com/office/drawing/2014/main" id="{E5BE8677-0060-4165-857C-EFE75809FCF8}"/>
                    </a:ext>
                  </a:extLst>
                </p:cNvPr>
                <p:cNvSpPr>
                  <a:spLocks noChangeArrowheads="1"/>
                </p:cNvSpPr>
                <p:nvPr/>
              </p:nvSpPr>
              <p:spPr bwMode="auto">
                <a:xfrm>
                  <a:off x="993" y="1696"/>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0" name="Freeform 72">
                  <a:extLst>
                    <a:ext uri="{FF2B5EF4-FFF2-40B4-BE49-F238E27FC236}">
                      <a16:creationId xmlns:a16="http://schemas.microsoft.com/office/drawing/2014/main" id="{A5A7B0D0-6D1C-4588-A9B6-537270654C28}"/>
                    </a:ext>
                  </a:extLst>
                </p:cNvPr>
                <p:cNvSpPr>
                  <a:spLocks/>
                </p:cNvSpPr>
                <p:nvPr/>
              </p:nvSpPr>
              <p:spPr bwMode="auto">
                <a:xfrm>
                  <a:off x="892" y="1675"/>
                  <a:ext cx="18" cy="5"/>
                </a:xfrm>
                <a:custGeom>
                  <a:avLst/>
                  <a:gdLst>
                    <a:gd name="T0" fmla="*/ 10 w 10"/>
                    <a:gd name="T1" fmla="*/ 0 h 3"/>
                    <a:gd name="T2" fmla="*/ 0 w 10"/>
                    <a:gd name="T3" fmla="*/ 2 h 3"/>
                    <a:gd name="T4" fmla="*/ 4 w 10"/>
                    <a:gd name="T5" fmla="*/ 3 h 3"/>
                    <a:gd name="T6" fmla="*/ 10 w 10"/>
                    <a:gd name="T7" fmla="*/ 0 h 3"/>
                  </a:gdLst>
                  <a:ahLst/>
                  <a:cxnLst>
                    <a:cxn ang="0">
                      <a:pos x="T0" y="T1"/>
                    </a:cxn>
                    <a:cxn ang="0">
                      <a:pos x="T2" y="T3"/>
                    </a:cxn>
                    <a:cxn ang="0">
                      <a:pos x="T4" y="T5"/>
                    </a:cxn>
                    <a:cxn ang="0">
                      <a:pos x="T6" y="T7"/>
                    </a:cxn>
                  </a:cxnLst>
                  <a:rect l="0" t="0" r="r" b="b"/>
                  <a:pathLst>
                    <a:path w="10" h="3">
                      <a:moveTo>
                        <a:pt x="10" y="0"/>
                      </a:moveTo>
                      <a:cubicBezTo>
                        <a:pt x="7" y="1"/>
                        <a:pt x="4" y="1"/>
                        <a:pt x="0" y="2"/>
                      </a:cubicBezTo>
                      <a:cubicBezTo>
                        <a:pt x="1" y="2"/>
                        <a:pt x="2" y="3"/>
                        <a:pt x="4" y="3"/>
                      </a:cubicBezTo>
                      <a:cubicBezTo>
                        <a:pt x="6" y="3"/>
                        <a:pt x="8" y="2"/>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1" name="Oval 73">
                  <a:extLst>
                    <a:ext uri="{FF2B5EF4-FFF2-40B4-BE49-F238E27FC236}">
                      <a16:creationId xmlns:a16="http://schemas.microsoft.com/office/drawing/2014/main" id="{177E3F36-BBD0-4CC2-9923-14E507CA043B}"/>
                    </a:ext>
                  </a:extLst>
                </p:cNvPr>
                <p:cNvSpPr>
                  <a:spLocks noChangeArrowheads="1"/>
                </p:cNvSpPr>
                <p:nvPr/>
              </p:nvSpPr>
              <p:spPr bwMode="auto">
                <a:xfrm>
                  <a:off x="805" y="1696"/>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2" name="Oval 74">
                  <a:extLst>
                    <a:ext uri="{FF2B5EF4-FFF2-40B4-BE49-F238E27FC236}">
                      <a16:creationId xmlns:a16="http://schemas.microsoft.com/office/drawing/2014/main" id="{B048C8F9-A960-467C-84C4-37CB51B52E9F}"/>
                    </a:ext>
                  </a:extLst>
                </p:cNvPr>
                <p:cNvSpPr>
                  <a:spLocks noChangeArrowheads="1"/>
                </p:cNvSpPr>
                <p:nvPr/>
              </p:nvSpPr>
              <p:spPr bwMode="auto">
                <a:xfrm>
                  <a:off x="903" y="1694"/>
                  <a:ext cx="31"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3" name="Oval 75">
                  <a:extLst>
                    <a:ext uri="{FF2B5EF4-FFF2-40B4-BE49-F238E27FC236}">
                      <a16:creationId xmlns:a16="http://schemas.microsoft.com/office/drawing/2014/main" id="{0CE0032B-4BF6-4C62-AF9A-7AD322ED9AF0}"/>
                    </a:ext>
                  </a:extLst>
                </p:cNvPr>
                <p:cNvSpPr>
                  <a:spLocks noChangeArrowheads="1"/>
                </p:cNvSpPr>
                <p:nvPr/>
              </p:nvSpPr>
              <p:spPr bwMode="auto">
                <a:xfrm>
                  <a:off x="1108" y="1657"/>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4" name="Freeform 76">
                  <a:extLst>
                    <a:ext uri="{FF2B5EF4-FFF2-40B4-BE49-F238E27FC236}">
                      <a16:creationId xmlns:a16="http://schemas.microsoft.com/office/drawing/2014/main" id="{70D05392-56DF-4F33-91C0-108BF909468A}"/>
                    </a:ext>
                  </a:extLst>
                </p:cNvPr>
                <p:cNvSpPr>
                  <a:spLocks/>
                </p:cNvSpPr>
                <p:nvPr/>
              </p:nvSpPr>
              <p:spPr bwMode="auto">
                <a:xfrm>
                  <a:off x="961" y="1659"/>
                  <a:ext cx="28" cy="20"/>
                </a:xfrm>
                <a:custGeom>
                  <a:avLst/>
                  <a:gdLst>
                    <a:gd name="T0" fmla="*/ 15 w 16"/>
                    <a:gd name="T1" fmla="*/ 0 h 11"/>
                    <a:gd name="T2" fmla="*/ 0 w 16"/>
                    <a:gd name="T3" fmla="*/ 3 h 11"/>
                    <a:gd name="T4" fmla="*/ 8 w 16"/>
                    <a:gd name="T5" fmla="*/ 11 h 11"/>
                    <a:gd name="T6" fmla="*/ 16 w 16"/>
                    <a:gd name="T7" fmla="*/ 3 h 11"/>
                    <a:gd name="T8" fmla="*/ 15 w 16"/>
                    <a:gd name="T9" fmla="*/ 0 h 11"/>
                  </a:gdLst>
                  <a:ahLst/>
                  <a:cxnLst>
                    <a:cxn ang="0">
                      <a:pos x="T0" y="T1"/>
                    </a:cxn>
                    <a:cxn ang="0">
                      <a:pos x="T2" y="T3"/>
                    </a:cxn>
                    <a:cxn ang="0">
                      <a:pos x="T4" y="T5"/>
                    </a:cxn>
                    <a:cxn ang="0">
                      <a:pos x="T6" y="T7"/>
                    </a:cxn>
                    <a:cxn ang="0">
                      <a:pos x="T8" y="T9"/>
                    </a:cxn>
                  </a:cxnLst>
                  <a:rect l="0" t="0" r="r" b="b"/>
                  <a:pathLst>
                    <a:path w="16" h="11">
                      <a:moveTo>
                        <a:pt x="15" y="0"/>
                      </a:moveTo>
                      <a:cubicBezTo>
                        <a:pt x="10" y="1"/>
                        <a:pt x="5" y="2"/>
                        <a:pt x="0" y="3"/>
                      </a:cubicBezTo>
                      <a:cubicBezTo>
                        <a:pt x="0" y="7"/>
                        <a:pt x="3" y="11"/>
                        <a:pt x="8" y="11"/>
                      </a:cubicBezTo>
                      <a:cubicBezTo>
                        <a:pt x="12" y="11"/>
                        <a:pt x="16" y="7"/>
                        <a:pt x="16" y="3"/>
                      </a:cubicBezTo>
                      <a:cubicBezTo>
                        <a:pt x="16" y="2"/>
                        <a:pt x="15" y="1"/>
                        <a:pt x="1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5" name="Oval 77">
                  <a:extLst>
                    <a:ext uri="{FF2B5EF4-FFF2-40B4-BE49-F238E27FC236}">
                      <a16:creationId xmlns:a16="http://schemas.microsoft.com/office/drawing/2014/main" id="{7F420D77-0131-4EF0-994E-2E0AA2F3E137}"/>
                    </a:ext>
                  </a:extLst>
                </p:cNvPr>
                <p:cNvSpPr>
                  <a:spLocks noChangeArrowheads="1"/>
                </p:cNvSpPr>
                <p:nvPr/>
              </p:nvSpPr>
              <p:spPr bwMode="auto">
                <a:xfrm>
                  <a:off x="1078" y="1707"/>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6" name="Oval 78">
                  <a:extLst>
                    <a:ext uri="{FF2B5EF4-FFF2-40B4-BE49-F238E27FC236}">
                      <a16:creationId xmlns:a16="http://schemas.microsoft.com/office/drawing/2014/main" id="{2C103CCD-941B-4A8C-B12B-1DF8B7FBCB45}"/>
                    </a:ext>
                  </a:extLst>
                </p:cNvPr>
                <p:cNvSpPr>
                  <a:spLocks noChangeArrowheads="1"/>
                </p:cNvSpPr>
                <p:nvPr/>
              </p:nvSpPr>
              <p:spPr bwMode="auto">
                <a:xfrm>
                  <a:off x="1032" y="1650"/>
                  <a:ext cx="28"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7" name="Oval 79">
                  <a:extLst>
                    <a:ext uri="{FF2B5EF4-FFF2-40B4-BE49-F238E27FC236}">
                      <a16:creationId xmlns:a16="http://schemas.microsoft.com/office/drawing/2014/main" id="{5EF45327-C40D-456F-9F28-5F6B0F2EAD38}"/>
                    </a:ext>
                  </a:extLst>
                </p:cNvPr>
                <p:cNvSpPr>
                  <a:spLocks noChangeArrowheads="1"/>
                </p:cNvSpPr>
                <p:nvPr/>
              </p:nvSpPr>
              <p:spPr bwMode="auto">
                <a:xfrm>
                  <a:off x="745" y="1741"/>
                  <a:ext cx="32" cy="3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8" name="Oval 80">
                  <a:extLst>
                    <a:ext uri="{FF2B5EF4-FFF2-40B4-BE49-F238E27FC236}">
                      <a16:creationId xmlns:a16="http://schemas.microsoft.com/office/drawing/2014/main" id="{F618DB4A-2479-4094-B1D8-6D2773F49E08}"/>
                    </a:ext>
                  </a:extLst>
                </p:cNvPr>
                <p:cNvSpPr>
                  <a:spLocks noChangeArrowheads="1"/>
                </p:cNvSpPr>
                <p:nvPr/>
              </p:nvSpPr>
              <p:spPr bwMode="auto">
                <a:xfrm>
                  <a:off x="812" y="1737"/>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9" name="Oval 81">
                  <a:extLst>
                    <a:ext uri="{FF2B5EF4-FFF2-40B4-BE49-F238E27FC236}">
                      <a16:creationId xmlns:a16="http://schemas.microsoft.com/office/drawing/2014/main" id="{36FEB8D3-F68A-47E4-BB35-FAB1E912680F}"/>
                    </a:ext>
                  </a:extLst>
                </p:cNvPr>
                <p:cNvSpPr>
                  <a:spLocks noChangeArrowheads="1"/>
                </p:cNvSpPr>
                <p:nvPr/>
              </p:nvSpPr>
              <p:spPr bwMode="auto">
                <a:xfrm>
                  <a:off x="982" y="1787"/>
                  <a:ext cx="25" cy="2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90" name="Oval 82">
                  <a:extLst>
                    <a:ext uri="{FF2B5EF4-FFF2-40B4-BE49-F238E27FC236}">
                      <a16:creationId xmlns:a16="http://schemas.microsoft.com/office/drawing/2014/main" id="{41150F0C-B3B1-494D-89E4-2F1645E12E3D}"/>
                    </a:ext>
                  </a:extLst>
                </p:cNvPr>
                <p:cNvSpPr>
                  <a:spLocks noChangeArrowheads="1"/>
                </p:cNvSpPr>
                <p:nvPr/>
              </p:nvSpPr>
              <p:spPr bwMode="auto">
                <a:xfrm>
                  <a:off x="872" y="1739"/>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91" name="Freeform 83">
                  <a:extLst>
                    <a:ext uri="{FF2B5EF4-FFF2-40B4-BE49-F238E27FC236}">
                      <a16:creationId xmlns:a16="http://schemas.microsoft.com/office/drawing/2014/main" id="{20B4E020-DFD3-4E91-A48C-A002A2429842}"/>
                    </a:ext>
                  </a:extLst>
                </p:cNvPr>
                <p:cNvSpPr>
                  <a:spLocks/>
                </p:cNvSpPr>
                <p:nvPr/>
              </p:nvSpPr>
              <p:spPr bwMode="auto">
                <a:xfrm>
                  <a:off x="795" y="1787"/>
                  <a:ext cx="31" cy="28"/>
                </a:xfrm>
                <a:custGeom>
                  <a:avLst/>
                  <a:gdLst>
                    <a:gd name="T0" fmla="*/ 9 w 18"/>
                    <a:gd name="T1" fmla="*/ 0 h 16"/>
                    <a:gd name="T2" fmla="*/ 0 w 18"/>
                    <a:gd name="T3" fmla="*/ 9 h 16"/>
                    <a:gd name="T4" fmla="*/ 1 w 18"/>
                    <a:gd name="T5" fmla="*/ 13 h 16"/>
                    <a:gd name="T6" fmla="*/ 13 w 18"/>
                    <a:gd name="T7" fmla="*/ 16 h 16"/>
                    <a:gd name="T8" fmla="*/ 18 w 18"/>
                    <a:gd name="T9" fmla="*/ 9 h 16"/>
                    <a:gd name="T10" fmla="*/ 9 w 18"/>
                    <a:gd name="T11" fmla="*/ 0 h 16"/>
                  </a:gdLst>
                  <a:ahLst/>
                  <a:cxnLst>
                    <a:cxn ang="0">
                      <a:pos x="T0" y="T1"/>
                    </a:cxn>
                    <a:cxn ang="0">
                      <a:pos x="T2" y="T3"/>
                    </a:cxn>
                    <a:cxn ang="0">
                      <a:pos x="T4" y="T5"/>
                    </a:cxn>
                    <a:cxn ang="0">
                      <a:pos x="T6" y="T7"/>
                    </a:cxn>
                    <a:cxn ang="0">
                      <a:pos x="T8" y="T9"/>
                    </a:cxn>
                    <a:cxn ang="0">
                      <a:pos x="T10" y="T11"/>
                    </a:cxn>
                  </a:cxnLst>
                  <a:rect l="0" t="0" r="r" b="b"/>
                  <a:pathLst>
                    <a:path w="18" h="16">
                      <a:moveTo>
                        <a:pt x="9" y="0"/>
                      </a:moveTo>
                      <a:cubicBezTo>
                        <a:pt x="4" y="0"/>
                        <a:pt x="0" y="4"/>
                        <a:pt x="0" y="9"/>
                      </a:cubicBezTo>
                      <a:cubicBezTo>
                        <a:pt x="0" y="10"/>
                        <a:pt x="0" y="12"/>
                        <a:pt x="1" y="13"/>
                      </a:cubicBezTo>
                      <a:cubicBezTo>
                        <a:pt x="5" y="14"/>
                        <a:pt x="9" y="15"/>
                        <a:pt x="13" y="16"/>
                      </a:cubicBezTo>
                      <a:cubicBezTo>
                        <a:pt x="16" y="15"/>
                        <a:pt x="18" y="12"/>
                        <a:pt x="18" y="9"/>
                      </a:cubicBezTo>
                      <a:cubicBezTo>
                        <a:pt x="18" y="4"/>
                        <a:pt x="14" y="0"/>
                        <a:pt x="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92" name="Oval 84">
                  <a:extLst>
                    <a:ext uri="{FF2B5EF4-FFF2-40B4-BE49-F238E27FC236}">
                      <a16:creationId xmlns:a16="http://schemas.microsoft.com/office/drawing/2014/main" id="{0B5E330F-09D1-41E9-A751-149CB6F2884A}"/>
                    </a:ext>
                  </a:extLst>
                </p:cNvPr>
                <p:cNvSpPr>
                  <a:spLocks noChangeArrowheads="1"/>
                </p:cNvSpPr>
                <p:nvPr/>
              </p:nvSpPr>
              <p:spPr bwMode="auto">
                <a:xfrm>
                  <a:off x="892" y="1785"/>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93" name="Oval 85">
                  <a:extLst>
                    <a:ext uri="{FF2B5EF4-FFF2-40B4-BE49-F238E27FC236}">
                      <a16:creationId xmlns:a16="http://schemas.microsoft.com/office/drawing/2014/main" id="{6F0AD405-35BB-4553-8DCD-314206E7EFB2}"/>
                    </a:ext>
                  </a:extLst>
                </p:cNvPr>
                <p:cNvSpPr>
                  <a:spLocks noChangeArrowheads="1"/>
                </p:cNvSpPr>
                <p:nvPr/>
              </p:nvSpPr>
              <p:spPr bwMode="auto">
                <a:xfrm>
                  <a:off x="1094" y="1765"/>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94" name="Oval 86">
                  <a:extLst>
                    <a:ext uri="{FF2B5EF4-FFF2-40B4-BE49-F238E27FC236}">
                      <a16:creationId xmlns:a16="http://schemas.microsoft.com/office/drawing/2014/main" id="{9B4390CB-30B9-4A2D-B5DF-AA557FD5DD4F}"/>
                    </a:ext>
                  </a:extLst>
                </p:cNvPr>
                <p:cNvSpPr>
                  <a:spLocks noChangeArrowheads="1"/>
                </p:cNvSpPr>
                <p:nvPr/>
              </p:nvSpPr>
              <p:spPr bwMode="auto">
                <a:xfrm>
                  <a:off x="950" y="1741"/>
                  <a:ext cx="29"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95" name="Oval 87">
                  <a:extLst>
                    <a:ext uri="{FF2B5EF4-FFF2-40B4-BE49-F238E27FC236}">
                      <a16:creationId xmlns:a16="http://schemas.microsoft.com/office/drawing/2014/main" id="{FB776EB6-139A-4741-9705-546946A6D349}"/>
                    </a:ext>
                  </a:extLst>
                </p:cNvPr>
                <p:cNvSpPr>
                  <a:spLocks noChangeArrowheads="1"/>
                </p:cNvSpPr>
                <p:nvPr/>
              </p:nvSpPr>
              <p:spPr bwMode="auto">
                <a:xfrm>
                  <a:off x="1058" y="1806"/>
                  <a:ext cx="29"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96" name="Oval 88">
                  <a:extLst>
                    <a:ext uri="{FF2B5EF4-FFF2-40B4-BE49-F238E27FC236}">
                      <a16:creationId xmlns:a16="http://schemas.microsoft.com/office/drawing/2014/main" id="{A05DB49F-C846-45E7-A3DD-0C1512944033}"/>
                    </a:ext>
                  </a:extLst>
                </p:cNvPr>
                <p:cNvSpPr>
                  <a:spLocks noChangeArrowheads="1"/>
                </p:cNvSpPr>
                <p:nvPr/>
              </p:nvSpPr>
              <p:spPr bwMode="auto">
                <a:xfrm>
                  <a:off x="1021" y="1741"/>
                  <a:ext cx="29"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97" name="Freeform 89">
                  <a:extLst>
                    <a:ext uri="{FF2B5EF4-FFF2-40B4-BE49-F238E27FC236}">
                      <a16:creationId xmlns:a16="http://schemas.microsoft.com/office/drawing/2014/main" id="{0C2B3340-6C03-4521-91F0-793A307EC90E}"/>
                    </a:ext>
                  </a:extLst>
                </p:cNvPr>
                <p:cNvSpPr>
                  <a:spLocks/>
                </p:cNvSpPr>
                <p:nvPr/>
              </p:nvSpPr>
              <p:spPr bwMode="auto">
                <a:xfrm>
                  <a:off x="888" y="1835"/>
                  <a:ext cx="9" cy="1"/>
                </a:xfrm>
                <a:custGeom>
                  <a:avLst/>
                  <a:gdLst>
                    <a:gd name="T0" fmla="*/ 1 w 5"/>
                    <a:gd name="T1" fmla="*/ 0 h 1"/>
                    <a:gd name="T2" fmla="*/ 0 w 5"/>
                    <a:gd name="T3" fmla="*/ 0 h 1"/>
                    <a:gd name="T4" fmla="*/ 5 w 5"/>
                    <a:gd name="T5" fmla="*/ 1 h 1"/>
                    <a:gd name="T6" fmla="*/ 1 w 5"/>
                    <a:gd name="T7" fmla="*/ 0 h 1"/>
                  </a:gdLst>
                  <a:ahLst/>
                  <a:cxnLst>
                    <a:cxn ang="0">
                      <a:pos x="T0" y="T1"/>
                    </a:cxn>
                    <a:cxn ang="0">
                      <a:pos x="T2" y="T3"/>
                    </a:cxn>
                    <a:cxn ang="0">
                      <a:pos x="T4" y="T5"/>
                    </a:cxn>
                    <a:cxn ang="0">
                      <a:pos x="T6" y="T7"/>
                    </a:cxn>
                  </a:cxnLst>
                  <a:rect l="0" t="0" r="r" b="b"/>
                  <a:pathLst>
                    <a:path w="5" h="1">
                      <a:moveTo>
                        <a:pt x="1" y="0"/>
                      </a:moveTo>
                      <a:cubicBezTo>
                        <a:pt x="1" y="0"/>
                        <a:pt x="0" y="0"/>
                        <a:pt x="0" y="0"/>
                      </a:cubicBezTo>
                      <a:cubicBezTo>
                        <a:pt x="2" y="0"/>
                        <a:pt x="4" y="0"/>
                        <a:pt x="5" y="1"/>
                      </a:cubicBezTo>
                      <a:cubicBezTo>
                        <a:pt x="4" y="0"/>
                        <a:pt x="2" y="0"/>
                        <a:pt x="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98" name="Oval 90">
                  <a:extLst>
                    <a:ext uri="{FF2B5EF4-FFF2-40B4-BE49-F238E27FC236}">
                      <a16:creationId xmlns:a16="http://schemas.microsoft.com/office/drawing/2014/main" id="{17B3527A-8397-4CE9-974B-84DAE4D80E99}"/>
                    </a:ext>
                  </a:extLst>
                </p:cNvPr>
                <p:cNvSpPr>
                  <a:spLocks noChangeArrowheads="1"/>
                </p:cNvSpPr>
                <p:nvPr/>
              </p:nvSpPr>
              <p:spPr bwMode="auto">
                <a:xfrm>
                  <a:off x="1124" y="1886"/>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99" name="Freeform 91">
                  <a:extLst>
                    <a:ext uri="{FF2B5EF4-FFF2-40B4-BE49-F238E27FC236}">
                      <a16:creationId xmlns:a16="http://schemas.microsoft.com/office/drawing/2014/main" id="{2F3B73D2-CDA5-4145-BD71-C601D0111889}"/>
                    </a:ext>
                  </a:extLst>
                </p:cNvPr>
                <p:cNvSpPr>
                  <a:spLocks/>
                </p:cNvSpPr>
                <p:nvPr/>
              </p:nvSpPr>
              <p:spPr bwMode="auto">
                <a:xfrm>
                  <a:off x="952" y="1836"/>
                  <a:ext cx="29" cy="22"/>
                </a:xfrm>
                <a:custGeom>
                  <a:avLst/>
                  <a:gdLst>
                    <a:gd name="T0" fmla="*/ 8 w 16"/>
                    <a:gd name="T1" fmla="*/ 0 h 12"/>
                    <a:gd name="T2" fmla="*/ 0 w 16"/>
                    <a:gd name="T3" fmla="*/ 8 h 12"/>
                    <a:gd name="T4" fmla="*/ 14 w 16"/>
                    <a:gd name="T5" fmla="*/ 12 h 12"/>
                    <a:gd name="T6" fmla="*/ 16 w 16"/>
                    <a:gd name="T7" fmla="*/ 8 h 12"/>
                    <a:gd name="T8" fmla="*/ 8 w 16"/>
                    <a:gd name="T9" fmla="*/ 0 h 12"/>
                  </a:gdLst>
                  <a:ahLst/>
                  <a:cxnLst>
                    <a:cxn ang="0">
                      <a:pos x="T0" y="T1"/>
                    </a:cxn>
                    <a:cxn ang="0">
                      <a:pos x="T2" y="T3"/>
                    </a:cxn>
                    <a:cxn ang="0">
                      <a:pos x="T4" y="T5"/>
                    </a:cxn>
                    <a:cxn ang="0">
                      <a:pos x="T6" y="T7"/>
                    </a:cxn>
                    <a:cxn ang="0">
                      <a:pos x="T8" y="T9"/>
                    </a:cxn>
                  </a:cxnLst>
                  <a:rect l="0" t="0" r="r" b="b"/>
                  <a:pathLst>
                    <a:path w="16" h="12">
                      <a:moveTo>
                        <a:pt x="8" y="0"/>
                      </a:moveTo>
                      <a:cubicBezTo>
                        <a:pt x="3" y="0"/>
                        <a:pt x="0" y="3"/>
                        <a:pt x="0" y="8"/>
                      </a:cubicBezTo>
                      <a:cubicBezTo>
                        <a:pt x="5" y="9"/>
                        <a:pt x="10" y="10"/>
                        <a:pt x="14" y="12"/>
                      </a:cubicBezTo>
                      <a:cubicBezTo>
                        <a:pt x="15" y="11"/>
                        <a:pt x="16" y="9"/>
                        <a:pt x="16" y="8"/>
                      </a:cubicBezTo>
                      <a:cubicBezTo>
                        <a:pt x="16" y="3"/>
                        <a:pt x="12" y="0"/>
                        <a:pt x="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00" name="Oval 92">
                  <a:extLst>
                    <a:ext uri="{FF2B5EF4-FFF2-40B4-BE49-F238E27FC236}">
                      <a16:creationId xmlns:a16="http://schemas.microsoft.com/office/drawing/2014/main" id="{CAAE0056-A738-490B-93D2-3AC9485062DE}"/>
                    </a:ext>
                  </a:extLst>
                </p:cNvPr>
                <p:cNvSpPr>
                  <a:spLocks noChangeArrowheads="1"/>
                </p:cNvSpPr>
                <p:nvPr/>
              </p:nvSpPr>
              <p:spPr bwMode="auto">
                <a:xfrm>
                  <a:off x="1053" y="1902"/>
                  <a:ext cx="29"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01" name="Oval 93">
                  <a:extLst>
                    <a:ext uri="{FF2B5EF4-FFF2-40B4-BE49-F238E27FC236}">
                      <a16:creationId xmlns:a16="http://schemas.microsoft.com/office/drawing/2014/main" id="{6753C61B-5072-46E6-8B59-AAA12B22FB92}"/>
                    </a:ext>
                  </a:extLst>
                </p:cNvPr>
                <p:cNvSpPr>
                  <a:spLocks noChangeArrowheads="1"/>
                </p:cNvSpPr>
                <p:nvPr/>
              </p:nvSpPr>
              <p:spPr bwMode="auto">
                <a:xfrm>
                  <a:off x="1023" y="1836"/>
                  <a:ext cx="28"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02" name="Oval 94">
                  <a:extLst>
                    <a:ext uri="{FF2B5EF4-FFF2-40B4-BE49-F238E27FC236}">
                      <a16:creationId xmlns:a16="http://schemas.microsoft.com/office/drawing/2014/main" id="{2177BB66-599B-4AC3-AB4C-D7632C9EA9AF}"/>
                    </a:ext>
                  </a:extLst>
                </p:cNvPr>
                <p:cNvSpPr>
                  <a:spLocks noChangeArrowheads="1"/>
                </p:cNvSpPr>
                <p:nvPr/>
              </p:nvSpPr>
              <p:spPr bwMode="auto">
                <a:xfrm>
                  <a:off x="1168" y="1679"/>
                  <a:ext cx="32" cy="3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03" name="Oval 95">
                  <a:extLst>
                    <a:ext uri="{FF2B5EF4-FFF2-40B4-BE49-F238E27FC236}">
                      <a16:creationId xmlns:a16="http://schemas.microsoft.com/office/drawing/2014/main" id="{0AC1EAAC-6713-4563-9D14-7448D3272265}"/>
                    </a:ext>
                  </a:extLst>
                </p:cNvPr>
                <p:cNvSpPr>
                  <a:spLocks noChangeArrowheads="1"/>
                </p:cNvSpPr>
                <p:nvPr/>
              </p:nvSpPr>
              <p:spPr bwMode="auto">
                <a:xfrm>
                  <a:off x="1239" y="1664"/>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04" name="Oval 96">
                  <a:extLst>
                    <a:ext uri="{FF2B5EF4-FFF2-40B4-BE49-F238E27FC236}">
                      <a16:creationId xmlns:a16="http://schemas.microsoft.com/office/drawing/2014/main" id="{1446074D-CE0F-40DF-B490-BEFC3C79C18D}"/>
                    </a:ext>
                  </a:extLst>
                </p:cNvPr>
                <p:cNvSpPr>
                  <a:spLocks noChangeArrowheads="1"/>
                </p:cNvSpPr>
                <p:nvPr/>
              </p:nvSpPr>
              <p:spPr bwMode="auto">
                <a:xfrm>
                  <a:off x="1409" y="1714"/>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05" name="Oval 97">
                  <a:extLst>
                    <a:ext uri="{FF2B5EF4-FFF2-40B4-BE49-F238E27FC236}">
                      <a16:creationId xmlns:a16="http://schemas.microsoft.com/office/drawing/2014/main" id="{00558259-829A-4707-BBBA-FBD734BAA32E}"/>
                    </a:ext>
                  </a:extLst>
                </p:cNvPr>
                <p:cNvSpPr>
                  <a:spLocks noChangeArrowheads="1"/>
                </p:cNvSpPr>
                <p:nvPr/>
              </p:nvSpPr>
              <p:spPr bwMode="auto">
                <a:xfrm>
                  <a:off x="1299" y="1666"/>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06" name="Oval 98">
                  <a:extLst>
                    <a:ext uri="{FF2B5EF4-FFF2-40B4-BE49-F238E27FC236}">
                      <a16:creationId xmlns:a16="http://schemas.microsoft.com/office/drawing/2014/main" id="{3940443F-C864-46E3-92A6-0922E0042648}"/>
                    </a:ext>
                  </a:extLst>
                </p:cNvPr>
                <p:cNvSpPr>
                  <a:spLocks noChangeArrowheads="1"/>
                </p:cNvSpPr>
                <p:nvPr/>
              </p:nvSpPr>
              <p:spPr bwMode="auto">
                <a:xfrm>
                  <a:off x="1232" y="1721"/>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07" name="Oval 99">
                  <a:extLst>
                    <a:ext uri="{FF2B5EF4-FFF2-40B4-BE49-F238E27FC236}">
                      <a16:creationId xmlns:a16="http://schemas.microsoft.com/office/drawing/2014/main" id="{DFF84A2C-F62D-4408-A2F3-BDDE11295158}"/>
                    </a:ext>
                  </a:extLst>
                </p:cNvPr>
                <p:cNvSpPr>
                  <a:spLocks noChangeArrowheads="1"/>
                </p:cNvSpPr>
                <p:nvPr/>
              </p:nvSpPr>
              <p:spPr bwMode="auto">
                <a:xfrm>
                  <a:off x="1306" y="1728"/>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08" name="Oval 100">
                  <a:extLst>
                    <a:ext uri="{FF2B5EF4-FFF2-40B4-BE49-F238E27FC236}">
                      <a16:creationId xmlns:a16="http://schemas.microsoft.com/office/drawing/2014/main" id="{77154683-A74D-4E33-9E12-3BAAD6E3AB73}"/>
                    </a:ext>
                  </a:extLst>
                </p:cNvPr>
                <p:cNvSpPr>
                  <a:spLocks noChangeArrowheads="1"/>
                </p:cNvSpPr>
                <p:nvPr/>
              </p:nvSpPr>
              <p:spPr bwMode="auto">
                <a:xfrm>
                  <a:off x="1528" y="1682"/>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09" name="Oval 101">
                  <a:extLst>
                    <a:ext uri="{FF2B5EF4-FFF2-40B4-BE49-F238E27FC236}">
                      <a16:creationId xmlns:a16="http://schemas.microsoft.com/office/drawing/2014/main" id="{3777E9A3-5B5E-4C9D-91D5-7DCEF8D31C98}"/>
                    </a:ext>
                  </a:extLst>
                </p:cNvPr>
                <p:cNvSpPr>
                  <a:spLocks noChangeArrowheads="1"/>
                </p:cNvSpPr>
                <p:nvPr/>
              </p:nvSpPr>
              <p:spPr bwMode="auto">
                <a:xfrm>
                  <a:off x="1377" y="1668"/>
                  <a:ext cx="29"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10" name="Oval 102">
                  <a:extLst>
                    <a:ext uri="{FF2B5EF4-FFF2-40B4-BE49-F238E27FC236}">
                      <a16:creationId xmlns:a16="http://schemas.microsoft.com/office/drawing/2014/main" id="{027A16D9-8CFB-4731-A159-C063CB7FCF15}"/>
                    </a:ext>
                  </a:extLst>
                </p:cNvPr>
                <p:cNvSpPr>
                  <a:spLocks noChangeArrowheads="1"/>
                </p:cNvSpPr>
                <p:nvPr/>
              </p:nvSpPr>
              <p:spPr bwMode="auto">
                <a:xfrm>
                  <a:off x="1478" y="1733"/>
                  <a:ext cx="29"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11" name="Oval 103">
                  <a:extLst>
                    <a:ext uri="{FF2B5EF4-FFF2-40B4-BE49-F238E27FC236}">
                      <a16:creationId xmlns:a16="http://schemas.microsoft.com/office/drawing/2014/main" id="{B41EB8E2-3505-4699-8780-E9FF0FEF9458}"/>
                    </a:ext>
                  </a:extLst>
                </p:cNvPr>
                <p:cNvSpPr>
                  <a:spLocks noChangeArrowheads="1"/>
                </p:cNvSpPr>
                <p:nvPr/>
              </p:nvSpPr>
              <p:spPr bwMode="auto">
                <a:xfrm>
                  <a:off x="1448" y="1673"/>
                  <a:ext cx="29"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12" name="Oval 104">
                  <a:extLst>
                    <a:ext uri="{FF2B5EF4-FFF2-40B4-BE49-F238E27FC236}">
                      <a16:creationId xmlns:a16="http://schemas.microsoft.com/office/drawing/2014/main" id="{CB356AD0-7B9C-47BE-A90C-82750D211022}"/>
                    </a:ext>
                  </a:extLst>
                </p:cNvPr>
                <p:cNvSpPr>
                  <a:spLocks noChangeArrowheads="1"/>
                </p:cNvSpPr>
                <p:nvPr/>
              </p:nvSpPr>
              <p:spPr bwMode="auto">
                <a:xfrm>
                  <a:off x="1191" y="1758"/>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13" name="Oval 105">
                  <a:extLst>
                    <a:ext uri="{FF2B5EF4-FFF2-40B4-BE49-F238E27FC236}">
                      <a16:creationId xmlns:a16="http://schemas.microsoft.com/office/drawing/2014/main" id="{C36249B4-BDB4-45E3-AD4A-025F62537AF3}"/>
                    </a:ext>
                  </a:extLst>
                </p:cNvPr>
                <p:cNvSpPr>
                  <a:spLocks noChangeArrowheads="1"/>
                </p:cNvSpPr>
                <p:nvPr/>
              </p:nvSpPr>
              <p:spPr bwMode="auto">
                <a:xfrm>
                  <a:off x="1145" y="1741"/>
                  <a:ext cx="25" cy="2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14" name="Oval 106">
                  <a:extLst>
                    <a:ext uri="{FF2B5EF4-FFF2-40B4-BE49-F238E27FC236}">
                      <a16:creationId xmlns:a16="http://schemas.microsoft.com/office/drawing/2014/main" id="{689F79DB-F54D-422C-BA3F-11A28628AEEB}"/>
                    </a:ext>
                  </a:extLst>
                </p:cNvPr>
                <p:cNvSpPr>
                  <a:spLocks noChangeArrowheads="1"/>
                </p:cNvSpPr>
                <p:nvPr/>
              </p:nvSpPr>
              <p:spPr bwMode="auto">
                <a:xfrm>
                  <a:off x="1363" y="1810"/>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15" name="Oval 107">
                  <a:extLst>
                    <a:ext uri="{FF2B5EF4-FFF2-40B4-BE49-F238E27FC236}">
                      <a16:creationId xmlns:a16="http://schemas.microsoft.com/office/drawing/2014/main" id="{72AF94E4-6E3B-4151-84A3-1C37074EA112}"/>
                    </a:ext>
                  </a:extLst>
                </p:cNvPr>
                <p:cNvSpPr>
                  <a:spLocks noChangeArrowheads="1"/>
                </p:cNvSpPr>
                <p:nvPr/>
              </p:nvSpPr>
              <p:spPr bwMode="auto">
                <a:xfrm>
                  <a:off x="1301" y="1785"/>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16" name="Oval 108">
                  <a:extLst>
                    <a:ext uri="{FF2B5EF4-FFF2-40B4-BE49-F238E27FC236}">
                      <a16:creationId xmlns:a16="http://schemas.microsoft.com/office/drawing/2014/main" id="{901F41FD-541C-4202-B9BD-465BDF9A903F}"/>
                    </a:ext>
                  </a:extLst>
                </p:cNvPr>
                <p:cNvSpPr>
                  <a:spLocks noChangeArrowheads="1"/>
                </p:cNvSpPr>
                <p:nvPr/>
              </p:nvSpPr>
              <p:spPr bwMode="auto">
                <a:xfrm>
                  <a:off x="1101" y="1845"/>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17" name="Oval 109">
                  <a:extLst>
                    <a:ext uri="{FF2B5EF4-FFF2-40B4-BE49-F238E27FC236}">
                      <a16:creationId xmlns:a16="http://schemas.microsoft.com/office/drawing/2014/main" id="{4E60A230-BE53-4A5F-9879-AC4C31EFCF0E}"/>
                    </a:ext>
                  </a:extLst>
                </p:cNvPr>
                <p:cNvSpPr>
                  <a:spLocks noChangeArrowheads="1"/>
                </p:cNvSpPr>
                <p:nvPr/>
              </p:nvSpPr>
              <p:spPr bwMode="auto">
                <a:xfrm>
                  <a:off x="1248" y="1794"/>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18" name="Oval 110">
                  <a:extLst>
                    <a:ext uri="{FF2B5EF4-FFF2-40B4-BE49-F238E27FC236}">
                      <a16:creationId xmlns:a16="http://schemas.microsoft.com/office/drawing/2014/main" id="{03919DE5-DEEC-4AC6-904C-915CD5EFC3F1}"/>
                    </a:ext>
                  </a:extLst>
                </p:cNvPr>
                <p:cNvSpPr>
                  <a:spLocks noChangeArrowheads="1"/>
                </p:cNvSpPr>
                <p:nvPr/>
              </p:nvSpPr>
              <p:spPr bwMode="auto">
                <a:xfrm>
                  <a:off x="1524" y="1781"/>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19" name="Oval 111">
                  <a:extLst>
                    <a:ext uri="{FF2B5EF4-FFF2-40B4-BE49-F238E27FC236}">
                      <a16:creationId xmlns:a16="http://schemas.microsoft.com/office/drawing/2014/main" id="{F10D6BC5-DD26-43B3-ACE4-B645D51B4F89}"/>
                    </a:ext>
                  </a:extLst>
                </p:cNvPr>
                <p:cNvSpPr>
                  <a:spLocks noChangeArrowheads="1"/>
                </p:cNvSpPr>
                <p:nvPr/>
              </p:nvSpPr>
              <p:spPr bwMode="auto">
                <a:xfrm>
                  <a:off x="1367" y="1758"/>
                  <a:ext cx="28"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20" name="Oval 112">
                  <a:extLst>
                    <a:ext uri="{FF2B5EF4-FFF2-40B4-BE49-F238E27FC236}">
                      <a16:creationId xmlns:a16="http://schemas.microsoft.com/office/drawing/2014/main" id="{2955F693-7941-4E81-A40D-C745C1DF21F9}"/>
                    </a:ext>
                  </a:extLst>
                </p:cNvPr>
                <p:cNvSpPr>
                  <a:spLocks noChangeArrowheads="1"/>
                </p:cNvSpPr>
                <p:nvPr/>
              </p:nvSpPr>
              <p:spPr bwMode="auto">
                <a:xfrm>
                  <a:off x="1413" y="1808"/>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21" name="Oval 113">
                  <a:extLst>
                    <a:ext uri="{FF2B5EF4-FFF2-40B4-BE49-F238E27FC236}">
                      <a16:creationId xmlns:a16="http://schemas.microsoft.com/office/drawing/2014/main" id="{1C00F7A4-5B2D-42D3-801A-85F4C3BF0860}"/>
                    </a:ext>
                  </a:extLst>
                </p:cNvPr>
                <p:cNvSpPr>
                  <a:spLocks noChangeArrowheads="1"/>
                </p:cNvSpPr>
                <p:nvPr/>
              </p:nvSpPr>
              <p:spPr bwMode="auto">
                <a:xfrm>
                  <a:off x="1454" y="1772"/>
                  <a:ext cx="28"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22" name="Oval 114">
                  <a:extLst>
                    <a:ext uri="{FF2B5EF4-FFF2-40B4-BE49-F238E27FC236}">
                      <a16:creationId xmlns:a16="http://schemas.microsoft.com/office/drawing/2014/main" id="{FB89F3D3-0E11-444E-9440-C71227841E9E}"/>
                    </a:ext>
                  </a:extLst>
                </p:cNvPr>
                <p:cNvSpPr>
                  <a:spLocks noChangeArrowheads="1"/>
                </p:cNvSpPr>
                <p:nvPr/>
              </p:nvSpPr>
              <p:spPr bwMode="auto">
                <a:xfrm>
                  <a:off x="1163" y="1819"/>
                  <a:ext cx="32" cy="3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23" name="Oval 115">
                  <a:extLst>
                    <a:ext uri="{FF2B5EF4-FFF2-40B4-BE49-F238E27FC236}">
                      <a16:creationId xmlns:a16="http://schemas.microsoft.com/office/drawing/2014/main" id="{804C2E5A-6AE1-4A4F-AA7A-AA876DCB61B2}"/>
                    </a:ext>
                  </a:extLst>
                </p:cNvPr>
                <p:cNvSpPr>
                  <a:spLocks noChangeArrowheads="1"/>
                </p:cNvSpPr>
                <p:nvPr/>
              </p:nvSpPr>
              <p:spPr bwMode="auto">
                <a:xfrm>
                  <a:off x="1229" y="1849"/>
                  <a:ext cx="24" cy="2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24" name="Oval 116">
                  <a:extLst>
                    <a:ext uri="{FF2B5EF4-FFF2-40B4-BE49-F238E27FC236}">
                      <a16:creationId xmlns:a16="http://schemas.microsoft.com/office/drawing/2014/main" id="{C0BAB2E8-8971-4931-99DF-0BC2298B555F}"/>
                    </a:ext>
                  </a:extLst>
                </p:cNvPr>
                <p:cNvSpPr>
                  <a:spLocks noChangeArrowheads="1"/>
                </p:cNvSpPr>
                <p:nvPr/>
              </p:nvSpPr>
              <p:spPr bwMode="auto">
                <a:xfrm>
                  <a:off x="1400" y="1900"/>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25" name="Oval 117">
                  <a:extLst>
                    <a:ext uri="{FF2B5EF4-FFF2-40B4-BE49-F238E27FC236}">
                      <a16:creationId xmlns:a16="http://schemas.microsoft.com/office/drawing/2014/main" id="{0807761C-D0B2-40E1-88BD-07B3688F3156}"/>
                    </a:ext>
                  </a:extLst>
                </p:cNvPr>
                <p:cNvSpPr>
                  <a:spLocks noChangeArrowheads="1"/>
                </p:cNvSpPr>
                <p:nvPr/>
              </p:nvSpPr>
              <p:spPr bwMode="auto">
                <a:xfrm>
                  <a:off x="1291" y="1852"/>
                  <a:ext cx="31"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26" name="Oval 118">
                  <a:extLst>
                    <a:ext uri="{FF2B5EF4-FFF2-40B4-BE49-F238E27FC236}">
                      <a16:creationId xmlns:a16="http://schemas.microsoft.com/office/drawing/2014/main" id="{1B77808D-4329-4436-91AD-0B7DFAA54E74}"/>
                    </a:ext>
                  </a:extLst>
                </p:cNvPr>
                <p:cNvSpPr>
                  <a:spLocks noChangeArrowheads="1"/>
                </p:cNvSpPr>
                <p:nvPr/>
              </p:nvSpPr>
              <p:spPr bwMode="auto">
                <a:xfrm>
                  <a:off x="1202" y="1897"/>
                  <a:ext cx="32" cy="3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27" name="Oval 119">
                  <a:extLst>
                    <a:ext uri="{FF2B5EF4-FFF2-40B4-BE49-F238E27FC236}">
                      <a16:creationId xmlns:a16="http://schemas.microsoft.com/office/drawing/2014/main" id="{156515AF-DB3F-4420-9C04-5CC81DB07480}"/>
                    </a:ext>
                  </a:extLst>
                </p:cNvPr>
                <p:cNvSpPr>
                  <a:spLocks noChangeArrowheads="1"/>
                </p:cNvSpPr>
                <p:nvPr/>
              </p:nvSpPr>
              <p:spPr bwMode="auto">
                <a:xfrm>
                  <a:off x="1310" y="1898"/>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28" name="Oval 120">
                  <a:extLst>
                    <a:ext uri="{FF2B5EF4-FFF2-40B4-BE49-F238E27FC236}">
                      <a16:creationId xmlns:a16="http://schemas.microsoft.com/office/drawing/2014/main" id="{1994F85F-4F4C-4602-85DA-385DC1357F2C}"/>
                    </a:ext>
                  </a:extLst>
                </p:cNvPr>
                <p:cNvSpPr>
                  <a:spLocks noChangeArrowheads="1"/>
                </p:cNvSpPr>
                <p:nvPr/>
              </p:nvSpPr>
              <p:spPr bwMode="auto">
                <a:xfrm>
                  <a:off x="1516" y="1861"/>
                  <a:ext cx="31"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29" name="Oval 121">
                  <a:extLst>
                    <a:ext uri="{FF2B5EF4-FFF2-40B4-BE49-F238E27FC236}">
                      <a16:creationId xmlns:a16="http://schemas.microsoft.com/office/drawing/2014/main" id="{5F84435B-6D87-4873-8A47-F2D755096C49}"/>
                    </a:ext>
                  </a:extLst>
                </p:cNvPr>
                <p:cNvSpPr>
                  <a:spLocks noChangeArrowheads="1"/>
                </p:cNvSpPr>
                <p:nvPr/>
              </p:nvSpPr>
              <p:spPr bwMode="auto">
                <a:xfrm>
                  <a:off x="1369" y="1854"/>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30" name="Oval 122">
                  <a:extLst>
                    <a:ext uri="{FF2B5EF4-FFF2-40B4-BE49-F238E27FC236}">
                      <a16:creationId xmlns:a16="http://schemas.microsoft.com/office/drawing/2014/main" id="{A727162F-E5B9-4293-B676-51F0FB875A3E}"/>
                    </a:ext>
                  </a:extLst>
                </p:cNvPr>
                <p:cNvSpPr>
                  <a:spLocks noChangeArrowheads="1"/>
                </p:cNvSpPr>
                <p:nvPr/>
              </p:nvSpPr>
              <p:spPr bwMode="auto">
                <a:xfrm>
                  <a:off x="1477" y="1900"/>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31" name="Oval 123">
                  <a:extLst>
                    <a:ext uri="{FF2B5EF4-FFF2-40B4-BE49-F238E27FC236}">
                      <a16:creationId xmlns:a16="http://schemas.microsoft.com/office/drawing/2014/main" id="{EBA0AB2E-81DE-4372-B552-093B2325DB7E}"/>
                    </a:ext>
                  </a:extLst>
                </p:cNvPr>
                <p:cNvSpPr>
                  <a:spLocks noChangeArrowheads="1"/>
                </p:cNvSpPr>
                <p:nvPr/>
              </p:nvSpPr>
              <p:spPr bwMode="auto">
                <a:xfrm>
                  <a:off x="1464" y="1836"/>
                  <a:ext cx="29"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32" name="Oval 124">
                  <a:extLst>
                    <a:ext uri="{FF2B5EF4-FFF2-40B4-BE49-F238E27FC236}">
                      <a16:creationId xmlns:a16="http://schemas.microsoft.com/office/drawing/2014/main" id="{DF52CF83-BC21-4EF3-9356-8B58DCD0B6AD}"/>
                    </a:ext>
                  </a:extLst>
                </p:cNvPr>
                <p:cNvSpPr>
                  <a:spLocks noChangeArrowheads="1"/>
                </p:cNvSpPr>
                <p:nvPr/>
              </p:nvSpPr>
              <p:spPr bwMode="auto">
                <a:xfrm>
                  <a:off x="1602" y="1693"/>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33" name="Oval 125">
                  <a:extLst>
                    <a:ext uri="{FF2B5EF4-FFF2-40B4-BE49-F238E27FC236}">
                      <a16:creationId xmlns:a16="http://schemas.microsoft.com/office/drawing/2014/main" id="{71A6FD8F-071B-4D4C-B8F7-A9D12946B693}"/>
                    </a:ext>
                  </a:extLst>
                </p:cNvPr>
                <p:cNvSpPr>
                  <a:spLocks noChangeArrowheads="1"/>
                </p:cNvSpPr>
                <p:nvPr/>
              </p:nvSpPr>
              <p:spPr bwMode="auto">
                <a:xfrm>
                  <a:off x="1765" y="1723"/>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34" name="Oval 126">
                  <a:extLst>
                    <a:ext uri="{FF2B5EF4-FFF2-40B4-BE49-F238E27FC236}">
                      <a16:creationId xmlns:a16="http://schemas.microsoft.com/office/drawing/2014/main" id="{2FBC1F4B-4A56-4294-B467-7C9E906682E7}"/>
                    </a:ext>
                  </a:extLst>
                </p:cNvPr>
                <p:cNvSpPr>
                  <a:spLocks noChangeArrowheads="1"/>
                </p:cNvSpPr>
                <p:nvPr/>
              </p:nvSpPr>
              <p:spPr bwMode="auto">
                <a:xfrm>
                  <a:off x="1655" y="1675"/>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35" name="Oval 127">
                  <a:extLst>
                    <a:ext uri="{FF2B5EF4-FFF2-40B4-BE49-F238E27FC236}">
                      <a16:creationId xmlns:a16="http://schemas.microsoft.com/office/drawing/2014/main" id="{F10DF329-1654-43D5-A647-12123A0E4133}"/>
                    </a:ext>
                  </a:extLst>
                </p:cNvPr>
                <p:cNvSpPr>
                  <a:spLocks noChangeArrowheads="1"/>
                </p:cNvSpPr>
                <p:nvPr/>
              </p:nvSpPr>
              <p:spPr bwMode="auto">
                <a:xfrm>
                  <a:off x="1555" y="1732"/>
                  <a:ext cx="31"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36" name="Oval 128">
                  <a:extLst>
                    <a:ext uri="{FF2B5EF4-FFF2-40B4-BE49-F238E27FC236}">
                      <a16:creationId xmlns:a16="http://schemas.microsoft.com/office/drawing/2014/main" id="{E01A531B-31EB-4478-89E0-2A9EE70614B2}"/>
                    </a:ext>
                  </a:extLst>
                </p:cNvPr>
                <p:cNvSpPr>
                  <a:spLocks noChangeArrowheads="1"/>
                </p:cNvSpPr>
                <p:nvPr/>
              </p:nvSpPr>
              <p:spPr bwMode="auto">
                <a:xfrm>
                  <a:off x="1638" y="1735"/>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37" name="Oval 129">
                  <a:extLst>
                    <a:ext uri="{FF2B5EF4-FFF2-40B4-BE49-F238E27FC236}">
                      <a16:creationId xmlns:a16="http://schemas.microsoft.com/office/drawing/2014/main" id="{8A992E96-B74C-451B-9E39-FACA17A5A57A}"/>
                    </a:ext>
                  </a:extLst>
                </p:cNvPr>
                <p:cNvSpPr>
                  <a:spLocks noChangeArrowheads="1"/>
                </p:cNvSpPr>
                <p:nvPr/>
              </p:nvSpPr>
              <p:spPr bwMode="auto">
                <a:xfrm>
                  <a:off x="1884" y="1691"/>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38" name="Oval 130">
                  <a:extLst>
                    <a:ext uri="{FF2B5EF4-FFF2-40B4-BE49-F238E27FC236}">
                      <a16:creationId xmlns:a16="http://schemas.microsoft.com/office/drawing/2014/main" id="{61286B4D-0F04-4778-ACEC-F20F646CF719}"/>
                    </a:ext>
                  </a:extLst>
                </p:cNvPr>
                <p:cNvSpPr>
                  <a:spLocks noChangeArrowheads="1"/>
                </p:cNvSpPr>
                <p:nvPr/>
              </p:nvSpPr>
              <p:spPr bwMode="auto">
                <a:xfrm>
                  <a:off x="1733" y="1677"/>
                  <a:ext cx="29"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39" name="Oval 131">
                  <a:extLst>
                    <a:ext uri="{FF2B5EF4-FFF2-40B4-BE49-F238E27FC236}">
                      <a16:creationId xmlns:a16="http://schemas.microsoft.com/office/drawing/2014/main" id="{DA042D98-9E1F-4247-A12E-2AC33FD35D21}"/>
                    </a:ext>
                  </a:extLst>
                </p:cNvPr>
                <p:cNvSpPr>
                  <a:spLocks noChangeArrowheads="1"/>
                </p:cNvSpPr>
                <p:nvPr/>
              </p:nvSpPr>
              <p:spPr bwMode="auto">
                <a:xfrm>
                  <a:off x="1834" y="1742"/>
                  <a:ext cx="29"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40" name="Oval 132">
                  <a:extLst>
                    <a:ext uri="{FF2B5EF4-FFF2-40B4-BE49-F238E27FC236}">
                      <a16:creationId xmlns:a16="http://schemas.microsoft.com/office/drawing/2014/main" id="{8335F77D-08A2-4D1C-AEB5-54653DF5BF7B}"/>
                    </a:ext>
                  </a:extLst>
                </p:cNvPr>
                <p:cNvSpPr>
                  <a:spLocks noChangeArrowheads="1"/>
                </p:cNvSpPr>
                <p:nvPr/>
              </p:nvSpPr>
              <p:spPr bwMode="auto">
                <a:xfrm>
                  <a:off x="1806" y="1682"/>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41" name="Oval 133">
                  <a:extLst>
                    <a:ext uri="{FF2B5EF4-FFF2-40B4-BE49-F238E27FC236}">
                      <a16:creationId xmlns:a16="http://schemas.microsoft.com/office/drawing/2014/main" id="{F110509E-20A9-4A47-9E49-CFF1AD35E44A}"/>
                    </a:ext>
                  </a:extLst>
                </p:cNvPr>
                <p:cNvSpPr>
                  <a:spLocks noChangeArrowheads="1"/>
                </p:cNvSpPr>
                <p:nvPr/>
              </p:nvSpPr>
              <p:spPr bwMode="auto">
                <a:xfrm>
                  <a:off x="1721" y="1819"/>
                  <a:ext cx="25" cy="2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42" name="Oval 134">
                  <a:extLst>
                    <a:ext uri="{FF2B5EF4-FFF2-40B4-BE49-F238E27FC236}">
                      <a16:creationId xmlns:a16="http://schemas.microsoft.com/office/drawing/2014/main" id="{24111F55-3414-442F-8FCF-CBC84EB6C425}"/>
                    </a:ext>
                  </a:extLst>
                </p:cNvPr>
                <p:cNvSpPr>
                  <a:spLocks noChangeArrowheads="1"/>
                </p:cNvSpPr>
                <p:nvPr/>
              </p:nvSpPr>
              <p:spPr bwMode="auto">
                <a:xfrm>
                  <a:off x="1670" y="1790"/>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43" name="Oval 135">
                  <a:extLst>
                    <a:ext uri="{FF2B5EF4-FFF2-40B4-BE49-F238E27FC236}">
                      <a16:creationId xmlns:a16="http://schemas.microsoft.com/office/drawing/2014/main" id="{8D9D9A13-6B18-4784-BE46-16E472D0FAAD}"/>
                    </a:ext>
                  </a:extLst>
                </p:cNvPr>
                <p:cNvSpPr>
                  <a:spLocks noChangeArrowheads="1"/>
                </p:cNvSpPr>
                <p:nvPr/>
              </p:nvSpPr>
              <p:spPr bwMode="auto">
                <a:xfrm>
                  <a:off x="1599" y="1799"/>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44" name="Oval 136">
                  <a:extLst>
                    <a:ext uri="{FF2B5EF4-FFF2-40B4-BE49-F238E27FC236}">
                      <a16:creationId xmlns:a16="http://schemas.microsoft.com/office/drawing/2014/main" id="{0A867A00-75E2-478F-A690-408258DB6A8E}"/>
                    </a:ext>
                  </a:extLst>
                </p:cNvPr>
                <p:cNvSpPr>
                  <a:spLocks noChangeArrowheads="1"/>
                </p:cNvSpPr>
                <p:nvPr/>
              </p:nvSpPr>
              <p:spPr bwMode="auto">
                <a:xfrm>
                  <a:off x="1880" y="1790"/>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45" name="Oval 137">
                  <a:extLst>
                    <a:ext uri="{FF2B5EF4-FFF2-40B4-BE49-F238E27FC236}">
                      <a16:creationId xmlns:a16="http://schemas.microsoft.com/office/drawing/2014/main" id="{E2C81D69-6069-49D7-9929-8918B6554322}"/>
                    </a:ext>
                  </a:extLst>
                </p:cNvPr>
                <p:cNvSpPr>
                  <a:spLocks noChangeArrowheads="1"/>
                </p:cNvSpPr>
                <p:nvPr/>
              </p:nvSpPr>
              <p:spPr bwMode="auto">
                <a:xfrm>
                  <a:off x="1709" y="1735"/>
                  <a:ext cx="28"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46" name="Oval 138">
                  <a:extLst>
                    <a:ext uri="{FF2B5EF4-FFF2-40B4-BE49-F238E27FC236}">
                      <a16:creationId xmlns:a16="http://schemas.microsoft.com/office/drawing/2014/main" id="{193C98A4-F327-4C56-8366-542FF597BC7E}"/>
                    </a:ext>
                  </a:extLst>
                </p:cNvPr>
                <p:cNvSpPr>
                  <a:spLocks noChangeArrowheads="1"/>
                </p:cNvSpPr>
                <p:nvPr/>
              </p:nvSpPr>
              <p:spPr bwMode="auto">
                <a:xfrm>
                  <a:off x="1781" y="1836"/>
                  <a:ext cx="29"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47" name="Oval 139">
                  <a:extLst>
                    <a:ext uri="{FF2B5EF4-FFF2-40B4-BE49-F238E27FC236}">
                      <a16:creationId xmlns:a16="http://schemas.microsoft.com/office/drawing/2014/main" id="{F15A6ED9-F8D1-4CD4-9DEA-D8B6197803C1}"/>
                    </a:ext>
                  </a:extLst>
                </p:cNvPr>
                <p:cNvSpPr>
                  <a:spLocks noChangeArrowheads="1"/>
                </p:cNvSpPr>
                <p:nvPr/>
              </p:nvSpPr>
              <p:spPr bwMode="auto">
                <a:xfrm>
                  <a:off x="1785" y="1785"/>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48" name="Oval 140">
                  <a:extLst>
                    <a:ext uri="{FF2B5EF4-FFF2-40B4-BE49-F238E27FC236}">
                      <a16:creationId xmlns:a16="http://schemas.microsoft.com/office/drawing/2014/main" id="{12C50D38-00DD-4749-8291-63A51D354CA9}"/>
                    </a:ext>
                  </a:extLst>
                </p:cNvPr>
                <p:cNvSpPr>
                  <a:spLocks noChangeArrowheads="1"/>
                </p:cNvSpPr>
                <p:nvPr/>
              </p:nvSpPr>
              <p:spPr bwMode="auto">
                <a:xfrm>
                  <a:off x="1579" y="1852"/>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49" name="Oval 141">
                  <a:extLst>
                    <a:ext uri="{FF2B5EF4-FFF2-40B4-BE49-F238E27FC236}">
                      <a16:creationId xmlns:a16="http://schemas.microsoft.com/office/drawing/2014/main" id="{833D9AA5-7910-4A6F-86E5-07131B987558}"/>
                    </a:ext>
                  </a:extLst>
                </p:cNvPr>
                <p:cNvSpPr>
                  <a:spLocks noChangeArrowheads="1"/>
                </p:cNvSpPr>
                <p:nvPr/>
              </p:nvSpPr>
              <p:spPr bwMode="auto">
                <a:xfrm>
                  <a:off x="1776" y="1893"/>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50" name="Oval 142">
                  <a:extLst>
                    <a:ext uri="{FF2B5EF4-FFF2-40B4-BE49-F238E27FC236}">
                      <a16:creationId xmlns:a16="http://schemas.microsoft.com/office/drawing/2014/main" id="{40DBD303-99DB-4A02-8072-B1F0B645F0C3}"/>
                    </a:ext>
                  </a:extLst>
                </p:cNvPr>
                <p:cNvSpPr>
                  <a:spLocks noChangeArrowheads="1"/>
                </p:cNvSpPr>
                <p:nvPr/>
              </p:nvSpPr>
              <p:spPr bwMode="auto">
                <a:xfrm>
                  <a:off x="1634" y="1859"/>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51" name="Oval 143">
                  <a:extLst>
                    <a:ext uri="{FF2B5EF4-FFF2-40B4-BE49-F238E27FC236}">
                      <a16:creationId xmlns:a16="http://schemas.microsoft.com/office/drawing/2014/main" id="{39A7A41E-E572-4756-83B7-D146E33AE47B}"/>
                    </a:ext>
                  </a:extLst>
                </p:cNvPr>
                <p:cNvSpPr>
                  <a:spLocks noChangeArrowheads="1"/>
                </p:cNvSpPr>
                <p:nvPr/>
              </p:nvSpPr>
              <p:spPr bwMode="auto">
                <a:xfrm>
                  <a:off x="1553" y="1900"/>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52" name="Oval 144">
                  <a:extLst>
                    <a:ext uri="{FF2B5EF4-FFF2-40B4-BE49-F238E27FC236}">
                      <a16:creationId xmlns:a16="http://schemas.microsoft.com/office/drawing/2014/main" id="{4A3C0B4D-4983-443D-B0AF-80CA36262E8F}"/>
                    </a:ext>
                  </a:extLst>
                </p:cNvPr>
                <p:cNvSpPr>
                  <a:spLocks noChangeArrowheads="1"/>
                </p:cNvSpPr>
                <p:nvPr/>
              </p:nvSpPr>
              <p:spPr bwMode="auto">
                <a:xfrm>
                  <a:off x="1663" y="1895"/>
                  <a:ext cx="31"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53" name="Oval 145">
                  <a:extLst>
                    <a:ext uri="{FF2B5EF4-FFF2-40B4-BE49-F238E27FC236}">
                      <a16:creationId xmlns:a16="http://schemas.microsoft.com/office/drawing/2014/main" id="{DAEF1638-2441-450F-A794-FEED33C523E8}"/>
                    </a:ext>
                  </a:extLst>
                </p:cNvPr>
                <p:cNvSpPr>
                  <a:spLocks noChangeArrowheads="1"/>
                </p:cNvSpPr>
                <p:nvPr/>
              </p:nvSpPr>
              <p:spPr bwMode="auto">
                <a:xfrm>
                  <a:off x="1893" y="1868"/>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54" name="Oval 146">
                  <a:extLst>
                    <a:ext uri="{FF2B5EF4-FFF2-40B4-BE49-F238E27FC236}">
                      <a16:creationId xmlns:a16="http://schemas.microsoft.com/office/drawing/2014/main" id="{F99CE7E4-2C6A-4DA0-BF93-D7CA7BFB58B1}"/>
                    </a:ext>
                  </a:extLst>
                </p:cNvPr>
                <p:cNvSpPr>
                  <a:spLocks noChangeArrowheads="1"/>
                </p:cNvSpPr>
                <p:nvPr/>
              </p:nvSpPr>
              <p:spPr bwMode="auto">
                <a:xfrm>
                  <a:off x="1716" y="1872"/>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55" name="Oval 147">
                  <a:extLst>
                    <a:ext uri="{FF2B5EF4-FFF2-40B4-BE49-F238E27FC236}">
                      <a16:creationId xmlns:a16="http://schemas.microsoft.com/office/drawing/2014/main" id="{FB610877-D460-4E14-92A6-0C4D3DB1F332}"/>
                    </a:ext>
                  </a:extLst>
                </p:cNvPr>
                <p:cNvSpPr>
                  <a:spLocks noChangeArrowheads="1"/>
                </p:cNvSpPr>
                <p:nvPr/>
              </p:nvSpPr>
              <p:spPr bwMode="auto">
                <a:xfrm>
                  <a:off x="1834" y="1891"/>
                  <a:ext cx="29"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56" name="Oval 148">
                  <a:extLst>
                    <a:ext uri="{FF2B5EF4-FFF2-40B4-BE49-F238E27FC236}">
                      <a16:creationId xmlns:a16="http://schemas.microsoft.com/office/drawing/2014/main" id="{58090FBF-C8D1-457C-A945-024427374854}"/>
                    </a:ext>
                  </a:extLst>
                </p:cNvPr>
                <p:cNvSpPr>
                  <a:spLocks noChangeArrowheads="1"/>
                </p:cNvSpPr>
                <p:nvPr/>
              </p:nvSpPr>
              <p:spPr bwMode="auto">
                <a:xfrm>
                  <a:off x="1838" y="1827"/>
                  <a:ext cx="28"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57" name="Oval 149">
                  <a:extLst>
                    <a:ext uri="{FF2B5EF4-FFF2-40B4-BE49-F238E27FC236}">
                      <a16:creationId xmlns:a16="http://schemas.microsoft.com/office/drawing/2014/main" id="{3BCEC3C8-0D59-4C76-AC59-60D25BA85E2A}"/>
                    </a:ext>
                  </a:extLst>
                </p:cNvPr>
                <p:cNvSpPr>
                  <a:spLocks noChangeArrowheads="1"/>
                </p:cNvSpPr>
                <p:nvPr/>
              </p:nvSpPr>
              <p:spPr bwMode="auto">
                <a:xfrm>
                  <a:off x="1951" y="1689"/>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58" name="Oval 150">
                  <a:extLst>
                    <a:ext uri="{FF2B5EF4-FFF2-40B4-BE49-F238E27FC236}">
                      <a16:creationId xmlns:a16="http://schemas.microsoft.com/office/drawing/2014/main" id="{6CA5659A-62DD-404B-B654-94EEDFD2309B}"/>
                    </a:ext>
                  </a:extLst>
                </p:cNvPr>
                <p:cNvSpPr>
                  <a:spLocks noChangeArrowheads="1"/>
                </p:cNvSpPr>
                <p:nvPr/>
              </p:nvSpPr>
              <p:spPr bwMode="auto">
                <a:xfrm>
                  <a:off x="1969" y="1749"/>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59" name="Oval 151">
                  <a:extLst>
                    <a:ext uri="{FF2B5EF4-FFF2-40B4-BE49-F238E27FC236}">
                      <a16:creationId xmlns:a16="http://schemas.microsoft.com/office/drawing/2014/main" id="{A0F63FD7-16A7-418F-B7D7-51233303DE52}"/>
                    </a:ext>
                  </a:extLst>
                </p:cNvPr>
                <p:cNvSpPr>
                  <a:spLocks noChangeArrowheads="1"/>
                </p:cNvSpPr>
                <p:nvPr/>
              </p:nvSpPr>
              <p:spPr bwMode="auto">
                <a:xfrm>
                  <a:off x="1932" y="1820"/>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60" name="Oval 152">
                  <a:extLst>
                    <a:ext uri="{FF2B5EF4-FFF2-40B4-BE49-F238E27FC236}">
                      <a16:creationId xmlns:a16="http://schemas.microsoft.com/office/drawing/2014/main" id="{ECCD0772-EE27-45DE-B668-3C528A3F2794}"/>
                    </a:ext>
                  </a:extLst>
                </p:cNvPr>
                <p:cNvSpPr>
                  <a:spLocks noChangeArrowheads="1"/>
                </p:cNvSpPr>
                <p:nvPr/>
              </p:nvSpPr>
              <p:spPr bwMode="auto">
                <a:xfrm>
                  <a:off x="2017" y="1680"/>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61" name="Oval 153">
                  <a:extLst>
                    <a:ext uri="{FF2B5EF4-FFF2-40B4-BE49-F238E27FC236}">
                      <a16:creationId xmlns:a16="http://schemas.microsoft.com/office/drawing/2014/main" id="{A83DEADE-2C14-4CF0-8DD9-87C24C1E33D9}"/>
                    </a:ext>
                  </a:extLst>
                </p:cNvPr>
                <p:cNvSpPr>
                  <a:spLocks noChangeArrowheads="1"/>
                </p:cNvSpPr>
                <p:nvPr/>
              </p:nvSpPr>
              <p:spPr bwMode="auto">
                <a:xfrm>
                  <a:off x="2180" y="1710"/>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62" name="Oval 154">
                  <a:extLst>
                    <a:ext uri="{FF2B5EF4-FFF2-40B4-BE49-F238E27FC236}">
                      <a16:creationId xmlns:a16="http://schemas.microsoft.com/office/drawing/2014/main" id="{F7AD4927-5933-4EEA-828F-0BD5DB108290}"/>
                    </a:ext>
                  </a:extLst>
                </p:cNvPr>
                <p:cNvSpPr>
                  <a:spLocks noChangeArrowheads="1"/>
                </p:cNvSpPr>
                <p:nvPr/>
              </p:nvSpPr>
              <p:spPr bwMode="auto">
                <a:xfrm>
                  <a:off x="2070" y="1663"/>
                  <a:ext cx="32" cy="3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63" name="Oval 155">
                  <a:extLst>
                    <a:ext uri="{FF2B5EF4-FFF2-40B4-BE49-F238E27FC236}">
                      <a16:creationId xmlns:a16="http://schemas.microsoft.com/office/drawing/2014/main" id="{213FCEB9-E70C-4C13-937C-93D9B3D8AE4F}"/>
                    </a:ext>
                  </a:extLst>
                </p:cNvPr>
                <p:cNvSpPr>
                  <a:spLocks noChangeArrowheads="1"/>
                </p:cNvSpPr>
                <p:nvPr/>
              </p:nvSpPr>
              <p:spPr bwMode="auto">
                <a:xfrm>
                  <a:off x="1907" y="1739"/>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64" name="Oval 156">
                  <a:extLst>
                    <a:ext uri="{FF2B5EF4-FFF2-40B4-BE49-F238E27FC236}">
                      <a16:creationId xmlns:a16="http://schemas.microsoft.com/office/drawing/2014/main" id="{F94ACE64-D1BF-430F-A32A-38C1F562FA79}"/>
                    </a:ext>
                  </a:extLst>
                </p:cNvPr>
                <p:cNvSpPr>
                  <a:spLocks noChangeArrowheads="1"/>
                </p:cNvSpPr>
                <p:nvPr/>
              </p:nvSpPr>
              <p:spPr bwMode="auto">
                <a:xfrm>
                  <a:off x="2052" y="1723"/>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65" name="Freeform 157">
                  <a:extLst>
                    <a:ext uri="{FF2B5EF4-FFF2-40B4-BE49-F238E27FC236}">
                      <a16:creationId xmlns:a16="http://schemas.microsoft.com/office/drawing/2014/main" id="{4A0CE2DD-EE20-4A3D-9D23-EF789DB127FC}"/>
                    </a:ext>
                  </a:extLst>
                </p:cNvPr>
                <p:cNvSpPr>
                  <a:spLocks/>
                </p:cNvSpPr>
                <p:nvPr/>
              </p:nvSpPr>
              <p:spPr bwMode="auto">
                <a:xfrm>
                  <a:off x="2148" y="1677"/>
                  <a:ext cx="27" cy="16"/>
                </a:xfrm>
                <a:custGeom>
                  <a:avLst/>
                  <a:gdLst>
                    <a:gd name="T0" fmla="*/ 0 w 15"/>
                    <a:gd name="T1" fmla="*/ 0 h 9"/>
                    <a:gd name="T2" fmla="*/ 0 w 15"/>
                    <a:gd name="T3" fmla="*/ 1 h 9"/>
                    <a:gd name="T4" fmla="*/ 8 w 15"/>
                    <a:gd name="T5" fmla="*/ 9 h 9"/>
                    <a:gd name="T6" fmla="*/ 15 w 15"/>
                    <a:gd name="T7" fmla="*/ 4 h 9"/>
                    <a:gd name="T8" fmla="*/ 0 w 15"/>
                    <a:gd name="T9" fmla="*/ 0 h 9"/>
                  </a:gdLst>
                  <a:ahLst/>
                  <a:cxnLst>
                    <a:cxn ang="0">
                      <a:pos x="T0" y="T1"/>
                    </a:cxn>
                    <a:cxn ang="0">
                      <a:pos x="T2" y="T3"/>
                    </a:cxn>
                    <a:cxn ang="0">
                      <a:pos x="T4" y="T5"/>
                    </a:cxn>
                    <a:cxn ang="0">
                      <a:pos x="T6" y="T7"/>
                    </a:cxn>
                    <a:cxn ang="0">
                      <a:pos x="T8" y="T9"/>
                    </a:cxn>
                  </a:cxnLst>
                  <a:rect l="0" t="0" r="r" b="b"/>
                  <a:pathLst>
                    <a:path w="15" h="9">
                      <a:moveTo>
                        <a:pt x="0" y="0"/>
                      </a:moveTo>
                      <a:cubicBezTo>
                        <a:pt x="0" y="0"/>
                        <a:pt x="0" y="1"/>
                        <a:pt x="0" y="1"/>
                      </a:cubicBezTo>
                      <a:cubicBezTo>
                        <a:pt x="0" y="6"/>
                        <a:pt x="4" y="9"/>
                        <a:pt x="8" y="9"/>
                      </a:cubicBezTo>
                      <a:cubicBezTo>
                        <a:pt x="11" y="9"/>
                        <a:pt x="14" y="7"/>
                        <a:pt x="15" y="4"/>
                      </a:cubicBezTo>
                      <a:cubicBezTo>
                        <a:pt x="10" y="3"/>
                        <a:pt x="5" y="1"/>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66" name="Freeform 158">
                  <a:extLst>
                    <a:ext uri="{FF2B5EF4-FFF2-40B4-BE49-F238E27FC236}">
                      <a16:creationId xmlns:a16="http://schemas.microsoft.com/office/drawing/2014/main" id="{C0228560-A605-477B-86C7-B9FB0190E550}"/>
                    </a:ext>
                  </a:extLst>
                </p:cNvPr>
                <p:cNvSpPr>
                  <a:spLocks/>
                </p:cNvSpPr>
                <p:nvPr/>
              </p:nvSpPr>
              <p:spPr bwMode="auto">
                <a:xfrm>
                  <a:off x="2224" y="1746"/>
                  <a:ext cx="29" cy="28"/>
                </a:xfrm>
                <a:custGeom>
                  <a:avLst/>
                  <a:gdLst>
                    <a:gd name="T0" fmla="*/ 8 w 16"/>
                    <a:gd name="T1" fmla="*/ 0 h 16"/>
                    <a:gd name="T2" fmla="*/ 0 w 16"/>
                    <a:gd name="T3" fmla="*/ 8 h 16"/>
                    <a:gd name="T4" fmla="*/ 8 w 16"/>
                    <a:gd name="T5" fmla="*/ 16 h 16"/>
                    <a:gd name="T6" fmla="*/ 8 w 16"/>
                    <a:gd name="T7" fmla="*/ 16 h 16"/>
                    <a:gd name="T8" fmla="*/ 10 w 16"/>
                    <a:gd name="T9" fmla="*/ 16 h 16"/>
                    <a:gd name="T10" fmla="*/ 16 w 16"/>
                    <a:gd name="T11" fmla="*/ 8 h 16"/>
                    <a:gd name="T12" fmla="*/ 8 w 16"/>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16" h="16">
                      <a:moveTo>
                        <a:pt x="8" y="0"/>
                      </a:moveTo>
                      <a:cubicBezTo>
                        <a:pt x="4" y="0"/>
                        <a:pt x="0" y="4"/>
                        <a:pt x="0" y="8"/>
                      </a:cubicBezTo>
                      <a:cubicBezTo>
                        <a:pt x="0" y="12"/>
                        <a:pt x="4" y="16"/>
                        <a:pt x="8" y="16"/>
                      </a:cubicBezTo>
                      <a:cubicBezTo>
                        <a:pt x="8" y="16"/>
                        <a:pt x="8" y="16"/>
                        <a:pt x="8" y="16"/>
                      </a:cubicBezTo>
                      <a:cubicBezTo>
                        <a:pt x="9" y="16"/>
                        <a:pt x="10" y="16"/>
                        <a:pt x="10" y="16"/>
                      </a:cubicBezTo>
                      <a:cubicBezTo>
                        <a:pt x="14" y="15"/>
                        <a:pt x="16" y="12"/>
                        <a:pt x="16" y="8"/>
                      </a:cubicBezTo>
                      <a:cubicBezTo>
                        <a:pt x="16" y="4"/>
                        <a:pt x="12" y="0"/>
                        <a:pt x="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67" name="Freeform 159">
                  <a:extLst>
                    <a:ext uri="{FF2B5EF4-FFF2-40B4-BE49-F238E27FC236}">
                      <a16:creationId xmlns:a16="http://schemas.microsoft.com/office/drawing/2014/main" id="{386E2AE5-B052-4431-9267-728663C3437F}"/>
                    </a:ext>
                  </a:extLst>
                </p:cNvPr>
                <p:cNvSpPr>
                  <a:spLocks/>
                </p:cNvSpPr>
                <p:nvPr/>
              </p:nvSpPr>
              <p:spPr bwMode="auto">
                <a:xfrm>
                  <a:off x="2228" y="1698"/>
                  <a:ext cx="5" cy="2"/>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68" name="Freeform 160">
                  <a:extLst>
                    <a:ext uri="{FF2B5EF4-FFF2-40B4-BE49-F238E27FC236}">
                      <a16:creationId xmlns:a16="http://schemas.microsoft.com/office/drawing/2014/main" id="{D478EF9A-8C25-4EAD-98AC-C8DB0ED75B87}"/>
                    </a:ext>
                  </a:extLst>
                </p:cNvPr>
                <p:cNvSpPr>
                  <a:spLocks/>
                </p:cNvSpPr>
                <p:nvPr/>
              </p:nvSpPr>
              <p:spPr bwMode="auto">
                <a:xfrm>
                  <a:off x="2084" y="1780"/>
                  <a:ext cx="32" cy="30"/>
                </a:xfrm>
                <a:custGeom>
                  <a:avLst/>
                  <a:gdLst>
                    <a:gd name="T0" fmla="*/ 9 w 18"/>
                    <a:gd name="T1" fmla="*/ 0 h 17"/>
                    <a:gd name="T2" fmla="*/ 0 w 18"/>
                    <a:gd name="T3" fmla="*/ 9 h 17"/>
                    <a:gd name="T4" fmla="*/ 7 w 18"/>
                    <a:gd name="T5" fmla="*/ 17 h 17"/>
                    <a:gd name="T6" fmla="*/ 16 w 18"/>
                    <a:gd name="T7" fmla="*/ 14 h 17"/>
                    <a:gd name="T8" fmla="*/ 18 w 18"/>
                    <a:gd name="T9" fmla="*/ 9 h 17"/>
                    <a:gd name="T10" fmla="*/ 9 w 18"/>
                    <a:gd name="T11" fmla="*/ 0 h 17"/>
                  </a:gdLst>
                  <a:ahLst/>
                  <a:cxnLst>
                    <a:cxn ang="0">
                      <a:pos x="T0" y="T1"/>
                    </a:cxn>
                    <a:cxn ang="0">
                      <a:pos x="T2" y="T3"/>
                    </a:cxn>
                    <a:cxn ang="0">
                      <a:pos x="T4" y="T5"/>
                    </a:cxn>
                    <a:cxn ang="0">
                      <a:pos x="T6" y="T7"/>
                    </a:cxn>
                    <a:cxn ang="0">
                      <a:pos x="T8" y="T9"/>
                    </a:cxn>
                    <a:cxn ang="0">
                      <a:pos x="T10" y="T11"/>
                    </a:cxn>
                  </a:cxnLst>
                  <a:rect l="0" t="0" r="r" b="b"/>
                  <a:pathLst>
                    <a:path w="18" h="17">
                      <a:moveTo>
                        <a:pt x="9" y="0"/>
                      </a:moveTo>
                      <a:cubicBezTo>
                        <a:pt x="4" y="0"/>
                        <a:pt x="0" y="4"/>
                        <a:pt x="0" y="9"/>
                      </a:cubicBezTo>
                      <a:cubicBezTo>
                        <a:pt x="0" y="13"/>
                        <a:pt x="3" y="16"/>
                        <a:pt x="7" y="17"/>
                      </a:cubicBezTo>
                      <a:cubicBezTo>
                        <a:pt x="10" y="16"/>
                        <a:pt x="13" y="15"/>
                        <a:pt x="16" y="14"/>
                      </a:cubicBezTo>
                      <a:cubicBezTo>
                        <a:pt x="18" y="13"/>
                        <a:pt x="18" y="11"/>
                        <a:pt x="18" y="9"/>
                      </a:cubicBezTo>
                      <a:cubicBezTo>
                        <a:pt x="18" y="4"/>
                        <a:pt x="14" y="0"/>
                        <a:pt x="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69" name="Oval 161">
                  <a:extLst>
                    <a:ext uri="{FF2B5EF4-FFF2-40B4-BE49-F238E27FC236}">
                      <a16:creationId xmlns:a16="http://schemas.microsoft.com/office/drawing/2014/main" id="{A7CF6AFF-2342-4F0D-B304-6E8ECC6F61D3}"/>
                    </a:ext>
                  </a:extLst>
                </p:cNvPr>
                <p:cNvSpPr>
                  <a:spLocks noChangeArrowheads="1"/>
                </p:cNvSpPr>
                <p:nvPr/>
              </p:nvSpPr>
              <p:spPr bwMode="auto">
                <a:xfrm>
                  <a:off x="2020" y="1781"/>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70" name="Freeform 162">
                  <a:extLst>
                    <a:ext uri="{FF2B5EF4-FFF2-40B4-BE49-F238E27FC236}">
                      <a16:creationId xmlns:a16="http://schemas.microsoft.com/office/drawing/2014/main" id="{A4C0808A-D325-4D3F-9A2B-DC83AD18E571}"/>
                    </a:ext>
                  </a:extLst>
                </p:cNvPr>
                <p:cNvSpPr>
                  <a:spLocks/>
                </p:cNvSpPr>
                <p:nvPr/>
              </p:nvSpPr>
              <p:spPr bwMode="auto">
                <a:xfrm>
                  <a:off x="2279" y="1748"/>
                  <a:ext cx="32" cy="19"/>
                </a:xfrm>
                <a:custGeom>
                  <a:avLst/>
                  <a:gdLst>
                    <a:gd name="T0" fmla="*/ 9 w 18"/>
                    <a:gd name="T1" fmla="*/ 0 h 11"/>
                    <a:gd name="T2" fmla="*/ 0 w 18"/>
                    <a:gd name="T3" fmla="*/ 9 h 11"/>
                    <a:gd name="T4" fmla="*/ 0 w 18"/>
                    <a:gd name="T5" fmla="*/ 11 h 11"/>
                    <a:gd name="T6" fmla="*/ 18 w 18"/>
                    <a:gd name="T7" fmla="*/ 8 h 11"/>
                    <a:gd name="T8" fmla="*/ 9 w 18"/>
                    <a:gd name="T9" fmla="*/ 0 h 11"/>
                  </a:gdLst>
                  <a:ahLst/>
                  <a:cxnLst>
                    <a:cxn ang="0">
                      <a:pos x="T0" y="T1"/>
                    </a:cxn>
                    <a:cxn ang="0">
                      <a:pos x="T2" y="T3"/>
                    </a:cxn>
                    <a:cxn ang="0">
                      <a:pos x="T4" y="T5"/>
                    </a:cxn>
                    <a:cxn ang="0">
                      <a:pos x="T6" y="T7"/>
                    </a:cxn>
                    <a:cxn ang="0">
                      <a:pos x="T8" y="T9"/>
                    </a:cxn>
                  </a:cxnLst>
                  <a:rect l="0" t="0" r="r" b="b"/>
                  <a:pathLst>
                    <a:path w="18" h="11">
                      <a:moveTo>
                        <a:pt x="9" y="0"/>
                      </a:moveTo>
                      <a:cubicBezTo>
                        <a:pt x="4" y="0"/>
                        <a:pt x="0" y="4"/>
                        <a:pt x="0" y="9"/>
                      </a:cubicBezTo>
                      <a:cubicBezTo>
                        <a:pt x="0" y="10"/>
                        <a:pt x="0" y="11"/>
                        <a:pt x="0" y="11"/>
                      </a:cubicBezTo>
                      <a:cubicBezTo>
                        <a:pt x="6" y="10"/>
                        <a:pt x="12" y="9"/>
                        <a:pt x="18" y="8"/>
                      </a:cubicBezTo>
                      <a:cubicBezTo>
                        <a:pt x="17" y="4"/>
                        <a:pt x="13" y="0"/>
                        <a:pt x="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71" name="Oval 163">
                  <a:extLst>
                    <a:ext uri="{FF2B5EF4-FFF2-40B4-BE49-F238E27FC236}">
                      <a16:creationId xmlns:a16="http://schemas.microsoft.com/office/drawing/2014/main" id="{2937ED81-D9CB-4B03-9BDD-49061F856280}"/>
                    </a:ext>
                  </a:extLst>
                </p:cNvPr>
                <p:cNvSpPr>
                  <a:spLocks noChangeArrowheads="1"/>
                </p:cNvSpPr>
                <p:nvPr/>
              </p:nvSpPr>
              <p:spPr bwMode="auto">
                <a:xfrm>
                  <a:off x="2125" y="1732"/>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72" name="Freeform 164">
                  <a:extLst>
                    <a:ext uri="{FF2B5EF4-FFF2-40B4-BE49-F238E27FC236}">
                      <a16:creationId xmlns:a16="http://schemas.microsoft.com/office/drawing/2014/main" id="{796979A0-DF5E-410D-AE00-1F3871A93B58}"/>
                    </a:ext>
                  </a:extLst>
                </p:cNvPr>
                <p:cNvSpPr>
                  <a:spLocks/>
                </p:cNvSpPr>
                <p:nvPr/>
              </p:nvSpPr>
              <p:spPr bwMode="auto">
                <a:xfrm>
                  <a:off x="2157" y="1774"/>
                  <a:ext cx="26" cy="16"/>
                </a:xfrm>
                <a:custGeom>
                  <a:avLst/>
                  <a:gdLst>
                    <a:gd name="T0" fmla="*/ 8 w 15"/>
                    <a:gd name="T1" fmla="*/ 0 h 9"/>
                    <a:gd name="T2" fmla="*/ 0 w 15"/>
                    <a:gd name="T3" fmla="*/ 8 h 9"/>
                    <a:gd name="T4" fmla="*/ 0 w 15"/>
                    <a:gd name="T5" fmla="*/ 9 h 9"/>
                    <a:gd name="T6" fmla="*/ 1 w 15"/>
                    <a:gd name="T7" fmla="*/ 9 h 9"/>
                    <a:gd name="T8" fmla="*/ 15 w 15"/>
                    <a:gd name="T9" fmla="*/ 6 h 9"/>
                    <a:gd name="T10" fmla="*/ 8 w 15"/>
                    <a:gd name="T11" fmla="*/ 0 h 9"/>
                  </a:gdLst>
                  <a:ahLst/>
                  <a:cxnLst>
                    <a:cxn ang="0">
                      <a:pos x="T0" y="T1"/>
                    </a:cxn>
                    <a:cxn ang="0">
                      <a:pos x="T2" y="T3"/>
                    </a:cxn>
                    <a:cxn ang="0">
                      <a:pos x="T4" y="T5"/>
                    </a:cxn>
                    <a:cxn ang="0">
                      <a:pos x="T6" y="T7"/>
                    </a:cxn>
                    <a:cxn ang="0">
                      <a:pos x="T8" y="T9"/>
                    </a:cxn>
                    <a:cxn ang="0">
                      <a:pos x="T10" y="T11"/>
                    </a:cxn>
                  </a:cxnLst>
                  <a:rect l="0" t="0" r="r" b="b"/>
                  <a:pathLst>
                    <a:path w="15" h="9">
                      <a:moveTo>
                        <a:pt x="8" y="0"/>
                      </a:moveTo>
                      <a:cubicBezTo>
                        <a:pt x="3" y="0"/>
                        <a:pt x="0" y="4"/>
                        <a:pt x="0" y="8"/>
                      </a:cubicBezTo>
                      <a:cubicBezTo>
                        <a:pt x="0" y="8"/>
                        <a:pt x="0" y="9"/>
                        <a:pt x="0" y="9"/>
                      </a:cubicBezTo>
                      <a:cubicBezTo>
                        <a:pt x="0" y="9"/>
                        <a:pt x="0" y="9"/>
                        <a:pt x="1" y="9"/>
                      </a:cubicBezTo>
                      <a:cubicBezTo>
                        <a:pt x="6" y="8"/>
                        <a:pt x="10" y="7"/>
                        <a:pt x="15" y="6"/>
                      </a:cubicBezTo>
                      <a:cubicBezTo>
                        <a:pt x="14" y="2"/>
                        <a:pt x="11" y="0"/>
                        <a:pt x="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73" name="Freeform 165">
                  <a:extLst>
                    <a:ext uri="{FF2B5EF4-FFF2-40B4-BE49-F238E27FC236}">
                      <a16:creationId xmlns:a16="http://schemas.microsoft.com/office/drawing/2014/main" id="{F7CC94BF-70F0-4185-8438-826FCEF43AEF}"/>
                    </a:ext>
                  </a:extLst>
                </p:cNvPr>
                <p:cNvSpPr>
                  <a:spLocks/>
                </p:cNvSpPr>
                <p:nvPr/>
              </p:nvSpPr>
              <p:spPr bwMode="auto">
                <a:xfrm>
                  <a:off x="1985" y="1833"/>
                  <a:ext cx="25" cy="19"/>
                </a:xfrm>
                <a:custGeom>
                  <a:avLst/>
                  <a:gdLst>
                    <a:gd name="T0" fmla="*/ 7 w 14"/>
                    <a:gd name="T1" fmla="*/ 0 h 11"/>
                    <a:gd name="T2" fmla="*/ 0 w 14"/>
                    <a:gd name="T3" fmla="*/ 7 h 11"/>
                    <a:gd name="T4" fmla="*/ 1 w 14"/>
                    <a:gd name="T5" fmla="*/ 11 h 11"/>
                    <a:gd name="T6" fmla="*/ 14 w 14"/>
                    <a:gd name="T7" fmla="*/ 4 h 11"/>
                    <a:gd name="T8" fmla="*/ 7 w 14"/>
                    <a:gd name="T9" fmla="*/ 0 h 11"/>
                  </a:gdLst>
                  <a:ahLst/>
                  <a:cxnLst>
                    <a:cxn ang="0">
                      <a:pos x="T0" y="T1"/>
                    </a:cxn>
                    <a:cxn ang="0">
                      <a:pos x="T2" y="T3"/>
                    </a:cxn>
                    <a:cxn ang="0">
                      <a:pos x="T4" y="T5"/>
                    </a:cxn>
                    <a:cxn ang="0">
                      <a:pos x="T6" y="T7"/>
                    </a:cxn>
                    <a:cxn ang="0">
                      <a:pos x="T8" y="T9"/>
                    </a:cxn>
                  </a:cxnLst>
                  <a:rect l="0" t="0" r="r" b="b"/>
                  <a:pathLst>
                    <a:path w="14" h="11">
                      <a:moveTo>
                        <a:pt x="7" y="0"/>
                      </a:moveTo>
                      <a:cubicBezTo>
                        <a:pt x="3" y="0"/>
                        <a:pt x="0" y="3"/>
                        <a:pt x="0" y="7"/>
                      </a:cubicBezTo>
                      <a:cubicBezTo>
                        <a:pt x="0" y="8"/>
                        <a:pt x="1" y="10"/>
                        <a:pt x="1" y="11"/>
                      </a:cubicBezTo>
                      <a:cubicBezTo>
                        <a:pt x="5" y="8"/>
                        <a:pt x="9" y="6"/>
                        <a:pt x="14" y="4"/>
                      </a:cubicBezTo>
                      <a:cubicBezTo>
                        <a:pt x="13" y="2"/>
                        <a:pt x="10" y="0"/>
                        <a:pt x="7"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74" name="Freeform 166">
                  <a:extLst>
                    <a:ext uri="{FF2B5EF4-FFF2-40B4-BE49-F238E27FC236}">
                      <a16:creationId xmlns:a16="http://schemas.microsoft.com/office/drawing/2014/main" id="{6B5F3196-8F2C-4175-831D-24E36F01EB64}"/>
                    </a:ext>
                  </a:extLst>
                </p:cNvPr>
                <p:cNvSpPr>
                  <a:spLocks/>
                </p:cNvSpPr>
                <p:nvPr/>
              </p:nvSpPr>
              <p:spPr bwMode="auto">
                <a:xfrm>
                  <a:off x="784" y="1262"/>
                  <a:ext cx="2" cy="2"/>
                </a:xfrm>
                <a:custGeom>
                  <a:avLst/>
                  <a:gdLst>
                    <a:gd name="T0" fmla="*/ 0 w 1"/>
                    <a:gd name="T1" fmla="*/ 0 h 1"/>
                    <a:gd name="T2" fmla="*/ 1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1" y="1"/>
                        <a:pt x="1" y="1"/>
                      </a:cubicBezTo>
                      <a:cubicBezTo>
                        <a:pt x="1" y="1"/>
                        <a:pt x="1" y="1"/>
                        <a:pt x="1" y="0"/>
                      </a:cubicBezTo>
                      <a:cubicBezTo>
                        <a:pt x="1"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75" name="Freeform 167">
                  <a:extLst>
                    <a:ext uri="{FF2B5EF4-FFF2-40B4-BE49-F238E27FC236}">
                      <a16:creationId xmlns:a16="http://schemas.microsoft.com/office/drawing/2014/main" id="{D69B567E-4D28-487F-BBDC-32C58DFD1B54}"/>
                    </a:ext>
                  </a:extLst>
                </p:cNvPr>
                <p:cNvSpPr>
                  <a:spLocks/>
                </p:cNvSpPr>
                <p:nvPr/>
              </p:nvSpPr>
              <p:spPr bwMode="auto">
                <a:xfrm>
                  <a:off x="809" y="1287"/>
                  <a:ext cx="28" cy="30"/>
                </a:xfrm>
                <a:custGeom>
                  <a:avLst/>
                  <a:gdLst>
                    <a:gd name="T0" fmla="*/ 7 w 16"/>
                    <a:gd name="T1" fmla="*/ 0 h 17"/>
                    <a:gd name="T2" fmla="*/ 0 w 16"/>
                    <a:gd name="T3" fmla="*/ 3 h 17"/>
                    <a:gd name="T4" fmla="*/ 10 w 16"/>
                    <a:gd name="T5" fmla="*/ 17 h 17"/>
                    <a:gd name="T6" fmla="*/ 16 w 16"/>
                    <a:gd name="T7" fmla="*/ 9 h 17"/>
                    <a:gd name="T8" fmla="*/ 7 w 16"/>
                    <a:gd name="T9" fmla="*/ 0 h 17"/>
                  </a:gdLst>
                  <a:ahLst/>
                  <a:cxnLst>
                    <a:cxn ang="0">
                      <a:pos x="T0" y="T1"/>
                    </a:cxn>
                    <a:cxn ang="0">
                      <a:pos x="T2" y="T3"/>
                    </a:cxn>
                    <a:cxn ang="0">
                      <a:pos x="T4" y="T5"/>
                    </a:cxn>
                    <a:cxn ang="0">
                      <a:pos x="T6" y="T7"/>
                    </a:cxn>
                    <a:cxn ang="0">
                      <a:pos x="T8" y="T9"/>
                    </a:cxn>
                  </a:cxnLst>
                  <a:rect l="0" t="0" r="r" b="b"/>
                  <a:pathLst>
                    <a:path w="16" h="17">
                      <a:moveTo>
                        <a:pt x="7" y="0"/>
                      </a:moveTo>
                      <a:cubicBezTo>
                        <a:pt x="4" y="0"/>
                        <a:pt x="1" y="1"/>
                        <a:pt x="0" y="3"/>
                      </a:cubicBezTo>
                      <a:cubicBezTo>
                        <a:pt x="3" y="8"/>
                        <a:pt x="6" y="13"/>
                        <a:pt x="10" y="17"/>
                      </a:cubicBezTo>
                      <a:cubicBezTo>
                        <a:pt x="13" y="16"/>
                        <a:pt x="16" y="13"/>
                        <a:pt x="16" y="9"/>
                      </a:cubicBezTo>
                      <a:cubicBezTo>
                        <a:pt x="16" y="4"/>
                        <a:pt x="12" y="0"/>
                        <a:pt x="7"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76" name="Freeform 168">
                  <a:extLst>
                    <a:ext uri="{FF2B5EF4-FFF2-40B4-BE49-F238E27FC236}">
                      <a16:creationId xmlns:a16="http://schemas.microsoft.com/office/drawing/2014/main" id="{8CE50E55-EDB0-4960-8375-0946DBCD18CC}"/>
                    </a:ext>
                  </a:extLst>
                </p:cNvPr>
                <p:cNvSpPr>
                  <a:spLocks/>
                </p:cNvSpPr>
                <p:nvPr/>
              </p:nvSpPr>
              <p:spPr bwMode="auto">
                <a:xfrm>
                  <a:off x="903" y="1299"/>
                  <a:ext cx="30" cy="18"/>
                </a:xfrm>
                <a:custGeom>
                  <a:avLst/>
                  <a:gdLst>
                    <a:gd name="T0" fmla="*/ 0 w 17"/>
                    <a:gd name="T1" fmla="*/ 0 h 10"/>
                    <a:gd name="T2" fmla="*/ 0 w 17"/>
                    <a:gd name="T3" fmla="*/ 1 h 10"/>
                    <a:gd name="T4" fmla="*/ 9 w 17"/>
                    <a:gd name="T5" fmla="*/ 10 h 10"/>
                    <a:gd name="T6" fmla="*/ 17 w 17"/>
                    <a:gd name="T7" fmla="*/ 5 h 10"/>
                    <a:gd name="T8" fmla="*/ 0 w 17"/>
                    <a:gd name="T9" fmla="*/ 0 h 10"/>
                  </a:gdLst>
                  <a:ahLst/>
                  <a:cxnLst>
                    <a:cxn ang="0">
                      <a:pos x="T0" y="T1"/>
                    </a:cxn>
                    <a:cxn ang="0">
                      <a:pos x="T2" y="T3"/>
                    </a:cxn>
                    <a:cxn ang="0">
                      <a:pos x="T4" y="T5"/>
                    </a:cxn>
                    <a:cxn ang="0">
                      <a:pos x="T6" y="T7"/>
                    </a:cxn>
                    <a:cxn ang="0">
                      <a:pos x="T8" y="T9"/>
                    </a:cxn>
                  </a:cxnLst>
                  <a:rect l="0" t="0" r="r" b="b"/>
                  <a:pathLst>
                    <a:path w="17" h="10">
                      <a:moveTo>
                        <a:pt x="0" y="0"/>
                      </a:moveTo>
                      <a:cubicBezTo>
                        <a:pt x="0" y="0"/>
                        <a:pt x="0" y="1"/>
                        <a:pt x="0" y="1"/>
                      </a:cubicBezTo>
                      <a:cubicBezTo>
                        <a:pt x="0" y="6"/>
                        <a:pt x="4" y="10"/>
                        <a:pt x="9" y="10"/>
                      </a:cubicBezTo>
                      <a:cubicBezTo>
                        <a:pt x="12" y="10"/>
                        <a:pt x="15" y="8"/>
                        <a:pt x="17" y="5"/>
                      </a:cubicBezTo>
                      <a:cubicBezTo>
                        <a:pt x="11" y="3"/>
                        <a:pt x="5"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77" name="Oval 169">
                  <a:extLst>
                    <a:ext uri="{FF2B5EF4-FFF2-40B4-BE49-F238E27FC236}">
                      <a16:creationId xmlns:a16="http://schemas.microsoft.com/office/drawing/2014/main" id="{0C5126C0-3DDF-4F01-ABAB-482A853FC2B1}"/>
                    </a:ext>
                  </a:extLst>
                </p:cNvPr>
                <p:cNvSpPr>
                  <a:spLocks noChangeArrowheads="1"/>
                </p:cNvSpPr>
                <p:nvPr/>
              </p:nvSpPr>
              <p:spPr bwMode="auto">
                <a:xfrm>
                  <a:off x="982" y="1377"/>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78" name="Oval 170">
                  <a:extLst>
                    <a:ext uri="{FF2B5EF4-FFF2-40B4-BE49-F238E27FC236}">
                      <a16:creationId xmlns:a16="http://schemas.microsoft.com/office/drawing/2014/main" id="{7DE1AE52-C956-42FF-A9EB-DF47803976BC}"/>
                    </a:ext>
                  </a:extLst>
                </p:cNvPr>
                <p:cNvSpPr>
                  <a:spLocks noChangeArrowheads="1"/>
                </p:cNvSpPr>
                <p:nvPr/>
              </p:nvSpPr>
              <p:spPr bwMode="auto">
                <a:xfrm>
                  <a:off x="872" y="1329"/>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79" name="Oval 171">
                  <a:extLst>
                    <a:ext uri="{FF2B5EF4-FFF2-40B4-BE49-F238E27FC236}">
                      <a16:creationId xmlns:a16="http://schemas.microsoft.com/office/drawing/2014/main" id="{507C2BCB-4F3F-4EC8-9FCE-B2D972EC4C93}"/>
                    </a:ext>
                  </a:extLst>
                </p:cNvPr>
                <p:cNvSpPr>
                  <a:spLocks noChangeArrowheads="1"/>
                </p:cNvSpPr>
                <p:nvPr/>
              </p:nvSpPr>
              <p:spPr bwMode="auto">
                <a:xfrm>
                  <a:off x="892" y="1375"/>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80" name="Oval 172">
                  <a:extLst>
                    <a:ext uri="{FF2B5EF4-FFF2-40B4-BE49-F238E27FC236}">
                      <a16:creationId xmlns:a16="http://schemas.microsoft.com/office/drawing/2014/main" id="{A6BF5538-14BC-4CB0-A84E-DE0E83A360C1}"/>
                    </a:ext>
                  </a:extLst>
                </p:cNvPr>
                <p:cNvSpPr>
                  <a:spLocks noChangeArrowheads="1"/>
                </p:cNvSpPr>
                <p:nvPr/>
              </p:nvSpPr>
              <p:spPr bwMode="auto">
                <a:xfrm>
                  <a:off x="1094" y="1356"/>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81" name="Oval 173">
                  <a:extLst>
                    <a:ext uri="{FF2B5EF4-FFF2-40B4-BE49-F238E27FC236}">
                      <a16:creationId xmlns:a16="http://schemas.microsoft.com/office/drawing/2014/main" id="{55932353-E49B-4385-819F-E6441D864885}"/>
                    </a:ext>
                  </a:extLst>
                </p:cNvPr>
                <p:cNvSpPr>
                  <a:spLocks noChangeArrowheads="1"/>
                </p:cNvSpPr>
                <p:nvPr/>
              </p:nvSpPr>
              <p:spPr bwMode="auto">
                <a:xfrm>
                  <a:off x="950" y="1331"/>
                  <a:ext cx="29"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82" name="Oval 174">
                  <a:extLst>
                    <a:ext uri="{FF2B5EF4-FFF2-40B4-BE49-F238E27FC236}">
                      <a16:creationId xmlns:a16="http://schemas.microsoft.com/office/drawing/2014/main" id="{FE593D43-1F9C-4091-906B-FA3FEF8A80F8}"/>
                    </a:ext>
                  </a:extLst>
                </p:cNvPr>
                <p:cNvSpPr>
                  <a:spLocks noChangeArrowheads="1"/>
                </p:cNvSpPr>
                <p:nvPr/>
              </p:nvSpPr>
              <p:spPr bwMode="auto">
                <a:xfrm>
                  <a:off x="1058" y="1397"/>
                  <a:ext cx="29"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83" name="Oval 175">
                  <a:extLst>
                    <a:ext uri="{FF2B5EF4-FFF2-40B4-BE49-F238E27FC236}">
                      <a16:creationId xmlns:a16="http://schemas.microsoft.com/office/drawing/2014/main" id="{BA5F632D-EABF-4529-8839-955D1E31C0A7}"/>
                    </a:ext>
                  </a:extLst>
                </p:cNvPr>
                <p:cNvSpPr>
                  <a:spLocks noChangeArrowheads="1"/>
                </p:cNvSpPr>
                <p:nvPr/>
              </p:nvSpPr>
              <p:spPr bwMode="auto">
                <a:xfrm>
                  <a:off x="1021" y="1331"/>
                  <a:ext cx="29"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84" name="Oval 176">
                  <a:extLst>
                    <a:ext uri="{FF2B5EF4-FFF2-40B4-BE49-F238E27FC236}">
                      <a16:creationId xmlns:a16="http://schemas.microsoft.com/office/drawing/2014/main" id="{E7D63610-B896-4D01-9405-B07DF9611507}"/>
                    </a:ext>
                  </a:extLst>
                </p:cNvPr>
                <p:cNvSpPr>
                  <a:spLocks noChangeArrowheads="1"/>
                </p:cNvSpPr>
                <p:nvPr/>
              </p:nvSpPr>
              <p:spPr bwMode="auto">
                <a:xfrm>
                  <a:off x="984" y="1473"/>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85" name="Oval 177">
                  <a:extLst>
                    <a:ext uri="{FF2B5EF4-FFF2-40B4-BE49-F238E27FC236}">
                      <a16:creationId xmlns:a16="http://schemas.microsoft.com/office/drawing/2014/main" id="{8B05EE41-30E1-42C4-B59F-62D2FA2C488F}"/>
                    </a:ext>
                  </a:extLst>
                </p:cNvPr>
                <p:cNvSpPr>
                  <a:spLocks noChangeArrowheads="1"/>
                </p:cNvSpPr>
                <p:nvPr/>
              </p:nvSpPr>
              <p:spPr bwMode="auto">
                <a:xfrm>
                  <a:off x="1124" y="1476"/>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86" name="Oval 178">
                  <a:extLst>
                    <a:ext uri="{FF2B5EF4-FFF2-40B4-BE49-F238E27FC236}">
                      <a16:creationId xmlns:a16="http://schemas.microsoft.com/office/drawing/2014/main" id="{658EEC87-F208-46C5-94D0-B76FE401E0A8}"/>
                    </a:ext>
                  </a:extLst>
                </p:cNvPr>
                <p:cNvSpPr>
                  <a:spLocks noChangeArrowheads="1"/>
                </p:cNvSpPr>
                <p:nvPr/>
              </p:nvSpPr>
              <p:spPr bwMode="auto">
                <a:xfrm>
                  <a:off x="952" y="1427"/>
                  <a:ext cx="29"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87" name="Oval 179">
                  <a:extLst>
                    <a:ext uri="{FF2B5EF4-FFF2-40B4-BE49-F238E27FC236}">
                      <a16:creationId xmlns:a16="http://schemas.microsoft.com/office/drawing/2014/main" id="{995D4A38-FD88-4DFF-A883-591CC4C458EB}"/>
                    </a:ext>
                  </a:extLst>
                </p:cNvPr>
                <p:cNvSpPr>
                  <a:spLocks noChangeArrowheads="1"/>
                </p:cNvSpPr>
                <p:nvPr/>
              </p:nvSpPr>
              <p:spPr bwMode="auto">
                <a:xfrm>
                  <a:off x="1053" y="1492"/>
                  <a:ext cx="29"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88" name="Oval 180">
                  <a:extLst>
                    <a:ext uri="{FF2B5EF4-FFF2-40B4-BE49-F238E27FC236}">
                      <a16:creationId xmlns:a16="http://schemas.microsoft.com/office/drawing/2014/main" id="{C181128B-A4FE-4A43-AA0E-4134B913D95B}"/>
                    </a:ext>
                  </a:extLst>
                </p:cNvPr>
                <p:cNvSpPr>
                  <a:spLocks noChangeArrowheads="1"/>
                </p:cNvSpPr>
                <p:nvPr/>
              </p:nvSpPr>
              <p:spPr bwMode="auto">
                <a:xfrm>
                  <a:off x="1023" y="1427"/>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89" name="Oval 181">
                  <a:extLst>
                    <a:ext uri="{FF2B5EF4-FFF2-40B4-BE49-F238E27FC236}">
                      <a16:creationId xmlns:a16="http://schemas.microsoft.com/office/drawing/2014/main" id="{39B520E8-2D78-4A72-83DD-1C83B1384EF5}"/>
                    </a:ext>
                  </a:extLst>
                </p:cNvPr>
                <p:cNvSpPr>
                  <a:spLocks noChangeArrowheads="1"/>
                </p:cNvSpPr>
                <p:nvPr/>
              </p:nvSpPr>
              <p:spPr bwMode="auto">
                <a:xfrm>
                  <a:off x="1409" y="1305"/>
                  <a:ext cx="25" cy="2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90" name="Oval 182">
                  <a:extLst>
                    <a:ext uri="{FF2B5EF4-FFF2-40B4-BE49-F238E27FC236}">
                      <a16:creationId xmlns:a16="http://schemas.microsoft.com/office/drawing/2014/main" id="{59FBA919-B5B9-4DD7-AC43-4692AF629D05}"/>
                    </a:ext>
                  </a:extLst>
                </p:cNvPr>
                <p:cNvSpPr>
                  <a:spLocks noChangeArrowheads="1"/>
                </p:cNvSpPr>
                <p:nvPr/>
              </p:nvSpPr>
              <p:spPr bwMode="auto">
                <a:xfrm>
                  <a:off x="1299" y="1257"/>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91" name="Oval 183">
                  <a:extLst>
                    <a:ext uri="{FF2B5EF4-FFF2-40B4-BE49-F238E27FC236}">
                      <a16:creationId xmlns:a16="http://schemas.microsoft.com/office/drawing/2014/main" id="{8977EA95-37DF-4B7B-855C-09DEF0BF9BE3}"/>
                    </a:ext>
                  </a:extLst>
                </p:cNvPr>
                <p:cNvSpPr>
                  <a:spLocks noChangeArrowheads="1"/>
                </p:cNvSpPr>
                <p:nvPr/>
              </p:nvSpPr>
              <p:spPr bwMode="auto">
                <a:xfrm>
                  <a:off x="1306" y="1319"/>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92" name="Freeform 184">
                  <a:extLst>
                    <a:ext uri="{FF2B5EF4-FFF2-40B4-BE49-F238E27FC236}">
                      <a16:creationId xmlns:a16="http://schemas.microsoft.com/office/drawing/2014/main" id="{A5633F63-39EE-4B29-B7E0-1BF84BD7A454}"/>
                    </a:ext>
                  </a:extLst>
                </p:cNvPr>
                <p:cNvSpPr>
                  <a:spLocks/>
                </p:cNvSpPr>
                <p:nvPr/>
              </p:nvSpPr>
              <p:spPr bwMode="auto">
                <a:xfrm>
                  <a:off x="1533" y="1285"/>
                  <a:ext cx="27" cy="20"/>
                </a:xfrm>
                <a:custGeom>
                  <a:avLst/>
                  <a:gdLst>
                    <a:gd name="T0" fmla="*/ 14 w 15"/>
                    <a:gd name="T1" fmla="*/ 0 h 11"/>
                    <a:gd name="T2" fmla="*/ 0 w 15"/>
                    <a:gd name="T3" fmla="*/ 9 h 11"/>
                    <a:gd name="T4" fmla="*/ 6 w 15"/>
                    <a:gd name="T5" fmla="*/ 11 h 11"/>
                    <a:gd name="T6" fmla="*/ 15 w 15"/>
                    <a:gd name="T7" fmla="*/ 2 h 11"/>
                    <a:gd name="T8" fmla="*/ 14 w 15"/>
                    <a:gd name="T9" fmla="*/ 0 h 11"/>
                  </a:gdLst>
                  <a:ahLst/>
                  <a:cxnLst>
                    <a:cxn ang="0">
                      <a:pos x="T0" y="T1"/>
                    </a:cxn>
                    <a:cxn ang="0">
                      <a:pos x="T2" y="T3"/>
                    </a:cxn>
                    <a:cxn ang="0">
                      <a:pos x="T4" y="T5"/>
                    </a:cxn>
                    <a:cxn ang="0">
                      <a:pos x="T6" y="T7"/>
                    </a:cxn>
                    <a:cxn ang="0">
                      <a:pos x="T8" y="T9"/>
                    </a:cxn>
                  </a:cxnLst>
                  <a:rect l="0" t="0" r="r" b="b"/>
                  <a:pathLst>
                    <a:path w="15" h="11">
                      <a:moveTo>
                        <a:pt x="14" y="0"/>
                      </a:moveTo>
                      <a:cubicBezTo>
                        <a:pt x="10" y="4"/>
                        <a:pt x="5" y="7"/>
                        <a:pt x="0" y="9"/>
                      </a:cubicBezTo>
                      <a:cubicBezTo>
                        <a:pt x="1" y="10"/>
                        <a:pt x="3" y="11"/>
                        <a:pt x="6" y="11"/>
                      </a:cubicBezTo>
                      <a:cubicBezTo>
                        <a:pt x="11" y="11"/>
                        <a:pt x="15" y="7"/>
                        <a:pt x="15" y="2"/>
                      </a:cubicBezTo>
                      <a:cubicBezTo>
                        <a:pt x="15" y="1"/>
                        <a:pt x="15" y="0"/>
                        <a:pt x="1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93" name="Oval 185">
                  <a:extLst>
                    <a:ext uri="{FF2B5EF4-FFF2-40B4-BE49-F238E27FC236}">
                      <a16:creationId xmlns:a16="http://schemas.microsoft.com/office/drawing/2014/main" id="{F56EDA07-1313-43A9-A76F-90BB99AC2AFE}"/>
                    </a:ext>
                  </a:extLst>
                </p:cNvPr>
                <p:cNvSpPr>
                  <a:spLocks noChangeArrowheads="1"/>
                </p:cNvSpPr>
                <p:nvPr/>
              </p:nvSpPr>
              <p:spPr bwMode="auto">
                <a:xfrm>
                  <a:off x="1377" y="1258"/>
                  <a:ext cx="29"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94" name="Oval 186">
                  <a:extLst>
                    <a:ext uri="{FF2B5EF4-FFF2-40B4-BE49-F238E27FC236}">
                      <a16:creationId xmlns:a16="http://schemas.microsoft.com/office/drawing/2014/main" id="{9E06A102-C1AB-4E40-B8B7-7105DF6B1A70}"/>
                    </a:ext>
                  </a:extLst>
                </p:cNvPr>
                <p:cNvSpPr>
                  <a:spLocks noChangeArrowheads="1"/>
                </p:cNvSpPr>
                <p:nvPr/>
              </p:nvSpPr>
              <p:spPr bwMode="auto">
                <a:xfrm>
                  <a:off x="1478" y="1324"/>
                  <a:ext cx="29"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95" name="Oval 187">
                  <a:extLst>
                    <a:ext uri="{FF2B5EF4-FFF2-40B4-BE49-F238E27FC236}">
                      <a16:creationId xmlns:a16="http://schemas.microsoft.com/office/drawing/2014/main" id="{33A9DB62-B92A-41B7-AE64-27260BC4E0D8}"/>
                    </a:ext>
                  </a:extLst>
                </p:cNvPr>
                <p:cNvSpPr>
                  <a:spLocks noChangeArrowheads="1"/>
                </p:cNvSpPr>
                <p:nvPr/>
              </p:nvSpPr>
              <p:spPr bwMode="auto">
                <a:xfrm>
                  <a:off x="1448" y="1266"/>
                  <a:ext cx="29"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96" name="Freeform 188">
                  <a:extLst>
                    <a:ext uri="{FF2B5EF4-FFF2-40B4-BE49-F238E27FC236}">
                      <a16:creationId xmlns:a16="http://schemas.microsoft.com/office/drawing/2014/main" id="{6B69FD8E-D473-4B54-BD01-DC729C5AA563}"/>
                    </a:ext>
                  </a:extLst>
                </p:cNvPr>
                <p:cNvSpPr>
                  <a:spLocks/>
                </p:cNvSpPr>
                <p:nvPr/>
              </p:nvSpPr>
              <p:spPr bwMode="auto">
                <a:xfrm>
                  <a:off x="1191" y="1363"/>
                  <a:ext cx="30" cy="18"/>
                </a:xfrm>
                <a:custGeom>
                  <a:avLst/>
                  <a:gdLst>
                    <a:gd name="T0" fmla="*/ 0 w 17"/>
                    <a:gd name="T1" fmla="*/ 0 h 10"/>
                    <a:gd name="T2" fmla="*/ 0 w 17"/>
                    <a:gd name="T3" fmla="*/ 1 h 10"/>
                    <a:gd name="T4" fmla="*/ 9 w 17"/>
                    <a:gd name="T5" fmla="*/ 10 h 10"/>
                    <a:gd name="T6" fmla="*/ 17 w 17"/>
                    <a:gd name="T7" fmla="*/ 3 h 10"/>
                    <a:gd name="T8" fmla="*/ 0 w 17"/>
                    <a:gd name="T9" fmla="*/ 0 h 10"/>
                  </a:gdLst>
                  <a:ahLst/>
                  <a:cxnLst>
                    <a:cxn ang="0">
                      <a:pos x="T0" y="T1"/>
                    </a:cxn>
                    <a:cxn ang="0">
                      <a:pos x="T2" y="T3"/>
                    </a:cxn>
                    <a:cxn ang="0">
                      <a:pos x="T4" y="T5"/>
                    </a:cxn>
                    <a:cxn ang="0">
                      <a:pos x="T6" y="T7"/>
                    </a:cxn>
                    <a:cxn ang="0">
                      <a:pos x="T8" y="T9"/>
                    </a:cxn>
                  </a:cxnLst>
                  <a:rect l="0" t="0" r="r" b="b"/>
                  <a:pathLst>
                    <a:path w="17" h="10">
                      <a:moveTo>
                        <a:pt x="0" y="0"/>
                      </a:moveTo>
                      <a:cubicBezTo>
                        <a:pt x="0" y="0"/>
                        <a:pt x="0" y="1"/>
                        <a:pt x="0" y="1"/>
                      </a:cubicBezTo>
                      <a:cubicBezTo>
                        <a:pt x="0" y="6"/>
                        <a:pt x="4" y="10"/>
                        <a:pt x="9" y="10"/>
                      </a:cubicBezTo>
                      <a:cubicBezTo>
                        <a:pt x="13" y="10"/>
                        <a:pt x="17" y="7"/>
                        <a:pt x="17" y="3"/>
                      </a:cubicBezTo>
                      <a:cubicBezTo>
                        <a:pt x="11" y="2"/>
                        <a:pt x="5" y="1"/>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97" name="Freeform 189">
                  <a:extLst>
                    <a:ext uri="{FF2B5EF4-FFF2-40B4-BE49-F238E27FC236}">
                      <a16:creationId xmlns:a16="http://schemas.microsoft.com/office/drawing/2014/main" id="{3549EC20-1684-4A8E-A806-583CB1BE1B6D}"/>
                    </a:ext>
                  </a:extLst>
                </p:cNvPr>
                <p:cNvSpPr>
                  <a:spLocks/>
                </p:cNvSpPr>
                <p:nvPr/>
              </p:nvSpPr>
              <p:spPr bwMode="auto">
                <a:xfrm>
                  <a:off x="1149" y="1352"/>
                  <a:ext cx="10" cy="4"/>
                </a:xfrm>
                <a:custGeom>
                  <a:avLst/>
                  <a:gdLst>
                    <a:gd name="T0" fmla="*/ 0 w 6"/>
                    <a:gd name="T1" fmla="*/ 0 h 2"/>
                    <a:gd name="T2" fmla="*/ 5 w 6"/>
                    <a:gd name="T3" fmla="*/ 2 h 2"/>
                    <a:gd name="T4" fmla="*/ 6 w 6"/>
                    <a:gd name="T5" fmla="*/ 2 h 2"/>
                    <a:gd name="T6" fmla="*/ 0 w 6"/>
                    <a:gd name="T7" fmla="*/ 0 h 2"/>
                  </a:gdLst>
                  <a:ahLst/>
                  <a:cxnLst>
                    <a:cxn ang="0">
                      <a:pos x="T0" y="T1"/>
                    </a:cxn>
                    <a:cxn ang="0">
                      <a:pos x="T2" y="T3"/>
                    </a:cxn>
                    <a:cxn ang="0">
                      <a:pos x="T4" y="T5"/>
                    </a:cxn>
                    <a:cxn ang="0">
                      <a:pos x="T6" y="T7"/>
                    </a:cxn>
                  </a:cxnLst>
                  <a:rect l="0" t="0" r="r" b="b"/>
                  <a:pathLst>
                    <a:path w="6" h="2">
                      <a:moveTo>
                        <a:pt x="0" y="0"/>
                      </a:moveTo>
                      <a:cubicBezTo>
                        <a:pt x="1" y="1"/>
                        <a:pt x="3" y="2"/>
                        <a:pt x="5" y="2"/>
                      </a:cubicBezTo>
                      <a:cubicBezTo>
                        <a:pt x="5" y="2"/>
                        <a:pt x="6" y="2"/>
                        <a:pt x="6" y="2"/>
                      </a:cubicBezTo>
                      <a:cubicBezTo>
                        <a:pt x="4" y="1"/>
                        <a:pt x="2" y="1"/>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98" name="Oval 190">
                  <a:extLst>
                    <a:ext uri="{FF2B5EF4-FFF2-40B4-BE49-F238E27FC236}">
                      <a16:creationId xmlns:a16="http://schemas.microsoft.com/office/drawing/2014/main" id="{F8286AE2-7E3F-4DF4-ACF9-0DC3F3EE9443}"/>
                    </a:ext>
                  </a:extLst>
                </p:cNvPr>
                <p:cNvSpPr>
                  <a:spLocks noChangeArrowheads="1"/>
                </p:cNvSpPr>
                <p:nvPr/>
              </p:nvSpPr>
              <p:spPr bwMode="auto">
                <a:xfrm>
                  <a:off x="1363" y="1402"/>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99" name="Oval 191">
                  <a:extLst>
                    <a:ext uri="{FF2B5EF4-FFF2-40B4-BE49-F238E27FC236}">
                      <a16:creationId xmlns:a16="http://schemas.microsoft.com/office/drawing/2014/main" id="{D86EFEE5-82A2-4B6E-9905-94A0D8D069CC}"/>
                    </a:ext>
                  </a:extLst>
                </p:cNvPr>
                <p:cNvSpPr>
                  <a:spLocks noChangeArrowheads="1"/>
                </p:cNvSpPr>
                <p:nvPr/>
              </p:nvSpPr>
              <p:spPr bwMode="auto">
                <a:xfrm>
                  <a:off x="1301" y="1375"/>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00" name="Oval 192">
                  <a:extLst>
                    <a:ext uri="{FF2B5EF4-FFF2-40B4-BE49-F238E27FC236}">
                      <a16:creationId xmlns:a16="http://schemas.microsoft.com/office/drawing/2014/main" id="{28FC2520-3737-4B76-95A6-A2BCB6BEFCD2}"/>
                    </a:ext>
                  </a:extLst>
                </p:cNvPr>
                <p:cNvSpPr>
                  <a:spLocks noChangeArrowheads="1"/>
                </p:cNvSpPr>
                <p:nvPr/>
              </p:nvSpPr>
              <p:spPr bwMode="auto">
                <a:xfrm>
                  <a:off x="1101" y="1436"/>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01" name="Oval 193">
                  <a:extLst>
                    <a:ext uri="{FF2B5EF4-FFF2-40B4-BE49-F238E27FC236}">
                      <a16:creationId xmlns:a16="http://schemas.microsoft.com/office/drawing/2014/main" id="{0F1AA6AA-B797-45D2-9361-0E67428C0F60}"/>
                    </a:ext>
                  </a:extLst>
                </p:cNvPr>
                <p:cNvSpPr>
                  <a:spLocks noChangeArrowheads="1"/>
                </p:cNvSpPr>
                <p:nvPr/>
              </p:nvSpPr>
              <p:spPr bwMode="auto">
                <a:xfrm>
                  <a:off x="1248" y="1384"/>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02" name="Oval 194">
                  <a:extLst>
                    <a:ext uri="{FF2B5EF4-FFF2-40B4-BE49-F238E27FC236}">
                      <a16:creationId xmlns:a16="http://schemas.microsoft.com/office/drawing/2014/main" id="{634DCE34-8055-4210-8CFC-3EE98D9502CA}"/>
                    </a:ext>
                  </a:extLst>
                </p:cNvPr>
                <p:cNvSpPr>
                  <a:spLocks noChangeArrowheads="1"/>
                </p:cNvSpPr>
                <p:nvPr/>
              </p:nvSpPr>
              <p:spPr bwMode="auto">
                <a:xfrm>
                  <a:off x="1524" y="1372"/>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03" name="Oval 195">
                  <a:extLst>
                    <a:ext uri="{FF2B5EF4-FFF2-40B4-BE49-F238E27FC236}">
                      <a16:creationId xmlns:a16="http://schemas.microsoft.com/office/drawing/2014/main" id="{F073DF09-469F-4DC3-83B2-227071B980FC}"/>
                    </a:ext>
                  </a:extLst>
                </p:cNvPr>
                <p:cNvSpPr>
                  <a:spLocks noChangeArrowheads="1"/>
                </p:cNvSpPr>
                <p:nvPr/>
              </p:nvSpPr>
              <p:spPr bwMode="auto">
                <a:xfrm>
                  <a:off x="1367" y="1349"/>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04" name="Oval 196">
                  <a:extLst>
                    <a:ext uri="{FF2B5EF4-FFF2-40B4-BE49-F238E27FC236}">
                      <a16:creationId xmlns:a16="http://schemas.microsoft.com/office/drawing/2014/main" id="{7C077621-4199-4342-BD13-8A600DA2E04E}"/>
                    </a:ext>
                  </a:extLst>
                </p:cNvPr>
                <p:cNvSpPr>
                  <a:spLocks noChangeArrowheads="1"/>
                </p:cNvSpPr>
                <p:nvPr/>
              </p:nvSpPr>
              <p:spPr bwMode="auto">
                <a:xfrm>
                  <a:off x="1413" y="1400"/>
                  <a:ext cx="28"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05" name="Oval 197">
                  <a:extLst>
                    <a:ext uri="{FF2B5EF4-FFF2-40B4-BE49-F238E27FC236}">
                      <a16:creationId xmlns:a16="http://schemas.microsoft.com/office/drawing/2014/main" id="{BBBC9D85-A857-43E0-81CE-79562958FDC9}"/>
                    </a:ext>
                  </a:extLst>
                </p:cNvPr>
                <p:cNvSpPr>
                  <a:spLocks noChangeArrowheads="1"/>
                </p:cNvSpPr>
                <p:nvPr/>
              </p:nvSpPr>
              <p:spPr bwMode="auto">
                <a:xfrm>
                  <a:off x="1454" y="1365"/>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06" name="Oval 198">
                  <a:extLst>
                    <a:ext uri="{FF2B5EF4-FFF2-40B4-BE49-F238E27FC236}">
                      <a16:creationId xmlns:a16="http://schemas.microsoft.com/office/drawing/2014/main" id="{FC416CCC-5204-41CE-A301-B68B963FAD06}"/>
                    </a:ext>
                  </a:extLst>
                </p:cNvPr>
                <p:cNvSpPr>
                  <a:spLocks noChangeArrowheads="1"/>
                </p:cNvSpPr>
                <p:nvPr/>
              </p:nvSpPr>
              <p:spPr bwMode="auto">
                <a:xfrm>
                  <a:off x="1163" y="1411"/>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07" name="Oval 199">
                  <a:extLst>
                    <a:ext uri="{FF2B5EF4-FFF2-40B4-BE49-F238E27FC236}">
                      <a16:creationId xmlns:a16="http://schemas.microsoft.com/office/drawing/2014/main" id="{B8D2B0D6-9AE6-4600-87B4-FD99AB756732}"/>
                    </a:ext>
                  </a:extLst>
                </p:cNvPr>
                <p:cNvSpPr>
                  <a:spLocks noChangeArrowheads="1"/>
                </p:cNvSpPr>
                <p:nvPr/>
              </p:nvSpPr>
              <p:spPr bwMode="auto">
                <a:xfrm>
                  <a:off x="1229" y="1439"/>
                  <a:ext cx="24"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08" name="Oval 200">
                  <a:extLst>
                    <a:ext uri="{FF2B5EF4-FFF2-40B4-BE49-F238E27FC236}">
                      <a16:creationId xmlns:a16="http://schemas.microsoft.com/office/drawing/2014/main" id="{1A0D5037-0B18-41C1-992C-CBC115EE588B}"/>
                    </a:ext>
                  </a:extLst>
                </p:cNvPr>
                <p:cNvSpPr>
                  <a:spLocks noChangeArrowheads="1"/>
                </p:cNvSpPr>
                <p:nvPr/>
              </p:nvSpPr>
              <p:spPr bwMode="auto">
                <a:xfrm>
                  <a:off x="1400" y="1491"/>
                  <a:ext cx="25" cy="2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09" name="Oval 201">
                  <a:extLst>
                    <a:ext uri="{FF2B5EF4-FFF2-40B4-BE49-F238E27FC236}">
                      <a16:creationId xmlns:a16="http://schemas.microsoft.com/office/drawing/2014/main" id="{5794AEAE-E1F9-4292-93AD-13AEFD37C275}"/>
                    </a:ext>
                  </a:extLst>
                </p:cNvPr>
                <p:cNvSpPr>
                  <a:spLocks noChangeArrowheads="1"/>
                </p:cNvSpPr>
                <p:nvPr/>
              </p:nvSpPr>
              <p:spPr bwMode="auto">
                <a:xfrm>
                  <a:off x="1291" y="1443"/>
                  <a:ext cx="31"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10" name="Oval 202">
                  <a:extLst>
                    <a:ext uri="{FF2B5EF4-FFF2-40B4-BE49-F238E27FC236}">
                      <a16:creationId xmlns:a16="http://schemas.microsoft.com/office/drawing/2014/main" id="{47776C81-7D46-4B77-8BD5-788BF5DF89DB}"/>
                    </a:ext>
                  </a:extLst>
                </p:cNvPr>
                <p:cNvSpPr>
                  <a:spLocks noChangeArrowheads="1"/>
                </p:cNvSpPr>
                <p:nvPr/>
              </p:nvSpPr>
              <p:spPr bwMode="auto">
                <a:xfrm>
                  <a:off x="1202" y="1489"/>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11" name="Oval 203">
                  <a:extLst>
                    <a:ext uri="{FF2B5EF4-FFF2-40B4-BE49-F238E27FC236}">
                      <a16:creationId xmlns:a16="http://schemas.microsoft.com/office/drawing/2014/main" id="{AE1F4C9F-57D0-48AD-A607-F042966A6D4F}"/>
                    </a:ext>
                  </a:extLst>
                </p:cNvPr>
                <p:cNvSpPr>
                  <a:spLocks noChangeArrowheads="1"/>
                </p:cNvSpPr>
                <p:nvPr/>
              </p:nvSpPr>
              <p:spPr bwMode="auto">
                <a:xfrm>
                  <a:off x="1310" y="1489"/>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12" name="Oval 204">
                  <a:extLst>
                    <a:ext uri="{FF2B5EF4-FFF2-40B4-BE49-F238E27FC236}">
                      <a16:creationId xmlns:a16="http://schemas.microsoft.com/office/drawing/2014/main" id="{C73FB440-D42F-4F0E-81EB-61C0E5C5DE6E}"/>
                    </a:ext>
                  </a:extLst>
                </p:cNvPr>
                <p:cNvSpPr>
                  <a:spLocks noChangeArrowheads="1"/>
                </p:cNvSpPr>
                <p:nvPr/>
              </p:nvSpPr>
              <p:spPr bwMode="auto">
                <a:xfrm>
                  <a:off x="1516" y="1452"/>
                  <a:ext cx="31"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sp>
            <p:nvSpPr>
              <p:cNvPr id="479" name="Freeform 255">
                <a:extLst>
                  <a:ext uri="{FF2B5EF4-FFF2-40B4-BE49-F238E27FC236}">
                    <a16:creationId xmlns:a16="http://schemas.microsoft.com/office/drawing/2014/main" id="{AC887739-4921-44EF-A2D4-1D4B7BE91EC5}"/>
                  </a:ext>
                </a:extLst>
              </p:cNvPr>
              <p:cNvSpPr>
                <a:spLocks/>
              </p:cNvSpPr>
              <p:nvPr/>
            </p:nvSpPr>
            <p:spPr bwMode="auto">
              <a:xfrm>
                <a:off x="1016000" y="1347787"/>
                <a:ext cx="2711450" cy="2751138"/>
              </a:xfrm>
              <a:custGeom>
                <a:avLst/>
                <a:gdLst>
                  <a:gd name="T0" fmla="*/ 368 w 964"/>
                  <a:gd name="T1" fmla="*/ 27 h 978"/>
                  <a:gd name="T2" fmla="*/ 360 w 964"/>
                  <a:gd name="T3" fmla="*/ 281 h 978"/>
                  <a:gd name="T4" fmla="*/ 173 w 964"/>
                  <a:gd name="T5" fmla="*/ 259 h 978"/>
                  <a:gd name="T6" fmla="*/ 162 w 964"/>
                  <a:gd name="T7" fmla="*/ 351 h 978"/>
                  <a:gd name="T8" fmla="*/ 149 w 964"/>
                  <a:gd name="T9" fmla="*/ 464 h 978"/>
                  <a:gd name="T10" fmla="*/ 113 w 964"/>
                  <a:gd name="T11" fmla="*/ 552 h 978"/>
                  <a:gd name="T12" fmla="*/ 191 w 964"/>
                  <a:gd name="T13" fmla="*/ 657 h 978"/>
                  <a:gd name="T14" fmla="*/ 81 w 964"/>
                  <a:gd name="T15" fmla="*/ 807 h 978"/>
                  <a:gd name="T16" fmla="*/ 330 w 964"/>
                  <a:gd name="T17" fmla="*/ 975 h 978"/>
                  <a:gd name="T18" fmla="*/ 468 w 964"/>
                  <a:gd name="T19" fmla="*/ 807 h 978"/>
                  <a:gd name="T20" fmla="*/ 629 w 964"/>
                  <a:gd name="T21" fmla="*/ 971 h 978"/>
                  <a:gd name="T22" fmla="*/ 633 w 964"/>
                  <a:gd name="T23" fmla="*/ 764 h 978"/>
                  <a:gd name="T24" fmla="*/ 780 w 964"/>
                  <a:gd name="T25" fmla="*/ 773 h 978"/>
                  <a:gd name="T26" fmla="*/ 825 w 964"/>
                  <a:gd name="T27" fmla="*/ 737 h 978"/>
                  <a:gd name="T28" fmla="*/ 790 w 964"/>
                  <a:gd name="T29" fmla="*/ 554 h 978"/>
                  <a:gd name="T30" fmla="*/ 963 w 964"/>
                  <a:gd name="T31" fmla="*/ 509 h 978"/>
                  <a:gd name="T32" fmla="*/ 744 w 964"/>
                  <a:gd name="T33" fmla="*/ 422 h 978"/>
                  <a:gd name="T34" fmla="*/ 903 w 964"/>
                  <a:gd name="T35" fmla="*/ 261 h 978"/>
                  <a:gd name="T36" fmla="*/ 803 w 964"/>
                  <a:gd name="T37" fmla="*/ 264 h 978"/>
                  <a:gd name="T38" fmla="*/ 619 w 964"/>
                  <a:gd name="T39" fmla="*/ 192 h 978"/>
                  <a:gd name="T40" fmla="*/ 602 w 964"/>
                  <a:gd name="T41" fmla="*/ 63 h 978"/>
                  <a:gd name="T42" fmla="*/ 488 w 964"/>
                  <a:gd name="T43" fmla="*/ 258 h 978"/>
                  <a:gd name="T44" fmla="*/ 606 w 964"/>
                  <a:gd name="T45" fmla="*/ 69 h 978"/>
                  <a:gd name="T46" fmla="*/ 628 w 964"/>
                  <a:gd name="T47" fmla="*/ 92 h 978"/>
                  <a:gd name="T48" fmla="*/ 747 w 964"/>
                  <a:gd name="T49" fmla="*/ 294 h 978"/>
                  <a:gd name="T50" fmla="*/ 898 w 964"/>
                  <a:gd name="T51" fmla="*/ 259 h 978"/>
                  <a:gd name="T52" fmla="*/ 733 w 964"/>
                  <a:gd name="T53" fmla="*/ 422 h 978"/>
                  <a:gd name="T54" fmla="*/ 948 w 964"/>
                  <a:gd name="T55" fmla="*/ 502 h 978"/>
                  <a:gd name="T56" fmla="*/ 892 w 964"/>
                  <a:gd name="T57" fmla="*/ 521 h 978"/>
                  <a:gd name="T58" fmla="*/ 772 w 964"/>
                  <a:gd name="T59" fmla="*/ 682 h 978"/>
                  <a:gd name="T60" fmla="*/ 882 w 964"/>
                  <a:gd name="T61" fmla="*/ 808 h 978"/>
                  <a:gd name="T62" fmla="*/ 631 w 964"/>
                  <a:gd name="T63" fmla="*/ 735 h 978"/>
                  <a:gd name="T64" fmla="*/ 633 w 964"/>
                  <a:gd name="T65" fmla="*/ 968 h 978"/>
                  <a:gd name="T66" fmla="*/ 504 w 964"/>
                  <a:gd name="T67" fmla="*/ 764 h 978"/>
                  <a:gd name="T68" fmla="*/ 330 w 964"/>
                  <a:gd name="T69" fmla="*/ 975 h 978"/>
                  <a:gd name="T70" fmla="*/ 318 w 964"/>
                  <a:gd name="T71" fmla="*/ 721 h 978"/>
                  <a:gd name="T72" fmla="*/ 80 w 964"/>
                  <a:gd name="T73" fmla="*/ 803 h 978"/>
                  <a:gd name="T74" fmla="*/ 203 w 964"/>
                  <a:gd name="T75" fmla="*/ 648 h 978"/>
                  <a:gd name="T76" fmla="*/ 66 w 964"/>
                  <a:gd name="T77" fmla="*/ 534 h 978"/>
                  <a:gd name="T78" fmla="*/ 61 w 964"/>
                  <a:gd name="T79" fmla="*/ 488 h 978"/>
                  <a:gd name="T80" fmla="*/ 266 w 964"/>
                  <a:gd name="T81" fmla="*/ 441 h 978"/>
                  <a:gd name="T82" fmla="*/ 77 w 964"/>
                  <a:gd name="T83" fmla="*/ 235 h 978"/>
                  <a:gd name="T84" fmla="*/ 366 w 964"/>
                  <a:gd name="T85" fmla="*/ 183 h 978"/>
                  <a:gd name="T86" fmla="*/ 416 w 964"/>
                  <a:gd name="T87" fmla="*/ 119 h 978"/>
                  <a:gd name="T88" fmla="*/ 491 w 964"/>
                  <a:gd name="T89" fmla="*/ 254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64" h="978">
                    <a:moveTo>
                      <a:pt x="491" y="254"/>
                    </a:moveTo>
                    <a:cubicBezTo>
                      <a:pt x="462" y="214"/>
                      <a:pt x="448" y="164"/>
                      <a:pt x="424" y="120"/>
                    </a:cubicBezTo>
                    <a:cubicBezTo>
                      <a:pt x="407" y="91"/>
                      <a:pt x="395" y="49"/>
                      <a:pt x="368" y="27"/>
                    </a:cubicBezTo>
                    <a:cubicBezTo>
                      <a:pt x="332" y="0"/>
                      <a:pt x="348" y="97"/>
                      <a:pt x="349" y="105"/>
                    </a:cubicBezTo>
                    <a:cubicBezTo>
                      <a:pt x="354" y="137"/>
                      <a:pt x="359" y="168"/>
                      <a:pt x="362" y="200"/>
                    </a:cubicBezTo>
                    <a:cubicBezTo>
                      <a:pt x="365" y="226"/>
                      <a:pt x="369" y="256"/>
                      <a:pt x="360" y="281"/>
                    </a:cubicBezTo>
                    <a:cubicBezTo>
                      <a:pt x="355" y="297"/>
                      <a:pt x="337" y="292"/>
                      <a:pt x="324" y="290"/>
                    </a:cubicBezTo>
                    <a:cubicBezTo>
                      <a:pt x="301" y="287"/>
                      <a:pt x="279" y="280"/>
                      <a:pt x="256" y="275"/>
                    </a:cubicBezTo>
                    <a:cubicBezTo>
                      <a:pt x="228" y="270"/>
                      <a:pt x="201" y="266"/>
                      <a:pt x="173" y="259"/>
                    </a:cubicBezTo>
                    <a:cubicBezTo>
                      <a:pt x="142" y="252"/>
                      <a:pt x="111" y="241"/>
                      <a:pt x="80" y="231"/>
                    </a:cubicBezTo>
                    <a:cubicBezTo>
                      <a:pt x="78" y="231"/>
                      <a:pt x="74" y="232"/>
                      <a:pt x="76" y="235"/>
                    </a:cubicBezTo>
                    <a:cubicBezTo>
                      <a:pt x="106" y="272"/>
                      <a:pt x="134" y="312"/>
                      <a:pt x="162" y="351"/>
                    </a:cubicBezTo>
                    <a:cubicBezTo>
                      <a:pt x="189" y="387"/>
                      <a:pt x="227" y="415"/>
                      <a:pt x="262" y="445"/>
                    </a:cubicBezTo>
                    <a:cubicBezTo>
                      <a:pt x="262" y="443"/>
                      <a:pt x="263" y="442"/>
                      <a:pt x="264" y="441"/>
                    </a:cubicBezTo>
                    <a:cubicBezTo>
                      <a:pt x="225" y="447"/>
                      <a:pt x="187" y="456"/>
                      <a:pt x="149" y="464"/>
                    </a:cubicBezTo>
                    <a:cubicBezTo>
                      <a:pt x="98" y="474"/>
                      <a:pt x="49" y="485"/>
                      <a:pt x="2" y="509"/>
                    </a:cubicBezTo>
                    <a:cubicBezTo>
                      <a:pt x="1" y="509"/>
                      <a:pt x="0" y="511"/>
                      <a:pt x="1" y="512"/>
                    </a:cubicBezTo>
                    <a:cubicBezTo>
                      <a:pt x="36" y="532"/>
                      <a:pt x="75" y="542"/>
                      <a:pt x="113" y="552"/>
                    </a:cubicBezTo>
                    <a:cubicBezTo>
                      <a:pt x="134" y="557"/>
                      <a:pt x="155" y="562"/>
                      <a:pt x="175" y="568"/>
                    </a:cubicBezTo>
                    <a:cubicBezTo>
                      <a:pt x="191" y="572"/>
                      <a:pt x="212" y="576"/>
                      <a:pt x="217" y="594"/>
                    </a:cubicBezTo>
                    <a:cubicBezTo>
                      <a:pt x="223" y="614"/>
                      <a:pt x="201" y="642"/>
                      <a:pt x="191" y="657"/>
                    </a:cubicBezTo>
                    <a:cubicBezTo>
                      <a:pt x="178" y="676"/>
                      <a:pt x="165" y="694"/>
                      <a:pt x="151" y="711"/>
                    </a:cubicBezTo>
                    <a:cubicBezTo>
                      <a:pt x="127" y="742"/>
                      <a:pt x="97" y="770"/>
                      <a:pt x="78" y="805"/>
                    </a:cubicBezTo>
                    <a:cubicBezTo>
                      <a:pt x="76" y="807"/>
                      <a:pt x="80" y="807"/>
                      <a:pt x="81" y="807"/>
                    </a:cubicBezTo>
                    <a:cubicBezTo>
                      <a:pt x="156" y="793"/>
                      <a:pt x="223" y="752"/>
                      <a:pt x="295" y="728"/>
                    </a:cubicBezTo>
                    <a:cubicBezTo>
                      <a:pt x="352" y="710"/>
                      <a:pt x="347" y="791"/>
                      <a:pt x="345" y="826"/>
                    </a:cubicBezTo>
                    <a:cubicBezTo>
                      <a:pt x="343" y="876"/>
                      <a:pt x="332" y="925"/>
                      <a:pt x="330" y="975"/>
                    </a:cubicBezTo>
                    <a:cubicBezTo>
                      <a:pt x="330" y="978"/>
                      <a:pt x="335" y="977"/>
                      <a:pt x="336" y="975"/>
                    </a:cubicBezTo>
                    <a:cubicBezTo>
                      <a:pt x="358" y="934"/>
                      <a:pt x="396" y="905"/>
                      <a:pt x="424" y="869"/>
                    </a:cubicBezTo>
                    <a:cubicBezTo>
                      <a:pt x="440" y="849"/>
                      <a:pt x="454" y="828"/>
                      <a:pt x="468" y="807"/>
                    </a:cubicBezTo>
                    <a:cubicBezTo>
                      <a:pt x="478" y="791"/>
                      <a:pt x="498" y="752"/>
                      <a:pt x="520" y="780"/>
                    </a:cubicBezTo>
                    <a:cubicBezTo>
                      <a:pt x="540" y="804"/>
                      <a:pt x="537" y="842"/>
                      <a:pt x="554" y="868"/>
                    </a:cubicBezTo>
                    <a:cubicBezTo>
                      <a:pt x="577" y="904"/>
                      <a:pt x="597" y="942"/>
                      <a:pt x="629" y="971"/>
                    </a:cubicBezTo>
                    <a:cubicBezTo>
                      <a:pt x="630" y="972"/>
                      <a:pt x="634" y="971"/>
                      <a:pt x="634" y="969"/>
                    </a:cubicBezTo>
                    <a:cubicBezTo>
                      <a:pt x="638" y="941"/>
                      <a:pt x="634" y="911"/>
                      <a:pt x="632" y="883"/>
                    </a:cubicBezTo>
                    <a:cubicBezTo>
                      <a:pt x="631" y="843"/>
                      <a:pt x="629" y="803"/>
                      <a:pt x="633" y="764"/>
                    </a:cubicBezTo>
                    <a:cubicBezTo>
                      <a:pt x="634" y="749"/>
                      <a:pt x="636" y="735"/>
                      <a:pt x="641" y="722"/>
                    </a:cubicBezTo>
                    <a:cubicBezTo>
                      <a:pt x="653" y="695"/>
                      <a:pt x="685" y="727"/>
                      <a:pt x="699" y="737"/>
                    </a:cubicBezTo>
                    <a:cubicBezTo>
                      <a:pt x="723" y="754"/>
                      <a:pt x="752" y="764"/>
                      <a:pt x="780" y="773"/>
                    </a:cubicBezTo>
                    <a:cubicBezTo>
                      <a:pt x="814" y="784"/>
                      <a:pt x="845" y="801"/>
                      <a:pt x="878" y="812"/>
                    </a:cubicBezTo>
                    <a:cubicBezTo>
                      <a:pt x="880" y="813"/>
                      <a:pt x="884" y="812"/>
                      <a:pt x="883" y="809"/>
                    </a:cubicBezTo>
                    <a:cubicBezTo>
                      <a:pt x="871" y="782"/>
                      <a:pt x="845" y="759"/>
                      <a:pt x="825" y="737"/>
                    </a:cubicBezTo>
                    <a:cubicBezTo>
                      <a:pt x="798" y="706"/>
                      <a:pt x="770" y="675"/>
                      <a:pt x="750" y="639"/>
                    </a:cubicBezTo>
                    <a:cubicBezTo>
                      <a:pt x="742" y="625"/>
                      <a:pt x="736" y="609"/>
                      <a:pt x="738" y="594"/>
                    </a:cubicBezTo>
                    <a:cubicBezTo>
                      <a:pt x="740" y="570"/>
                      <a:pt x="771" y="561"/>
                      <a:pt x="790" y="554"/>
                    </a:cubicBezTo>
                    <a:cubicBezTo>
                      <a:pt x="810" y="547"/>
                      <a:pt x="831" y="541"/>
                      <a:pt x="852" y="534"/>
                    </a:cubicBezTo>
                    <a:cubicBezTo>
                      <a:pt x="887" y="522"/>
                      <a:pt x="925" y="521"/>
                      <a:pt x="961" y="513"/>
                    </a:cubicBezTo>
                    <a:cubicBezTo>
                      <a:pt x="963" y="512"/>
                      <a:pt x="964" y="511"/>
                      <a:pt x="963" y="509"/>
                    </a:cubicBezTo>
                    <a:cubicBezTo>
                      <a:pt x="947" y="485"/>
                      <a:pt x="901" y="479"/>
                      <a:pt x="875" y="472"/>
                    </a:cubicBezTo>
                    <a:cubicBezTo>
                      <a:pt x="858" y="467"/>
                      <a:pt x="842" y="463"/>
                      <a:pt x="826" y="457"/>
                    </a:cubicBezTo>
                    <a:cubicBezTo>
                      <a:pt x="798" y="446"/>
                      <a:pt x="773" y="431"/>
                      <a:pt x="744" y="422"/>
                    </a:cubicBezTo>
                    <a:cubicBezTo>
                      <a:pt x="731" y="418"/>
                      <a:pt x="785" y="374"/>
                      <a:pt x="792" y="369"/>
                    </a:cubicBezTo>
                    <a:cubicBezTo>
                      <a:pt x="804" y="360"/>
                      <a:pt x="815" y="349"/>
                      <a:pt x="826" y="339"/>
                    </a:cubicBezTo>
                    <a:cubicBezTo>
                      <a:pt x="853" y="314"/>
                      <a:pt x="880" y="289"/>
                      <a:pt x="903" y="261"/>
                    </a:cubicBezTo>
                    <a:cubicBezTo>
                      <a:pt x="908" y="254"/>
                      <a:pt x="935" y="218"/>
                      <a:pt x="912" y="217"/>
                    </a:cubicBezTo>
                    <a:cubicBezTo>
                      <a:pt x="899" y="217"/>
                      <a:pt x="887" y="223"/>
                      <a:pt x="876" y="228"/>
                    </a:cubicBezTo>
                    <a:cubicBezTo>
                      <a:pt x="851" y="239"/>
                      <a:pt x="827" y="252"/>
                      <a:pt x="803" y="264"/>
                    </a:cubicBezTo>
                    <a:cubicBezTo>
                      <a:pt x="778" y="276"/>
                      <a:pt x="753" y="288"/>
                      <a:pt x="727" y="296"/>
                    </a:cubicBezTo>
                    <a:cubicBezTo>
                      <a:pt x="701" y="305"/>
                      <a:pt x="663" y="316"/>
                      <a:pt x="637" y="301"/>
                    </a:cubicBezTo>
                    <a:cubicBezTo>
                      <a:pt x="607" y="282"/>
                      <a:pt x="616" y="222"/>
                      <a:pt x="619" y="192"/>
                    </a:cubicBezTo>
                    <a:cubicBezTo>
                      <a:pt x="622" y="165"/>
                      <a:pt x="628" y="138"/>
                      <a:pt x="632" y="111"/>
                    </a:cubicBezTo>
                    <a:cubicBezTo>
                      <a:pt x="634" y="92"/>
                      <a:pt x="638" y="70"/>
                      <a:pt x="632" y="52"/>
                    </a:cubicBezTo>
                    <a:cubicBezTo>
                      <a:pt x="623" y="27"/>
                      <a:pt x="607" y="53"/>
                      <a:pt x="602" y="63"/>
                    </a:cubicBezTo>
                    <a:cubicBezTo>
                      <a:pt x="586" y="98"/>
                      <a:pt x="575" y="135"/>
                      <a:pt x="559" y="170"/>
                    </a:cubicBezTo>
                    <a:cubicBezTo>
                      <a:pt x="549" y="194"/>
                      <a:pt x="525" y="257"/>
                      <a:pt x="490" y="253"/>
                    </a:cubicBezTo>
                    <a:cubicBezTo>
                      <a:pt x="487" y="253"/>
                      <a:pt x="484" y="257"/>
                      <a:pt x="488" y="258"/>
                    </a:cubicBezTo>
                    <a:cubicBezTo>
                      <a:pt x="506" y="260"/>
                      <a:pt x="521" y="246"/>
                      <a:pt x="531" y="232"/>
                    </a:cubicBezTo>
                    <a:cubicBezTo>
                      <a:pt x="549" y="208"/>
                      <a:pt x="561" y="179"/>
                      <a:pt x="573" y="152"/>
                    </a:cubicBezTo>
                    <a:cubicBezTo>
                      <a:pt x="584" y="124"/>
                      <a:pt x="594" y="96"/>
                      <a:pt x="606" y="69"/>
                    </a:cubicBezTo>
                    <a:cubicBezTo>
                      <a:pt x="609" y="61"/>
                      <a:pt x="612" y="52"/>
                      <a:pt x="618" y="47"/>
                    </a:cubicBezTo>
                    <a:cubicBezTo>
                      <a:pt x="623" y="42"/>
                      <a:pt x="628" y="60"/>
                      <a:pt x="628" y="62"/>
                    </a:cubicBezTo>
                    <a:cubicBezTo>
                      <a:pt x="630" y="72"/>
                      <a:pt x="629" y="82"/>
                      <a:pt x="628" y="92"/>
                    </a:cubicBezTo>
                    <a:cubicBezTo>
                      <a:pt x="625" y="133"/>
                      <a:pt x="613" y="173"/>
                      <a:pt x="611" y="215"/>
                    </a:cubicBezTo>
                    <a:cubicBezTo>
                      <a:pt x="610" y="243"/>
                      <a:pt x="607" y="281"/>
                      <a:pt x="630" y="302"/>
                    </a:cubicBezTo>
                    <a:cubicBezTo>
                      <a:pt x="658" y="328"/>
                      <a:pt x="717" y="305"/>
                      <a:pt x="747" y="294"/>
                    </a:cubicBezTo>
                    <a:cubicBezTo>
                      <a:pt x="793" y="277"/>
                      <a:pt x="837" y="251"/>
                      <a:pt x="882" y="230"/>
                    </a:cubicBezTo>
                    <a:cubicBezTo>
                      <a:pt x="893" y="225"/>
                      <a:pt x="920" y="212"/>
                      <a:pt x="913" y="237"/>
                    </a:cubicBezTo>
                    <a:cubicBezTo>
                      <a:pt x="910" y="245"/>
                      <a:pt x="904" y="252"/>
                      <a:pt x="898" y="259"/>
                    </a:cubicBezTo>
                    <a:cubicBezTo>
                      <a:pt x="881" y="280"/>
                      <a:pt x="861" y="299"/>
                      <a:pt x="842" y="317"/>
                    </a:cubicBezTo>
                    <a:cubicBezTo>
                      <a:pt x="826" y="333"/>
                      <a:pt x="810" y="347"/>
                      <a:pt x="794" y="361"/>
                    </a:cubicBezTo>
                    <a:cubicBezTo>
                      <a:pt x="772" y="380"/>
                      <a:pt x="744" y="394"/>
                      <a:pt x="733" y="422"/>
                    </a:cubicBezTo>
                    <a:cubicBezTo>
                      <a:pt x="733" y="423"/>
                      <a:pt x="733" y="424"/>
                      <a:pt x="734" y="424"/>
                    </a:cubicBezTo>
                    <a:cubicBezTo>
                      <a:pt x="775" y="436"/>
                      <a:pt x="810" y="459"/>
                      <a:pt x="851" y="470"/>
                    </a:cubicBezTo>
                    <a:cubicBezTo>
                      <a:pt x="883" y="479"/>
                      <a:pt x="919" y="485"/>
                      <a:pt x="948" y="502"/>
                    </a:cubicBezTo>
                    <a:cubicBezTo>
                      <a:pt x="950" y="504"/>
                      <a:pt x="952" y="505"/>
                      <a:pt x="953" y="506"/>
                    </a:cubicBezTo>
                    <a:cubicBezTo>
                      <a:pt x="961" y="512"/>
                      <a:pt x="950" y="511"/>
                      <a:pt x="945" y="512"/>
                    </a:cubicBezTo>
                    <a:cubicBezTo>
                      <a:pt x="927" y="516"/>
                      <a:pt x="910" y="518"/>
                      <a:pt x="892" y="521"/>
                    </a:cubicBezTo>
                    <a:cubicBezTo>
                      <a:pt x="873" y="524"/>
                      <a:pt x="855" y="529"/>
                      <a:pt x="836" y="535"/>
                    </a:cubicBezTo>
                    <a:cubicBezTo>
                      <a:pt x="806" y="544"/>
                      <a:pt x="772" y="551"/>
                      <a:pt x="746" y="570"/>
                    </a:cubicBezTo>
                    <a:cubicBezTo>
                      <a:pt x="708" y="598"/>
                      <a:pt x="752" y="657"/>
                      <a:pt x="772" y="682"/>
                    </a:cubicBezTo>
                    <a:cubicBezTo>
                      <a:pt x="791" y="707"/>
                      <a:pt x="813" y="731"/>
                      <a:pt x="834" y="755"/>
                    </a:cubicBezTo>
                    <a:cubicBezTo>
                      <a:pt x="849" y="772"/>
                      <a:pt x="868" y="790"/>
                      <a:pt x="877" y="811"/>
                    </a:cubicBezTo>
                    <a:cubicBezTo>
                      <a:pt x="879" y="810"/>
                      <a:pt x="880" y="809"/>
                      <a:pt x="882" y="808"/>
                    </a:cubicBezTo>
                    <a:cubicBezTo>
                      <a:pt x="846" y="796"/>
                      <a:pt x="813" y="779"/>
                      <a:pt x="777" y="767"/>
                    </a:cubicBezTo>
                    <a:cubicBezTo>
                      <a:pt x="742" y="756"/>
                      <a:pt x="712" y="740"/>
                      <a:pt x="683" y="719"/>
                    </a:cubicBezTo>
                    <a:cubicBezTo>
                      <a:pt x="657" y="700"/>
                      <a:pt x="639" y="705"/>
                      <a:pt x="631" y="735"/>
                    </a:cubicBezTo>
                    <a:cubicBezTo>
                      <a:pt x="621" y="776"/>
                      <a:pt x="624" y="821"/>
                      <a:pt x="626" y="862"/>
                    </a:cubicBezTo>
                    <a:cubicBezTo>
                      <a:pt x="627" y="897"/>
                      <a:pt x="633" y="935"/>
                      <a:pt x="628" y="969"/>
                    </a:cubicBezTo>
                    <a:cubicBezTo>
                      <a:pt x="630" y="969"/>
                      <a:pt x="631" y="968"/>
                      <a:pt x="633" y="968"/>
                    </a:cubicBezTo>
                    <a:cubicBezTo>
                      <a:pt x="614" y="950"/>
                      <a:pt x="599" y="928"/>
                      <a:pt x="585" y="907"/>
                    </a:cubicBezTo>
                    <a:cubicBezTo>
                      <a:pt x="572" y="887"/>
                      <a:pt x="557" y="866"/>
                      <a:pt x="549" y="843"/>
                    </a:cubicBezTo>
                    <a:cubicBezTo>
                      <a:pt x="542" y="825"/>
                      <a:pt x="535" y="760"/>
                      <a:pt x="504" y="764"/>
                    </a:cubicBezTo>
                    <a:cubicBezTo>
                      <a:pt x="490" y="765"/>
                      <a:pt x="483" y="775"/>
                      <a:pt x="475" y="785"/>
                    </a:cubicBezTo>
                    <a:cubicBezTo>
                      <a:pt x="461" y="807"/>
                      <a:pt x="447" y="829"/>
                      <a:pt x="432" y="851"/>
                    </a:cubicBezTo>
                    <a:cubicBezTo>
                      <a:pt x="401" y="894"/>
                      <a:pt x="355" y="927"/>
                      <a:pt x="330" y="975"/>
                    </a:cubicBezTo>
                    <a:cubicBezTo>
                      <a:pt x="332" y="975"/>
                      <a:pt x="334" y="975"/>
                      <a:pt x="336" y="975"/>
                    </a:cubicBezTo>
                    <a:cubicBezTo>
                      <a:pt x="338" y="920"/>
                      <a:pt x="350" y="866"/>
                      <a:pt x="351" y="812"/>
                    </a:cubicBezTo>
                    <a:cubicBezTo>
                      <a:pt x="352" y="784"/>
                      <a:pt x="355" y="727"/>
                      <a:pt x="318" y="721"/>
                    </a:cubicBezTo>
                    <a:cubicBezTo>
                      <a:pt x="306" y="719"/>
                      <a:pt x="292" y="725"/>
                      <a:pt x="281" y="729"/>
                    </a:cubicBezTo>
                    <a:cubicBezTo>
                      <a:pt x="262" y="736"/>
                      <a:pt x="243" y="744"/>
                      <a:pt x="223" y="751"/>
                    </a:cubicBezTo>
                    <a:cubicBezTo>
                      <a:pt x="177" y="771"/>
                      <a:pt x="130" y="793"/>
                      <a:pt x="80" y="803"/>
                    </a:cubicBezTo>
                    <a:cubicBezTo>
                      <a:pt x="81" y="804"/>
                      <a:pt x="82" y="804"/>
                      <a:pt x="83" y="805"/>
                    </a:cubicBezTo>
                    <a:cubicBezTo>
                      <a:pt x="98" y="778"/>
                      <a:pt x="121" y="755"/>
                      <a:pt x="141" y="731"/>
                    </a:cubicBezTo>
                    <a:cubicBezTo>
                      <a:pt x="163" y="705"/>
                      <a:pt x="184" y="677"/>
                      <a:pt x="203" y="648"/>
                    </a:cubicBezTo>
                    <a:cubicBezTo>
                      <a:pt x="213" y="634"/>
                      <a:pt x="232" y="604"/>
                      <a:pt x="221" y="586"/>
                    </a:cubicBezTo>
                    <a:cubicBezTo>
                      <a:pt x="210" y="569"/>
                      <a:pt x="185" y="565"/>
                      <a:pt x="167" y="561"/>
                    </a:cubicBezTo>
                    <a:cubicBezTo>
                      <a:pt x="134" y="552"/>
                      <a:pt x="100" y="544"/>
                      <a:pt x="66" y="534"/>
                    </a:cubicBezTo>
                    <a:cubicBezTo>
                      <a:pt x="51" y="529"/>
                      <a:pt x="35" y="523"/>
                      <a:pt x="20" y="516"/>
                    </a:cubicBezTo>
                    <a:cubicBezTo>
                      <a:pt x="7" y="510"/>
                      <a:pt x="13" y="508"/>
                      <a:pt x="23" y="503"/>
                    </a:cubicBezTo>
                    <a:cubicBezTo>
                      <a:pt x="36" y="498"/>
                      <a:pt x="48" y="493"/>
                      <a:pt x="61" y="488"/>
                    </a:cubicBezTo>
                    <a:cubicBezTo>
                      <a:pt x="98" y="476"/>
                      <a:pt x="136" y="471"/>
                      <a:pt x="174" y="463"/>
                    </a:cubicBezTo>
                    <a:cubicBezTo>
                      <a:pt x="204" y="457"/>
                      <a:pt x="233" y="450"/>
                      <a:pt x="264" y="445"/>
                    </a:cubicBezTo>
                    <a:cubicBezTo>
                      <a:pt x="265" y="445"/>
                      <a:pt x="268" y="443"/>
                      <a:pt x="266" y="441"/>
                    </a:cubicBezTo>
                    <a:cubicBezTo>
                      <a:pt x="231" y="412"/>
                      <a:pt x="196" y="384"/>
                      <a:pt x="168" y="348"/>
                    </a:cubicBezTo>
                    <a:cubicBezTo>
                      <a:pt x="138" y="310"/>
                      <a:pt x="111" y="270"/>
                      <a:pt x="81" y="232"/>
                    </a:cubicBezTo>
                    <a:cubicBezTo>
                      <a:pt x="80" y="233"/>
                      <a:pt x="78" y="234"/>
                      <a:pt x="77" y="235"/>
                    </a:cubicBezTo>
                    <a:cubicBezTo>
                      <a:pt x="129" y="251"/>
                      <a:pt x="180" y="266"/>
                      <a:pt x="234" y="276"/>
                    </a:cubicBezTo>
                    <a:cubicBezTo>
                      <a:pt x="270" y="282"/>
                      <a:pt x="312" y="301"/>
                      <a:pt x="350" y="296"/>
                    </a:cubicBezTo>
                    <a:cubicBezTo>
                      <a:pt x="386" y="292"/>
                      <a:pt x="368" y="203"/>
                      <a:pt x="366" y="183"/>
                    </a:cubicBezTo>
                    <a:cubicBezTo>
                      <a:pt x="362" y="151"/>
                      <a:pt x="357" y="120"/>
                      <a:pt x="353" y="89"/>
                    </a:cubicBezTo>
                    <a:cubicBezTo>
                      <a:pt x="352" y="77"/>
                      <a:pt x="342" y="39"/>
                      <a:pt x="353" y="29"/>
                    </a:cubicBezTo>
                    <a:cubicBezTo>
                      <a:pt x="368" y="15"/>
                      <a:pt x="412" y="110"/>
                      <a:pt x="416" y="119"/>
                    </a:cubicBezTo>
                    <a:cubicBezTo>
                      <a:pt x="428" y="142"/>
                      <a:pt x="440" y="164"/>
                      <a:pt x="451" y="188"/>
                    </a:cubicBezTo>
                    <a:cubicBezTo>
                      <a:pt x="461" y="212"/>
                      <a:pt x="471" y="236"/>
                      <a:pt x="486" y="257"/>
                    </a:cubicBezTo>
                    <a:cubicBezTo>
                      <a:pt x="488" y="259"/>
                      <a:pt x="493" y="257"/>
                      <a:pt x="491" y="254"/>
                    </a:cubicBezTo>
                    <a:close/>
                  </a:path>
                </a:pathLst>
              </a:custGeom>
              <a:solidFill>
                <a:srgbClr val="FF4D67"/>
              </a:solidFill>
              <a:ln>
                <a:noFill/>
              </a:ln>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sp>
          <p:nvSpPr>
            <p:cNvPr id="1224" name="文本框 1223">
              <a:extLst>
                <a:ext uri="{FF2B5EF4-FFF2-40B4-BE49-F238E27FC236}">
                  <a16:creationId xmlns:a16="http://schemas.microsoft.com/office/drawing/2014/main" id="{9723179E-D7CA-4A06-97A2-5F9094856F7D}"/>
                </a:ext>
              </a:extLst>
            </p:cNvPr>
            <p:cNvSpPr txBox="1"/>
            <p:nvPr/>
          </p:nvSpPr>
          <p:spPr>
            <a:xfrm>
              <a:off x="1603500" y="3117550"/>
              <a:ext cx="1342163" cy="400110"/>
            </a:xfrm>
            <a:prstGeom prst="rect">
              <a:avLst/>
            </a:prstGeom>
            <a:noFill/>
          </p:spPr>
          <p:txBody>
            <a:bodyPr wrap="none" rtlCol="0">
              <a:spAutoFit/>
              <a:scene3d>
                <a:camera prst="orthographicFront"/>
                <a:lightRig rig="threePt" dir="t"/>
              </a:scene3d>
              <a:sp3d contourW="12700"/>
            </a:bodyPr>
            <a:lstStyle/>
            <a:p>
              <a:pPr algn="ctr"/>
              <a:r>
                <a:rPr lang="vi-VN" altLang="zh-CN" sz="2000" b="1" dirty="0">
                  <a:latin typeface="Times New Roman" panose="02020603050405020304" pitchFamily="18" charset="0"/>
                  <a:ea typeface="字魂36号-正文宋楷" panose="02000000000000000000" pitchFamily="2" charset="-122"/>
                  <a:cs typeface="Times New Roman" panose="02020603050405020304" pitchFamily="18" charset="0"/>
                </a:rPr>
                <a:t>Viết cho ai</a:t>
              </a:r>
              <a:endParaRPr lang="zh-CN" altLang="en-US" sz="2000" b="1" dirty="0">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grpSp>
        <p:nvGrpSpPr>
          <p:cNvPr id="1235" name="组合 1234">
            <a:extLst>
              <a:ext uri="{FF2B5EF4-FFF2-40B4-BE49-F238E27FC236}">
                <a16:creationId xmlns:a16="http://schemas.microsoft.com/office/drawing/2014/main" id="{359A415A-55A0-4B2A-AD81-0D742B48A25D}"/>
              </a:ext>
            </a:extLst>
          </p:cNvPr>
          <p:cNvGrpSpPr/>
          <p:nvPr/>
        </p:nvGrpSpPr>
        <p:grpSpPr>
          <a:xfrm>
            <a:off x="4051686" y="3168050"/>
            <a:ext cx="1864017" cy="1891301"/>
            <a:chOff x="4013586" y="3168050"/>
            <a:chExt cx="1864017" cy="1891301"/>
          </a:xfrm>
        </p:grpSpPr>
        <p:grpSp>
          <p:nvGrpSpPr>
            <p:cNvPr id="614" name="组合 613">
              <a:extLst>
                <a:ext uri="{FF2B5EF4-FFF2-40B4-BE49-F238E27FC236}">
                  <a16:creationId xmlns:a16="http://schemas.microsoft.com/office/drawing/2014/main" id="{485F6E8D-2D63-4513-8CAB-C16173050D8A}"/>
                </a:ext>
              </a:extLst>
            </p:cNvPr>
            <p:cNvGrpSpPr/>
            <p:nvPr/>
          </p:nvGrpSpPr>
          <p:grpSpPr>
            <a:xfrm>
              <a:off x="4013586" y="3168050"/>
              <a:ext cx="1864017" cy="1891301"/>
              <a:chOff x="1016000" y="1347787"/>
              <a:chExt cx="2711450" cy="2751138"/>
            </a:xfrm>
          </p:grpSpPr>
          <p:grpSp>
            <p:nvGrpSpPr>
              <p:cNvPr id="615" name="Group 205">
                <a:extLst>
                  <a:ext uri="{FF2B5EF4-FFF2-40B4-BE49-F238E27FC236}">
                    <a16:creationId xmlns:a16="http://schemas.microsoft.com/office/drawing/2014/main" id="{074AE9AD-C7E9-4202-807C-C2C4E6857EF6}"/>
                  </a:ext>
                </a:extLst>
              </p:cNvPr>
              <p:cNvGrpSpPr>
                <a:grpSpLocks/>
              </p:cNvGrpSpPr>
              <p:nvPr/>
            </p:nvGrpSpPr>
            <p:grpSpPr bwMode="auto">
              <a:xfrm>
                <a:off x="1033463" y="1390650"/>
                <a:ext cx="2690813" cy="2700338"/>
                <a:chOff x="651" y="876"/>
                <a:chExt cx="1695" cy="1701"/>
              </a:xfrm>
            </p:grpSpPr>
            <p:sp>
              <p:nvSpPr>
                <p:cNvPr id="617" name="Freeform 5">
                  <a:extLst>
                    <a:ext uri="{FF2B5EF4-FFF2-40B4-BE49-F238E27FC236}">
                      <a16:creationId xmlns:a16="http://schemas.microsoft.com/office/drawing/2014/main" id="{8B6212B7-F23E-4C51-A1D8-C095C52D261F}"/>
                    </a:ext>
                  </a:extLst>
                </p:cNvPr>
                <p:cNvSpPr>
                  <a:spLocks/>
                </p:cNvSpPr>
                <p:nvPr/>
              </p:nvSpPr>
              <p:spPr bwMode="auto">
                <a:xfrm>
                  <a:off x="651" y="876"/>
                  <a:ext cx="1695" cy="1701"/>
                </a:xfrm>
                <a:custGeom>
                  <a:avLst/>
                  <a:gdLst>
                    <a:gd name="T0" fmla="*/ 485 w 957"/>
                    <a:gd name="T1" fmla="*/ 241 h 960"/>
                    <a:gd name="T2" fmla="*/ 422 w 957"/>
                    <a:gd name="T3" fmla="*/ 113 h 960"/>
                    <a:gd name="T4" fmla="*/ 349 w 957"/>
                    <a:gd name="T5" fmla="*/ 12 h 960"/>
                    <a:gd name="T6" fmla="*/ 350 w 957"/>
                    <a:gd name="T7" fmla="*/ 279 h 960"/>
                    <a:gd name="T8" fmla="*/ 293 w 957"/>
                    <a:gd name="T9" fmla="*/ 273 h 960"/>
                    <a:gd name="T10" fmla="*/ 205 w 957"/>
                    <a:gd name="T11" fmla="*/ 254 h 960"/>
                    <a:gd name="T12" fmla="*/ 75 w 957"/>
                    <a:gd name="T13" fmla="*/ 218 h 960"/>
                    <a:gd name="T14" fmla="*/ 158 w 957"/>
                    <a:gd name="T15" fmla="*/ 329 h 960"/>
                    <a:gd name="T16" fmla="*/ 261 w 957"/>
                    <a:gd name="T17" fmla="*/ 428 h 960"/>
                    <a:gd name="T18" fmla="*/ 118 w 957"/>
                    <a:gd name="T19" fmla="*/ 456 h 960"/>
                    <a:gd name="T20" fmla="*/ 0 w 957"/>
                    <a:gd name="T21" fmla="*/ 495 h 960"/>
                    <a:gd name="T22" fmla="*/ 163 w 957"/>
                    <a:gd name="T23" fmla="*/ 548 h 960"/>
                    <a:gd name="T24" fmla="*/ 210 w 957"/>
                    <a:gd name="T25" fmla="*/ 610 h 960"/>
                    <a:gd name="T26" fmla="*/ 160 w 957"/>
                    <a:gd name="T27" fmla="*/ 685 h 960"/>
                    <a:gd name="T28" fmla="*/ 77 w 957"/>
                    <a:gd name="T29" fmla="*/ 790 h 960"/>
                    <a:gd name="T30" fmla="*/ 253 w 957"/>
                    <a:gd name="T31" fmla="*/ 726 h 960"/>
                    <a:gd name="T32" fmla="*/ 341 w 957"/>
                    <a:gd name="T33" fmla="*/ 741 h 960"/>
                    <a:gd name="T34" fmla="*/ 330 w 957"/>
                    <a:gd name="T35" fmla="*/ 960 h 960"/>
                    <a:gd name="T36" fmla="*/ 414 w 957"/>
                    <a:gd name="T37" fmla="*/ 859 h 960"/>
                    <a:gd name="T38" fmla="*/ 466 w 957"/>
                    <a:gd name="T39" fmla="*/ 785 h 960"/>
                    <a:gd name="T40" fmla="*/ 508 w 957"/>
                    <a:gd name="T41" fmla="*/ 753 h 960"/>
                    <a:gd name="T42" fmla="*/ 551 w 957"/>
                    <a:gd name="T43" fmla="*/ 848 h 960"/>
                    <a:gd name="T44" fmla="*/ 628 w 957"/>
                    <a:gd name="T45" fmla="*/ 954 h 960"/>
                    <a:gd name="T46" fmla="*/ 648 w 957"/>
                    <a:gd name="T47" fmla="*/ 694 h 960"/>
                    <a:gd name="T48" fmla="*/ 701 w 957"/>
                    <a:gd name="T49" fmla="*/ 722 h 960"/>
                    <a:gd name="T50" fmla="*/ 772 w 957"/>
                    <a:gd name="T51" fmla="*/ 754 h 960"/>
                    <a:gd name="T52" fmla="*/ 877 w 957"/>
                    <a:gd name="T53" fmla="*/ 795 h 960"/>
                    <a:gd name="T54" fmla="*/ 740 w 957"/>
                    <a:gd name="T55" fmla="*/ 561 h 960"/>
                    <a:gd name="T56" fmla="*/ 851 w 957"/>
                    <a:gd name="T57" fmla="*/ 516 h 960"/>
                    <a:gd name="T58" fmla="*/ 957 w 957"/>
                    <a:gd name="T59" fmla="*/ 495 h 960"/>
                    <a:gd name="T60" fmla="*/ 834 w 957"/>
                    <a:gd name="T61" fmla="*/ 449 h 960"/>
                    <a:gd name="T62" fmla="*/ 733 w 957"/>
                    <a:gd name="T63" fmla="*/ 407 h 960"/>
                    <a:gd name="T64" fmla="*/ 791 w 957"/>
                    <a:gd name="T65" fmla="*/ 349 h 960"/>
                    <a:gd name="T66" fmla="*/ 913 w 957"/>
                    <a:gd name="T67" fmla="*/ 222 h 960"/>
                    <a:gd name="T68" fmla="*/ 871 w 957"/>
                    <a:gd name="T69" fmla="*/ 216 h 960"/>
                    <a:gd name="T70" fmla="*/ 667 w 957"/>
                    <a:gd name="T71" fmla="*/ 295 h 960"/>
                    <a:gd name="T72" fmla="*/ 611 w 957"/>
                    <a:gd name="T73" fmla="*/ 199 h 960"/>
                    <a:gd name="T74" fmla="*/ 617 w 957"/>
                    <a:gd name="T75" fmla="*/ 29 h 960"/>
                    <a:gd name="T76" fmla="*/ 567 w 957"/>
                    <a:gd name="T77" fmla="*/ 135 h 960"/>
                    <a:gd name="T78" fmla="*/ 485 w 957"/>
                    <a:gd name="T79" fmla="*/ 241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57" h="960">
                      <a:moveTo>
                        <a:pt x="485" y="241"/>
                      </a:moveTo>
                      <a:cubicBezTo>
                        <a:pt x="459" y="205"/>
                        <a:pt x="446" y="153"/>
                        <a:pt x="422" y="113"/>
                      </a:cubicBezTo>
                      <a:cubicBezTo>
                        <a:pt x="401" y="80"/>
                        <a:pt x="372" y="0"/>
                        <a:pt x="349" y="12"/>
                      </a:cubicBezTo>
                      <a:cubicBezTo>
                        <a:pt x="326" y="24"/>
                        <a:pt x="393" y="264"/>
                        <a:pt x="350" y="279"/>
                      </a:cubicBezTo>
                      <a:cubicBezTo>
                        <a:pt x="340" y="282"/>
                        <a:pt x="304" y="274"/>
                        <a:pt x="293" y="273"/>
                      </a:cubicBezTo>
                      <a:cubicBezTo>
                        <a:pt x="264" y="263"/>
                        <a:pt x="233" y="259"/>
                        <a:pt x="205" y="254"/>
                      </a:cubicBezTo>
                      <a:cubicBezTo>
                        <a:pt x="158" y="246"/>
                        <a:pt x="118" y="231"/>
                        <a:pt x="75" y="218"/>
                      </a:cubicBezTo>
                      <a:cubicBezTo>
                        <a:pt x="103" y="254"/>
                        <a:pt x="130" y="293"/>
                        <a:pt x="158" y="329"/>
                      </a:cubicBezTo>
                      <a:cubicBezTo>
                        <a:pt x="186" y="368"/>
                        <a:pt x="223" y="396"/>
                        <a:pt x="261" y="428"/>
                      </a:cubicBezTo>
                      <a:cubicBezTo>
                        <a:pt x="210" y="435"/>
                        <a:pt x="185" y="444"/>
                        <a:pt x="118" y="456"/>
                      </a:cubicBezTo>
                      <a:cubicBezTo>
                        <a:pt x="78" y="463"/>
                        <a:pt x="36" y="477"/>
                        <a:pt x="0" y="495"/>
                      </a:cubicBezTo>
                      <a:cubicBezTo>
                        <a:pt x="45" y="522"/>
                        <a:pt x="113" y="535"/>
                        <a:pt x="163" y="548"/>
                      </a:cubicBezTo>
                      <a:cubicBezTo>
                        <a:pt x="205" y="559"/>
                        <a:pt x="231" y="565"/>
                        <a:pt x="210" y="610"/>
                      </a:cubicBezTo>
                      <a:cubicBezTo>
                        <a:pt x="197" y="638"/>
                        <a:pt x="176" y="660"/>
                        <a:pt x="160" y="685"/>
                      </a:cubicBezTo>
                      <a:cubicBezTo>
                        <a:pt x="137" y="716"/>
                        <a:pt x="93" y="760"/>
                        <a:pt x="77" y="790"/>
                      </a:cubicBezTo>
                      <a:cubicBezTo>
                        <a:pt x="130" y="781"/>
                        <a:pt x="203" y="745"/>
                        <a:pt x="253" y="726"/>
                      </a:cubicBezTo>
                      <a:cubicBezTo>
                        <a:pt x="291" y="713"/>
                        <a:pt x="330" y="686"/>
                        <a:pt x="341" y="741"/>
                      </a:cubicBezTo>
                      <a:cubicBezTo>
                        <a:pt x="354" y="812"/>
                        <a:pt x="332" y="889"/>
                        <a:pt x="330" y="960"/>
                      </a:cubicBezTo>
                      <a:cubicBezTo>
                        <a:pt x="349" y="922"/>
                        <a:pt x="388" y="892"/>
                        <a:pt x="414" y="859"/>
                      </a:cubicBezTo>
                      <a:cubicBezTo>
                        <a:pt x="433" y="835"/>
                        <a:pt x="450" y="811"/>
                        <a:pt x="466" y="785"/>
                      </a:cubicBezTo>
                      <a:cubicBezTo>
                        <a:pt x="474" y="772"/>
                        <a:pt x="489" y="743"/>
                        <a:pt x="508" y="753"/>
                      </a:cubicBezTo>
                      <a:cubicBezTo>
                        <a:pt x="535" y="767"/>
                        <a:pt x="535" y="824"/>
                        <a:pt x="551" y="848"/>
                      </a:cubicBezTo>
                      <a:cubicBezTo>
                        <a:pt x="572" y="879"/>
                        <a:pt x="600" y="930"/>
                        <a:pt x="628" y="954"/>
                      </a:cubicBezTo>
                      <a:cubicBezTo>
                        <a:pt x="633" y="919"/>
                        <a:pt x="607" y="700"/>
                        <a:pt x="648" y="694"/>
                      </a:cubicBezTo>
                      <a:cubicBezTo>
                        <a:pt x="663" y="690"/>
                        <a:pt x="688" y="715"/>
                        <a:pt x="701" y="722"/>
                      </a:cubicBezTo>
                      <a:cubicBezTo>
                        <a:pt x="725" y="737"/>
                        <a:pt x="746" y="745"/>
                        <a:pt x="772" y="754"/>
                      </a:cubicBezTo>
                      <a:cubicBezTo>
                        <a:pt x="808" y="765"/>
                        <a:pt x="841" y="784"/>
                        <a:pt x="877" y="795"/>
                      </a:cubicBezTo>
                      <a:cubicBezTo>
                        <a:pt x="858" y="750"/>
                        <a:pt x="691" y="613"/>
                        <a:pt x="740" y="561"/>
                      </a:cubicBezTo>
                      <a:cubicBezTo>
                        <a:pt x="759" y="540"/>
                        <a:pt x="826" y="525"/>
                        <a:pt x="851" y="516"/>
                      </a:cubicBezTo>
                      <a:cubicBezTo>
                        <a:pt x="886" y="507"/>
                        <a:pt x="922" y="505"/>
                        <a:pt x="957" y="495"/>
                      </a:cubicBezTo>
                      <a:cubicBezTo>
                        <a:pt x="944" y="473"/>
                        <a:pt x="860" y="458"/>
                        <a:pt x="834" y="449"/>
                      </a:cubicBezTo>
                      <a:cubicBezTo>
                        <a:pt x="800" y="437"/>
                        <a:pt x="768" y="417"/>
                        <a:pt x="733" y="407"/>
                      </a:cubicBezTo>
                      <a:cubicBezTo>
                        <a:pt x="740" y="385"/>
                        <a:pt x="772" y="364"/>
                        <a:pt x="791" y="349"/>
                      </a:cubicBezTo>
                      <a:cubicBezTo>
                        <a:pt x="815" y="329"/>
                        <a:pt x="905" y="246"/>
                        <a:pt x="913" y="222"/>
                      </a:cubicBezTo>
                      <a:cubicBezTo>
                        <a:pt x="924" y="190"/>
                        <a:pt x="888" y="209"/>
                        <a:pt x="871" y="216"/>
                      </a:cubicBezTo>
                      <a:cubicBezTo>
                        <a:pt x="802" y="246"/>
                        <a:pt x="744" y="289"/>
                        <a:pt x="667" y="295"/>
                      </a:cubicBezTo>
                      <a:cubicBezTo>
                        <a:pt x="607" y="299"/>
                        <a:pt x="609" y="244"/>
                        <a:pt x="611" y="199"/>
                      </a:cubicBezTo>
                      <a:cubicBezTo>
                        <a:pt x="613" y="143"/>
                        <a:pt x="646" y="37"/>
                        <a:pt x="617" y="29"/>
                      </a:cubicBezTo>
                      <a:cubicBezTo>
                        <a:pt x="607" y="26"/>
                        <a:pt x="590" y="81"/>
                        <a:pt x="567" y="135"/>
                      </a:cubicBezTo>
                      <a:cubicBezTo>
                        <a:pt x="545" y="190"/>
                        <a:pt x="517" y="245"/>
                        <a:pt x="485" y="24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18" name="Freeform 6">
                  <a:extLst>
                    <a:ext uri="{FF2B5EF4-FFF2-40B4-BE49-F238E27FC236}">
                      <a16:creationId xmlns:a16="http://schemas.microsoft.com/office/drawing/2014/main" id="{67ED53D3-53B2-4493-9FB9-1714989616AF}"/>
                    </a:ext>
                  </a:extLst>
                </p:cNvPr>
                <p:cNvSpPr>
                  <a:spLocks/>
                </p:cNvSpPr>
                <p:nvPr/>
              </p:nvSpPr>
              <p:spPr bwMode="auto">
                <a:xfrm>
                  <a:off x="1241" y="2481"/>
                  <a:ext cx="23" cy="25"/>
                </a:xfrm>
                <a:custGeom>
                  <a:avLst/>
                  <a:gdLst>
                    <a:gd name="T0" fmla="*/ 6 w 13"/>
                    <a:gd name="T1" fmla="*/ 0 h 14"/>
                    <a:gd name="T2" fmla="*/ 1 w 13"/>
                    <a:gd name="T3" fmla="*/ 2 h 14"/>
                    <a:gd name="T4" fmla="*/ 0 w 13"/>
                    <a:gd name="T5" fmla="*/ 11 h 14"/>
                    <a:gd name="T6" fmla="*/ 6 w 13"/>
                    <a:gd name="T7" fmla="*/ 14 h 14"/>
                    <a:gd name="T8" fmla="*/ 13 w 13"/>
                    <a:gd name="T9" fmla="*/ 7 h 14"/>
                    <a:gd name="T10" fmla="*/ 6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6" y="0"/>
                      </a:moveTo>
                      <a:cubicBezTo>
                        <a:pt x="4" y="0"/>
                        <a:pt x="2" y="1"/>
                        <a:pt x="1" y="2"/>
                      </a:cubicBezTo>
                      <a:cubicBezTo>
                        <a:pt x="1" y="5"/>
                        <a:pt x="0" y="8"/>
                        <a:pt x="0" y="11"/>
                      </a:cubicBezTo>
                      <a:cubicBezTo>
                        <a:pt x="1" y="13"/>
                        <a:pt x="3" y="14"/>
                        <a:pt x="6" y="14"/>
                      </a:cubicBezTo>
                      <a:cubicBezTo>
                        <a:pt x="10" y="14"/>
                        <a:pt x="13" y="11"/>
                        <a:pt x="13" y="7"/>
                      </a:cubicBezTo>
                      <a:cubicBezTo>
                        <a:pt x="13" y="3"/>
                        <a:pt x="10" y="0"/>
                        <a:pt x="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19" name="Freeform 7">
                  <a:extLst>
                    <a:ext uri="{FF2B5EF4-FFF2-40B4-BE49-F238E27FC236}">
                      <a16:creationId xmlns:a16="http://schemas.microsoft.com/office/drawing/2014/main" id="{AE41679D-2CA6-4676-BCE3-DCE97BA22F45}"/>
                    </a:ext>
                  </a:extLst>
                </p:cNvPr>
                <p:cNvSpPr>
                  <a:spLocks/>
                </p:cNvSpPr>
                <p:nvPr/>
              </p:nvSpPr>
              <p:spPr bwMode="auto">
                <a:xfrm>
                  <a:off x="1236" y="2538"/>
                  <a:ext cx="21" cy="30"/>
                </a:xfrm>
                <a:custGeom>
                  <a:avLst/>
                  <a:gdLst>
                    <a:gd name="T0" fmla="*/ 7 w 12"/>
                    <a:gd name="T1" fmla="*/ 0 h 17"/>
                    <a:gd name="T2" fmla="*/ 1 w 12"/>
                    <a:gd name="T3" fmla="*/ 2 h 17"/>
                    <a:gd name="T4" fmla="*/ 0 w 12"/>
                    <a:gd name="T5" fmla="*/ 15 h 17"/>
                    <a:gd name="T6" fmla="*/ 3 w 12"/>
                    <a:gd name="T7" fmla="*/ 17 h 17"/>
                    <a:gd name="T8" fmla="*/ 12 w 12"/>
                    <a:gd name="T9" fmla="*/ 2 h 17"/>
                    <a:gd name="T10" fmla="*/ 7 w 12"/>
                    <a:gd name="T11" fmla="*/ 0 h 17"/>
                  </a:gdLst>
                  <a:ahLst/>
                  <a:cxnLst>
                    <a:cxn ang="0">
                      <a:pos x="T0" y="T1"/>
                    </a:cxn>
                    <a:cxn ang="0">
                      <a:pos x="T2" y="T3"/>
                    </a:cxn>
                    <a:cxn ang="0">
                      <a:pos x="T4" y="T5"/>
                    </a:cxn>
                    <a:cxn ang="0">
                      <a:pos x="T6" y="T7"/>
                    </a:cxn>
                    <a:cxn ang="0">
                      <a:pos x="T8" y="T9"/>
                    </a:cxn>
                    <a:cxn ang="0">
                      <a:pos x="T10" y="T11"/>
                    </a:cxn>
                  </a:cxnLst>
                  <a:rect l="0" t="0" r="r" b="b"/>
                  <a:pathLst>
                    <a:path w="12" h="17">
                      <a:moveTo>
                        <a:pt x="7" y="0"/>
                      </a:moveTo>
                      <a:cubicBezTo>
                        <a:pt x="5" y="0"/>
                        <a:pt x="3" y="1"/>
                        <a:pt x="1" y="2"/>
                      </a:cubicBezTo>
                      <a:cubicBezTo>
                        <a:pt x="1" y="6"/>
                        <a:pt x="0" y="11"/>
                        <a:pt x="0" y="15"/>
                      </a:cubicBezTo>
                      <a:cubicBezTo>
                        <a:pt x="1" y="16"/>
                        <a:pt x="2" y="17"/>
                        <a:pt x="3" y="17"/>
                      </a:cubicBezTo>
                      <a:cubicBezTo>
                        <a:pt x="5" y="12"/>
                        <a:pt x="9" y="7"/>
                        <a:pt x="12" y="2"/>
                      </a:cubicBezTo>
                      <a:cubicBezTo>
                        <a:pt x="11" y="1"/>
                        <a:pt x="9" y="0"/>
                        <a:pt x="7"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20" name="Oval 8">
                  <a:extLst>
                    <a:ext uri="{FF2B5EF4-FFF2-40B4-BE49-F238E27FC236}">
                      <a16:creationId xmlns:a16="http://schemas.microsoft.com/office/drawing/2014/main" id="{408E54B4-589D-4245-AB1B-1876C5D37962}"/>
                    </a:ext>
                  </a:extLst>
                </p:cNvPr>
                <p:cNvSpPr>
                  <a:spLocks noChangeArrowheads="1"/>
                </p:cNvSpPr>
                <p:nvPr/>
              </p:nvSpPr>
              <p:spPr bwMode="auto">
                <a:xfrm>
                  <a:off x="1733" y="2494"/>
                  <a:ext cx="29"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21" name="Oval 9">
                  <a:extLst>
                    <a:ext uri="{FF2B5EF4-FFF2-40B4-BE49-F238E27FC236}">
                      <a16:creationId xmlns:a16="http://schemas.microsoft.com/office/drawing/2014/main" id="{DB149C52-165D-4662-A4E1-2C2ADB81EB22}"/>
                    </a:ext>
                  </a:extLst>
                </p:cNvPr>
                <p:cNvSpPr>
                  <a:spLocks noChangeArrowheads="1"/>
                </p:cNvSpPr>
                <p:nvPr/>
              </p:nvSpPr>
              <p:spPr bwMode="auto">
                <a:xfrm>
                  <a:off x="993" y="2104"/>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22" name="Freeform 10">
                  <a:extLst>
                    <a:ext uri="{FF2B5EF4-FFF2-40B4-BE49-F238E27FC236}">
                      <a16:creationId xmlns:a16="http://schemas.microsoft.com/office/drawing/2014/main" id="{6836DF83-C966-4C3C-BEE5-A727CC7E3FF6}"/>
                    </a:ext>
                  </a:extLst>
                </p:cNvPr>
                <p:cNvSpPr>
                  <a:spLocks/>
                </p:cNvSpPr>
                <p:nvPr/>
              </p:nvSpPr>
              <p:spPr bwMode="auto">
                <a:xfrm>
                  <a:off x="904" y="2104"/>
                  <a:ext cx="30" cy="30"/>
                </a:xfrm>
                <a:custGeom>
                  <a:avLst/>
                  <a:gdLst>
                    <a:gd name="T0" fmla="*/ 11 w 17"/>
                    <a:gd name="T1" fmla="*/ 0 h 17"/>
                    <a:gd name="T2" fmla="*/ 0 w 17"/>
                    <a:gd name="T3" fmla="*/ 13 h 17"/>
                    <a:gd name="T4" fmla="*/ 8 w 17"/>
                    <a:gd name="T5" fmla="*/ 17 h 17"/>
                    <a:gd name="T6" fmla="*/ 17 w 17"/>
                    <a:gd name="T7" fmla="*/ 8 h 17"/>
                    <a:gd name="T8" fmla="*/ 11 w 17"/>
                    <a:gd name="T9" fmla="*/ 0 h 17"/>
                  </a:gdLst>
                  <a:ahLst/>
                  <a:cxnLst>
                    <a:cxn ang="0">
                      <a:pos x="T0" y="T1"/>
                    </a:cxn>
                    <a:cxn ang="0">
                      <a:pos x="T2" y="T3"/>
                    </a:cxn>
                    <a:cxn ang="0">
                      <a:pos x="T4" y="T5"/>
                    </a:cxn>
                    <a:cxn ang="0">
                      <a:pos x="T6" y="T7"/>
                    </a:cxn>
                    <a:cxn ang="0">
                      <a:pos x="T8" y="T9"/>
                    </a:cxn>
                  </a:cxnLst>
                  <a:rect l="0" t="0" r="r" b="b"/>
                  <a:pathLst>
                    <a:path w="17" h="17">
                      <a:moveTo>
                        <a:pt x="11" y="0"/>
                      </a:moveTo>
                      <a:cubicBezTo>
                        <a:pt x="7" y="4"/>
                        <a:pt x="4" y="8"/>
                        <a:pt x="0" y="13"/>
                      </a:cubicBezTo>
                      <a:cubicBezTo>
                        <a:pt x="2" y="16"/>
                        <a:pt x="4" y="17"/>
                        <a:pt x="8" y="17"/>
                      </a:cubicBezTo>
                      <a:cubicBezTo>
                        <a:pt x="13" y="17"/>
                        <a:pt x="17" y="13"/>
                        <a:pt x="17" y="8"/>
                      </a:cubicBezTo>
                      <a:cubicBezTo>
                        <a:pt x="17" y="4"/>
                        <a:pt x="14" y="1"/>
                        <a:pt x="1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23" name="Oval 11">
                  <a:extLst>
                    <a:ext uri="{FF2B5EF4-FFF2-40B4-BE49-F238E27FC236}">
                      <a16:creationId xmlns:a16="http://schemas.microsoft.com/office/drawing/2014/main" id="{8E8FC1F9-E831-4648-B755-909906B68347}"/>
                    </a:ext>
                  </a:extLst>
                </p:cNvPr>
                <p:cNvSpPr>
                  <a:spLocks noChangeArrowheads="1"/>
                </p:cNvSpPr>
                <p:nvPr/>
              </p:nvSpPr>
              <p:spPr bwMode="auto">
                <a:xfrm>
                  <a:off x="1108" y="2065"/>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24" name="Oval 12">
                  <a:extLst>
                    <a:ext uri="{FF2B5EF4-FFF2-40B4-BE49-F238E27FC236}">
                      <a16:creationId xmlns:a16="http://schemas.microsoft.com/office/drawing/2014/main" id="{2201D830-FF5E-4EB6-8143-E0271F3173E7}"/>
                    </a:ext>
                  </a:extLst>
                </p:cNvPr>
                <p:cNvSpPr>
                  <a:spLocks noChangeArrowheads="1"/>
                </p:cNvSpPr>
                <p:nvPr/>
              </p:nvSpPr>
              <p:spPr bwMode="auto">
                <a:xfrm>
                  <a:off x="961" y="2058"/>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25" name="Oval 13">
                  <a:extLst>
                    <a:ext uri="{FF2B5EF4-FFF2-40B4-BE49-F238E27FC236}">
                      <a16:creationId xmlns:a16="http://schemas.microsoft.com/office/drawing/2014/main" id="{B1CD3BB6-96C5-48DC-8454-BCF32E8662F4}"/>
                    </a:ext>
                  </a:extLst>
                </p:cNvPr>
                <p:cNvSpPr>
                  <a:spLocks noChangeArrowheads="1"/>
                </p:cNvSpPr>
                <p:nvPr/>
              </p:nvSpPr>
              <p:spPr bwMode="auto">
                <a:xfrm>
                  <a:off x="1078" y="2115"/>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26" name="Oval 14">
                  <a:extLst>
                    <a:ext uri="{FF2B5EF4-FFF2-40B4-BE49-F238E27FC236}">
                      <a16:creationId xmlns:a16="http://schemas.microsoft.com/office/drawing/2014/main" id="{BA084021-5991-499D-820C-65F857DCDD97}"/>
                    </a:ext>
                  </a:extLst>
                </p:cNvPr>
                <p:cNvSpPr>
                  <a:spLocks noChangeArrowheads="1"/>
                </p:cNvSpPr>
                <p:nvPr/>
              </p:nvSpPr>
              <p:spPr bwMode="auto">
                <a:xfrm>
                  <a:off x="1032" y="2058"/>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27" name="Freeform 15">
                  <a:extLst>
                    <a:ext uri="{FF2B5EF4-FFF2-40B4-BE49-F238E27FC236}">
                      <a16:creationId xmlns:a16="http://schemas.microsoft.com/office/drawing/2014/main" id="{F64944FA-9466-48FD-B31E-7A0E93AD31B8}"/>
                    </a:ext>
                  </a:extLst>
                </p:cNvPr>
                <p:cNvSpPr>
                  <a:spLocks/>
                </p:cNvSpPr>
                <p:nvPr/>
              </p:nvSpPr>
              <p:spPr bwMode="auto">
                <a:xfrm>
                  <a:off x="982" y="2194"/>
                  <a:ext cx="23" cy="16"/>
                </a:xfrm>
                <a:custGeom>
                  <a:avLst/>
                  <a:gdLst>
                    <a:gd name="T0" fmla="*/ 7 w 13"/>
                    <a:gd name="T1" fmla="*/ 0 h 9"/>
                    <a:gd name="T2" fmla="*/ 0 w 13"/>
                    <a:gd name="T3" fmla="*/ 7 h 9"/>
                    <a:gd name="T4" fmla="*/ 0 w 13"/>
                    <a:gd name="T5" fmla="*/ 9 h 9"/>
                    <a:gd name="T6" fmla="*/ 13 w 13"/>
                    <a:gd name="T7" fmla="*/ 3 h 9"/>
                    <a:gd name="T8" fmla="*/ 7 w 13"/>
                    <a:gd name="T9" fmla="*/ 0 h 9"/>
                  </a:gdLst>
                  <a:ahLst/>
                  <a:cxnLst>
                    <a:cxn ang="0">
                      <a:pos x="T0" y="T1"/>
                    </a:cxn>
                    <a:cxn ang="0">
                      <a:pos x="T2" y="T3"/>
                    </a:cxn>
                    <a:cxn ang="0">
                      <a:pos x="T4" y="T5"/>
                    </a:cxn>
                    <a:cxn ang="0">
                      <a:pos x="T6" y="T7"/>
                    </a:cxn>
                    <a:cxn ang="0">
                      <a:pos x="T8" y="T9"/>
                    </a:cxn>
                  </a:cxnLst>
                  <a:rect l="0" t="0" r="r" b="b"/>
                  <a:pathLst>
                    <a:path w="13" h="9">
                      <a:moveTo>
                        <a:pt x="7" y="0"/>
                      </a:moveTo>
                      <a:cubicBezTo>
                        <a:pt x="3" y="0"/>
                        <a:pt x="0" y="3"/>
                        <a:pt x="0" y="7"/>
                      </a:cubicBezTo>
                      <a:cubicBezTo>
                        <a:pt x="0" y="8"/>
                        <a:pt x="0" y="8"/>
                        <a:pt x="0" y="9"/>
                      </a:cubicBezTo>
                      <a:cubicBezTo>
                        <a:pt x="4" y="7"/>
                        <a:pt x="8" y="5"/>
                        <a:pt x="13" y="3"/>
                      </a:cubicBezTo>
                      <a:cubicBezTo>
                        <a:pt x="11" y="2"/>
                        <a:pt x="9" y="0"/>
                        <a:pt x="7"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28" name="Freeform 16">
                  <a:extLst>
                    <a:ext uri="{FF2B5EF4-FFF2-40B4-BE49-F238E27FC236}">
                      <a16:creationId xmlns:a16="http://schemas.microsoft.com/office/drawing/2014/main" id="{AC658E67-8E74-4E6B-86DF-F37475BDED19}"/>
                    </a:ext>
                  </a:extLst>
                </p:cNvPr>
                <p:cNvSpPr>
                  <a:spLocks/>
                </p:cNvSpPr>
                <p:nvPr/>
              </p:nvSpPr>
              <p:spPr bwMode="auto">
                <a:xfrm>
                  <a:off x="872" y="2146"/>
                  <a:ext cx="32" cy="32"/>
                </a:xfrm>
                <a:custGeom>
                  <a:avLst/>
                  <a:gdLst>
                    <a:gd name="T0" fmla="*/ 9 w 18"/>
                    <a:gd name="T1" fmla="*/ 0 h 18"/>
                    <a:gd name="T2" fmla="*/ 8 w 18"/>
                    <a:gd name="T3" fmla="*/ 0 h 18"/>
                    <a:gd name="T4" fmla="*/ 0 w 18"/>
                    <a:gd name="T5" fmla="*/ 11 h 18"/>
                    <a:gd name="T6" fmla="*/ 9 w 18"/>
                    <a:gd name="T7" fmla="*/ 18 h 18"/>
                    <a:gd name="T8" fmla="*/ 18 w 18"/>
                    <a:gd name="T9" fmla="*/ 9 h 18"/>
                    <a:gd name="T10" fmla="*/ 9 w 18"/>
                    <a:gd name="T11" fmla="*/ 0 h 18"/>
                  </a:gdLst>
                  <a:ahLst/>
                  <a:cxnLst>
                    <a:cxn ang="0">
                      <a:pos x="T0" y="T1"/>
                    </a:cxn>
                    <a:cxn ang="0">
                      <a:pos x="T2" y="T3"/>
                    </a:cxn>
                    <a:cxn ang="0">
                      <a:pos x="T4" y="T5"/>
                    </a:cxn>
                    <a:cxn ang="0">
                      <a:pos x="T6" y="T7"/>
                    </a:cxn>
                    <a:cxn ang="0">
                      <a:pos x="T8" y="T9"/>
                    </a:cxn>
                    <a:cxn ang="0">
                      <a:pos x="T10" y="T11"/>
                    </a:cxn>
                  </a:cxnLst>
                  <a:rect l="0" t="0" r="r" b="b"/>
                  <a:pathLst>
                    <a:path w="18" h="18">
                      <a:moveTo>
                        <a:pt x="9" y="0"/>
                      </a:moveTo>
                      <a:cubicBezTo>
                        <a:pt x="9" y="0"/>
                        <a:pt x="9" y="0"/>
                        <a:pt x="8" y="0"/>
                      </a:cubicBezTo>
                      <a:cubicBezTo>
                        <a:pt x="6" y="4"/>
                        <a:pt x="3" y="7"/>
                        <a:pt x="0" y="11"/>
                      </a:cubicBezTo>
                      <a:cubicBezTo>
                        <a:pt x="0" y="15"/>
                        <a:pt x="4" y="18"/>
                        <a:pt x="9" y="18"/>
                      </a:cubicBezTo>
                      <a:cubicBezTo>
                        <a:pt x="14" y="18"/>
                        <a:pt x="18" y="14"/>
                        <a:pt x="18" y="9"/>
                      </a:cubicBezTo>
                      <a:cubicBezTo>
                        <a:pt x="18" y="4"/>
                        <a:pt x="14" y="0"/>
                        <a:pt x="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29" name="Oval 17">
                  <a:extLst>
                    <a:ext uri="{FF2B5EF4-FFF2-40B4-BE49-F238E27FC236}">
                      <a16:creationId xmlns:a16="http://schemas.microsoft.com/office/drawing/2014/main" id="{97795A9D-1B79-417E-81BC-6CE98B1BBAD2}"/>
                    </a:ext>
                  </a:extLst>
                </p:cNvPr>
                <p:cNvSpPr>
                  <a:spLocks noChangeArrowheads="1"/>
                </p:cNvSpPr>
                <p:nvPr/>
              </p:nvSpPr>
              <p:spPr bwMode="auto">
                <a:xfrm>
                  <a:off x="892" y="2193"/>
                  <a:ext cx="32" cy="3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30" name="Oval 18">
                  <a:extLst>
                    <a:ext uri="{FF2B5EF4-FFF2-40B4-BE49-F238E27FC236}">
                      <a16:creationId xmlns:a16="http://schemas.microsoft.com/office/drawing/2014/main" id="{4790CA89-3C99-4F84-8E8D-B97010B62FC4}"/>
                    </a:ext>
                  </a:extLst>
                </p:cNvPr>
                <p:cNvSpPr>
                  <a:spLocks noChangeArrowheads="1"/>
                </p:cNvSpPr>
                <p:nvPr/>
              </p:nvSpPr>
              <p:spPr bwMode="auto">
                <a:xfrm>
                  <a:off x="950" y="2148"/>
                  <a:ext cx="29"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31" name="Oval 19">
                  <a:extLst>
                    <a:ext uri="{FF2B5EF4-FFF2-40B4-BE49-F238E27FC236}">
                      <a16:creationId xmlns:a16="http://schemas.microsoft.com/office/drawing/2014/main" id="{17FB2E96-178C-4C6C-B752-0D0469B6E866}"/>
                    </a:ext>
                  </a:extLst>
                </p:cNvPr>
                <p:cNvSpPr>
                  <a:spLocks noChangeArrowheads="1"/>
                </p:cNvSpPr>
                <p:nvPr/>
              </p:nvSpPr>
              <p:spPr bwMode="auto">
                <a:xfrm>
                  <a:off x="1021" y="2148"/>
                  <a:ext cx="29"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32" name="Oval 20">
                  <a:extLst>
                    <a:ext uri="{FF2B5EF4-FFF2-40B4-BE49-F238E27FC236}">
                      <a16:creationId xmlns:a16="http://schemas.microsoft.com/office/drawing/2014/main" id="{D9260555-EB58-4D23-B1C5-7E1FE7C68D1A}"/>
                    </a:ext>
                  </a:extLst>
                </p:cNvPr>
                <p:cNvSpPr>
                  <a:spLocks noChangeArrowheads="1"/>
                </p:cNvSpPr>
                <p:nvPr/>
              </p:nvSpPr>
              <p:spPr bwMode="auto">
                <a:xfrm>
                  <a:off x="814" y="2240"/>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33" name="Freeform 21">
                  <a:extLst>
                    <a:ext uri="{FF2B5EF4-FFF2-40B4-BE49-F238E27FC236}">
                      <a16:creationId xmlns:a16="http://schemas.microsoft.com/office/drawing/2014/main" id="{5022A87C-D9B1-4ACC-BECC-67A9E21BA89C}"/>
                    </a:ext>
                  </a:extLst>
                </p:cNvPr>
                <p:cNvSpPr>
                  <a:spLocks/>
                </p:cNvSpPr>
                <p:nvPr/>
              </p:nvSpPr>
              <p:spPr bwMode="auto">
                <a:xfrm>
                  <a:off x="876" y="2242"/>
                  <a:ext cx="19" cy="9"/>
                </a:xfrm>
                <a:custGeom>
                  <a:avLst/>
                  <a:gdLst>
                    <a:gd name="T0" fmla="*/ 8 w 11"/>
                    <a:gd name="T1" fmla="*/ 0 h 5"/>
                    <a:gd name="T2" fmla="*/ 0 w 11"/>
                    <a:gd name="T3" fmla="*/ 5 h 5"/>
                    <a:gd name="T4" fmla="*/ 11 w 11"/>
                    <a:gd name="T5" fmla="*/ 1 h 5"/>
                    <a:gd name="T6" fmla="*/ 8 w 11"/>
                    <a:gd name="T7" fmla="*/ 0 h 5"/>
                  </a:gdLst>
                  <a:ahLst/>
                  <a:cxnLst>
                    <a:cxn ang="0">
                      <a:pos x="T0" y="T1"/>
                    </a:cxn>
                    <a:cxn ang="0">
                      <a:pos x="T2" y="T3"/>
                    </a:cxn>
                    <a:cxn ang="0">
                      <a:pos x="T4" y="T5"/>
                    </a:cxn>
                    <a:cxn ang="0">
                      <a:pos x="T6" y="T7"/>
                    </a:cxn>
                  </a:cxnLst>
                  <a:rect l="0" t="0" r="r" b="b"/>
                  <a:pathLst>
                    <a:path w="11" h="5">
                      <a:moveTo>
                        <a:pt x="8" y="0"/>
                      </a:moveTo>
                      <a:cubicBezTo>
                        <a:pt x="4" y="0"/>
                        <a:pt x="1" y="2"/>
                        <a:pt x="0" y="5"/>
                      </a:cubicBezTo>
                      <a:cubicBezTo>
                        <a:pt x="3" y="4"/>
                        <a:pt x="7" y="2"/>
                        <a:pt x="11" y="1"/>
                      </a:cubicBezTo>
                      <a:cubicBezTo>
                        <a:pt x="10" y="1"/>
                        <a:pt x="9" y="0"/>
                        <a:pt x="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34" name="Oval 22">
                  <a:extLst>
                    <a:ext uri="{FF2B5EF4-FFF2-40B4-BE49-F238E27FC236}">
                      <a16:creationId xmlns:a16="http://schemas.microsoft.com/office/drawing/2014/main" id="{65CB71FD-95DC-4855-996B-CF7E8275CC0A}"/>
                    </a:ext>
                  </a:extLst>
                </p:cNvPr>
                <p:cNvSpPr>
                  <a:spLocks noChangeArrowheads="1"/>
                </p:cNvSpPr>
                <p:nvPr/>
              </p:nvSpPr>
              <p:spPr bwMode="auto">
                <a:xfrm>
                  <a:off x="1168" y="2086"/>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35" name="Oval 23">
                  <a:extLst>
                    <a:ext uri="{FF2B5EF4-FFF2-40B4-BE49-F238E27FC236}">
                      <a16:creationId xmlns:a16="http://schemas.microsoft.com/office/drawing/2014/main" id="{51BDD66B-45A3-4883-9BF2-F77BCA5A4B2E}"/>
                    </a:ext>
                  </a:extLst>
                </p:cNvPr>
                <p:cNvSpPr>
                  <a:spLocks noChangeArrowheads="1"/>
                </p:cNvSpPr>
                <p:nvPr/>
              </p:nvSpPr>
              <p:spPr bwMode="auto">
                <a:xfrm>
                  <a:off x="1239" y="2072"/>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36" name="Oval 24">
                  <a:extLst>
                    <a:ext uri="{FF2B5EF4-FFF2-40B4-BE49-F238E27FC236}">
                      <a16:creationId xmlns:a16="http://schemas.microsoft.com/office/drawing/2014/main" id="{BE546742-E88C-4BF6-8BD7-88B98E3838AC}"/>
                    </a:ext>
                  </a:extLst>
                </p:cNvPr>
                <p:cNvSpPr>
                  <a:spLocks noChangeArrowheads="1"/>
                </p:cNvSpPr>
                <p:nvPr/>
              </p:nvSpPr>
              <p:spPr bwMode="auto">
                <a:xfrm>
                  <a:off x="1409" y="2122"/>
                  <a:ext cx="25" cy="2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37" name="Oval 25">
                  <a:extLst>
                    <a:ext uri="{FF2B5EF4-FFF2-40B4-BE49-F238E27FC236}">
                      <a16:creationId xmlns:a16="http://schemas.microsoft.com/office/drawing/2014/main" id="{41D4C208-1AAC-4050-A41C-8D5AE246E2AD}"/>
                    </a:ext>
                  </a:extLst>
                </p:cNvPr>
                <p:cNvSpPr>
                  <a:spLocks noChangeArrowheads="1"/>
                </p:cNvSpPr>
                <p:nvPr/>
              </p:nvSpPr>
              <p:spPr bwMode="auto">
                <a:xfrm>
                  <a:off x="1299" y="2074"/>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38" name="Freeform 26">
                  <a:extLst>
                    <a:ext uri="{FF2B5EF4-FFF2-40B4-BE49-F238E27FC236}">
                      <a16:creationId xmlns:a16="http://schemas.microsoft.com/office/drawing/2014/main" id="{9531AFB1-32F7-43EA-8A32-297E26C7F1AA}"/>
                    </a:ext>
                  </a:extLst>
                </p:cNvPr>
                <p:cNvSpPr>
                  <a:spLocks/>
                </p:cNvSpPr>
                <p:nvPr/>
              </p:nvSpPr>
              <p:spPr bwMode="auto">
                <a:xfrm>
                  <a:off x="1232" y="2129"/>
                  <a:ext cx="32" cy="32"/>
                </a:xfrm>
                <a:custGeom>
                  <a:avLst/>
                  <a:gdLst>
                    <a:gd name="T0" fmla="*/ 9 w 18"/>
                    <a:gd name="T1" fmla="*/ 0 h 18"/>
                    <a:gd name="T2" fmla="*/ 0 w 18"/>
                    <a:gd name="T3" fmla="*/ 7 h 18"/>
                    <a:gd name="T4" fmla="*/ 8 w 18"/>
                    <a:gd name="T5" fmla="*/ 18 h 18"/>
                    <a:gd name="T6" fmla="*/ 9 w 18"/>
                    <a:gd name="T7" fmla="*/ 18 h 18"/>
                    <a:gd name="T8" fmla="*/ 18 w 18"/>
                    <a:gd name="T9" fmla="*/ 9 h 18"/>
                    <a:gd name="T10" fmla="*/ 9 w 18"/>
                    <a:gd name="T11" fmla="*/ 0 h 18"/>
                  </a:gdLst>
                  <a:ahLst/>
                  <a:cxnLst>
                    <a:cxn ang="0">
                      <a:pos x="T0" y="T1"/>
                    </a:cxn>
                    <a:cxn ang="0">
                      <a:pos x="T2" y="T3"/>
                    </a:cxn>
                    <a:cxn ang="0">
                      <a:pos x="T4" y="T5"/>
                    </a:cxn>
                    <a:cxn ang="0">
                      <a:pos x="T6" y="T7"/>
                    </a:cxn>
                    <a:cxn ang="0">
                      <a:pos x="T8" y="T9"/>
                    </a:cxn>
                    <a:cxn ang="0">
                      <a:pos x="T10" y="T11"/>
                    </a:cxn>
                  </a:cxnLst>
                  <a:rect l="0" t="0" r="r" b="b"/>
                  <a:pathLst>
                    <a:path w="18" h="18">
                      <a:moveTo>
                        <a:pt x="9" y="0"/>
                      </a:moveTo>
                      <a:cubicBezTo>
                        <a:pt x="5" y="0"/>
                        <a:pt x="1" y="3"/>
                        <a:pt x="0" y="7"/>
                      </a:cubicBezTo>
                      <a:cubicBezTo>
                        <a:pt x="3" y="9"/>
                        <a:pt x="6" y="13"/>
                        <a:pt x="8" y="18"/>
                      </a:cubicBezTo>
                      <a:cubicBezTo>
                        <a:pt x="8" y="18"/>
                        <a:pt x="9" y="18"/>
                        <a:pt x="9" y="18"/>
                      </a:cubicBezTo>
                      <a:cubicBezTo>
                        <a:pt x="14" y="18"/>
                        <a:pt x="18" y="14"/>
                        <a:pt x="18" y="9"/>
                      </a:cubicBezTo>
                      <a:cubicBezTo>
                        <a:pt x="18" y="4"/>
                        <a:pt x="14" y="0"/>
                        <a:pt x="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39" name="Oval 27">
                  <a:extLst>
                    <a:ext uri="{FF2B5EF4-FFF2-40B4-BE49-F238E27FC236}">
                      <a16:creationId xmlns:a16="http://schemas.microsoft.com/office/drawing/2014/main" id="{44F1FABE-5C93-4D63-B033-C60B9D343C46}"/>
                    </a:ext>
                  </a:extLst>
                </p:cNvPr>
                <p:cNvSpPr>
                  <a:spLocks noChangeArrowheads="1"/>
                </p:cNvSpPr>
                <p:nvPr/>
              </p:nvSpPr>
              <p:spPr bwMode="auto">
                <a:xfrm>
                  <a:off x="1306" y="2138"/>
                  <a:ext cx="32" cy="3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40" name="Oval 28">
                  <a:extLst>
                    <a:ext uri="{FF2B5EF4-FFF2-40B4-BE49-F238E27FC236}">
                      <a16:creationId xmlns:a16="http://schemas.microsoft.com/office/drawing/2014/main" id="{24B80833-2828-49CC-918A-9AD6DE0060EF}"/>
                    </a:ext>
                  </a:extLst>
                </p:cNvPr>
                <p:cNvSpPr>
                  <a:spLocks noChangeArrowheads="1"/>
                </p:cNvSpPr>
                <p:nvPr/>
              </p:nvSpPr>
              <p:spPr bwMode="auto">
                <a:xfrm>
                  <a:off x="1528" y="2090"/>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41" name="Oval 29">
                  <a:extLst>
                    <a:ext uri="{FF2B5EF4-FFF2-40B4-BE49-F238E27FC236}">
                      <a16:creationId xmlns:a16="http://schemas.microsoft.com/office/drawing/2014/main" id="{FF1A96A5-C97C-4D5C-B431-53C168B32B0D}"/>
                    </a:ext>
                  </a:extLst>
                </p:cNvPr>
                <p:cNvSpPr>
                  <a:spLocks noChangeArrowheads="1"/>
                </p:cNvSpPr>
                <p:nvPr/>
              </p:nvSpPr>
              <p:spPr bwMode="auto">
                <a:xfrm>
                  <a:off x="1377" y="2076"/>
                  <a:ext cx="29"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42" name="Oval 30">
                  <a:extLst>
                    <a:ext uri="{FF2B5EF4-FFF2-40B4-BE49-F238E27FC236}">
                      <a16:creationId xmlns:a16="http://schemas.microsoft.com/office/drawing/2014/main" id="{F44AA4FA-5740-4AE0-9124-BEA110A908DB}"/>
                    </a:ext>
                  </a:extLst>
                </p:cNvPr>
                <p:cNvSpPr>
                  <a:spLocks noChangeArrowheads="1"/>
                </p:cNvSpPr>
                <p:nvPr/>
              </p:nvSpPr>
              <p:spPr bwMode="auto">
                <a:xfrm>
                  <a:off x="1478" y="2141"/>
                  <a:ext cx="29"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43" name="Oval 31">
                  <a:extLst>
                    <a:ext uri="{FF2B5EF4-FFF2-40B4-BE49-F238E27FC236}">
                      <a16:creationId xmlns:a16="http://schemas.microsoft.com/office/drawing/2014/main" id="{BF95211B-6F94-443A-AB82-CA00D9702F71}"/>
                    </a:ext>
                  </a:extLst>
                </p:cNvPr>
                <p:cNvSpPr>
                  <a:spLocks noChangeArrowheads="1"/>
                </p:cNvSpPr>
                <p:nvPr/>
              </p:nvSpPr>
              <p:spPr bwMode="auto">
                <a:xfrm>
                  <a:off x="1448" y="2083"/>
                  <a:ext cx="29"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44" name="Oval 32">
                  <a:extLst>
                    <a:ext uri="{FF2B5EF4-FFF2-40B4-BE49-F238E27FC236}">
                      <a16:creationId xmlns:a16="http://schemas.microsoft.com/office/drawing/2014/main" id="{0A247BB8-8411-4A05-AAB9-327BB263CD6F}"/>
                    </a:ext>
                  </a:extLst>
                </p:cNvPr>
                <p:cNvSpPr>
                  <a:spLocks noChangeArrowheads="1"/>
                </p:cNvSpPr>
                <p:nvPr/>
              </p:nvSpPr>
              <p:spPr bwMode="auto">
                <a:xfrm>
                  <a:off x="1363" y="2219"/>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45" name="Oval 33">
                  <a:extLst>
                    <a:ext uri="{FF2B5EF4-FFF2-40B4-BE49-F238E27FC236}">
                      <a16:creationId xmlns:a16="http://schemas.microsoft.com/office/drawing/2014/main" id="{BE4B6AD9-B869-4978-9B50-E8487E222EF1}"/>
                    </a:ext>
                  </a:extLst>
                </p:cNvPr>
                <p:cNvSpPr>
                  <a:spLocks noChangeArrowheads="1"/>
                </p:cNvSpPr>
                <p:nvPr/>
              </p:nvSpPr>
              <p:spPr bwMode="auto">
                <a:xfrm>
                  <a:off x="1301" y="2193"/>
                  <a:ext cx="32" cy="3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46" name="Freeform 34">
                  <a:extLst>
                    <a:ext uri="{FF2B5EF4-FFF2-40B4-BE49-F238E27FC236}">
                      <a16:creationId xmlns:a16="http://schemas.microsoft.com/office/drawing/2014/main" id="{6350D49E-FB2E-4008-B545-A62D4B9E22ED}"/>
                    </a:ext>
                  </a:extLst>
                </p:cNvPr>
                <p:cNvSpPr>
                  <a:spLocks/>
                </p:cNvSpPr>
                <p:nvPr/>
              </p:nvSpPr>
              <p:spPr bwMode="auto">
                <a:xfrm>
                  <a:off x="1259" y="2203"/>
                  <a:ext cx="21" cy="32"/>
                </a:xfrm>
                <a:custGeom>
                  <a:avLst/>
                  <a:gdLst>
                    <a:gd name="T0" fmla="*/ 3 w 12"/>
                    <a:gd name="T1" fmla="*/ 0 h 18"/>
                    <a:gd name="T2" fmla="*/ 0 w 12"/>
                    <a:gd name="T3" fmla="*/ 0 h 18"/>
                    <a:gd name="T4" fmla="*/ 2 w 12"/>
                    <a:gd name="T5" fmla="*/ 18 h 18"/>
                    <a:gd name="T6" fmla="*/ 3 w 12"/>
                    <a:gd name="T7" fmla="*/ 18 h 18"/>
                    <a:gd name="T8" fmla="*/ 12 w 12"/>
                    <a:gd name="T9" fmla="*/ 9 h 18"/>
                    <a:gd name="T10" fmla="*/ 3 w 12"/>
                    <a:gd name="T11" fmla="*/ 0 h 18"/>
                  </a:gdLst>
                  <a:ahLst/>
                  <a:cxnLst>
                    <a:cxn ang="0">
                      <a:pos x="T0" y="T1"/>
                    </a:cxn>
                    <a:cxn ang="0">
                      <a:pos x="T2" y="T3"/>
                    </a:cxn>
                    <a:cxn ang="0">
                      <a:pos x="T4" y="T5"/>
                    </a:cxn>
                    <a:cxn ang="0">
                      <a:pos x="T6" y="T7"/>
                    </a:cxn>
                    <a:cxn ang="0">
                      <a:pos x="T8" y="T9"/>
                    </a:cxn>
                    <a:cxn ang="0">
                      <a:pos x="T10" y="T11"/>
                    </a:cxn>
                  </a:cxnLst>
                  <a:rect l="0" t="0" r="r" b="b"/>
                  <a:pathLst>
                    <a:path w="12" h="18">
                      <a:moveTo>
                        <a:pt x="3" y="0"/>
                      </a:moveTo>
                      <a:cubicBezTo>
                        <a:pt x="2" y="0"/>
                        <a:pt x="1" y="0"/>
                        <a:pt x="0" y="0"/>
                      </a:cubicBezTo>
                      <a:cubicBezTo>
                        <a:pt x="0" y="6"/>
                        <a:pt x="1" y="12"/>
                        <a:pt x="2" y="18"/>
                      </a:cubicBezTo>
                      <a:cubicBezTo>
                        <a:pt x="2" y="18"/>
                        <a:pt x="2" y="18"/>
                        <a:pt x="3" y="18"/>
                      </a:cubicBezTo>
                      <a:cubicBezTo>
                        <a:pt x="8" y="18"/>
                        <a:pt x="12" y="14"/>
                        <a:pt x="12" y="9"/>
                      </a:cubicBezTo>
                      <a:cubicBezTo>
                        <a:pt x="12" y="4"/>
                        <a:pt x="8" y="0"/>
                        <a:pt x="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47" name="Freeform 35">
                  <a:extLst>
                    <a:ext uri="{FF2B5EF4-FFF2-40B4-BE49-F238E27FC236}">
                      <a16:creationId xmlns:a16="http://schemas.microsoft.com/office/drawing/2014/main" id="{BAF67749-6F2A-4585-88E7-2338F223D4D8}"/>
                    </a:ext>
                  </a:extLst>
                </p:cNvPr>
                <p:cNvSpPr>
                  <a:spLocks/>
                </p:cNvSpPr>
                <p:nvPr/>
              </p:nvSpPr>
              <p:spPr bwMode="auto">
                <a:xfrm>
                  <a:off x="1524" y="2191"/>
                  <a:ext cx="32" cy="21"/>
                </a:xfrm>
                <a:custGeom>
                  <a:avLst/>
                  <a:gdLst>
                    <a:gd name="T0" fmla="*/ 9 w 18"/>
                    <a:gd name="T1" fmla="*/ 0 h 12"/>
                    <a:gd name="T2" fmla="*/ 0 w 18"/>
                    <a:gd name="T3" fmla="*/ 9 h 12"/>
                    <a:gd name="T4" fmla="*/ 0 w 18"/>
                    <a:gd name="T5" fmla="*/ 10 h 12"/>
                    <a:gd name="T6" fmla="*/ 7 w 18"/>
                    <a:gd name="T7" fmla="*/ 9 h 12"/>
                    <a:gd name="T8" fmla="*/ 15 w 18"/>
                    <a:gd name="T9" fmla="*/ 11 h 12"/>
                    <a:gd name="T10" fmla="*/ 17 w 18"/>
                    <a:gd name="T11" fmla="*/ 12 h 12"/>
                    <a:gd name="T12" fmla="*/ 18 w 18"/>
                    <a:gd name="T13" fmla="*/ 9 h 12"/>
                    <a:gd name="T14" fmla="*/ 9 w 18"/>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2">
                      <a:moveTo>
                        <a:pt x="9" y="0"/>
                      </a:moveTo>
                      <a:cubicBezTo>
                        <a:pt x="4" y="0"/>
                        <a:pt x="0" y="4"/>
                        <a:pt x="0" y="9"/>
                      </a:cubicBezTo>
                      <a:cubicBezTo>
                        <a:pt x="0" y="9"/>
                        <a:pt x="0" y="10"/>
                        <a:pt x="0" y="10"/>
                      </a:cubicBezTo>
                      <a:cubicBezTo>
                        <a:pt x="2" y="9"/>
                        <a:pt x="5" y="9"/>
                        <a:pt x="7" y="9"/>
                      </a:cubicBezTo>
                      <a:cubicBezTo>
                        <a:pt x="10" y="9"/>
                        <a:pt x="12" y="9"/>
                        <a:pt x="15" y="11"/>
                      </a:cubicBezTo>
                      <a:cubicBezTo>
                        <a:pt x="16" y="11"/>
                        <a:pt x="16" y="12"/>
                        <a:pt x="17" y="12"/>
                      </a:cubicBezTo>
                      <a:cubicBezTo>
                        <a:pt x="17" y="11"/>
                        <a:pt x="18" y="10"/>
                        <a:pt x="18" y="9"/>
                      </a:cubicBezTo>
                      <a:cubicBezTo>
                        <a:pt x="18" y="4"/>
                        <a:pt x="14" y="0"/>
                        <a:pt x="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48" name="Oval 36">
                  <a:extLst>
                    <a:ext uri="{FF2B5EF4-FFF2-40B4-BE49-F238E27FC236}">
                      <a16:creationId xmlns:a16="http://schemas.microsoft.com/office/drawing/2014/main" id="{8E0C8228-C0A2-468B-9AB3-2E84FF6491F2}"/>
                    </a:ext>
                  </a:extLst>
                </p:cNvPr>
                <p:cNvSpPr>
                  <a:spLocks noChangeArrowheads="1"/>
                </p:cNvSpPr>
                <p:nvPr/>
              </p:nvSpPr>
              <p:spPr bwMode="auto">
                <a:xfrm>
                  <a:off x="1367" y="2166"/>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49" name="Oval 37">
                  <a:extLst>
                    <a:ext uri="{FF2B5EF4-FFF2-40B4-BE49-F238E27FC236}">
                      <a16:creationId xmlns:a16="http://schemas.microsoft.com/office/drawing/2014/main" id="{78E917E8-F17A-42EB-A032-F2EC70735ECA}"/>
                    </a:ext>
                  </a:extLst>
                </p:cNvPr>
                <p:cNvSpPr>
                  <a:spLocks noChangeArrowheads="1"/>
                </p:cNvSpPr>
                <p:nvPr/>
              </p:nvSpPr>
              <p:spPr bwMode="auto">
                <a:xfrm>
                  <a:off x="1413" y="2217"/>
                  <a:ext cx="28"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50" name="Oval 38">
                  <a:extLst>
                    <a:ext uri="{FF2B5EF4-FFF2-40B4-BE49-F238E27FC236}">
                      <a16:creationId xmlns:a16="http://schemas.microsoft.com/office/drawing/2014/main" id="{964902BA-9646-47FB-BD67-00EDA59E6867}"/>
                    </a:ext>
                  </a:extLst>
                </p:cNvPr>
                <p:cNvSpPr>
                  <a:spLocks noChangeArrowheads="1"/>
                </p:cNvSpPr>
                <p:nvPr/>
              </p:nvSpPr>
              <p:spPr bwMode="auto">
                <a:xfrm>
                  <a:off x="1454" y="2182"/>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51" name="Oval 39">
                  <a:extLst>
                    <a:ext uri="{FF2B5EF4-FFF2-40B4-BE49-F238E27FC236}">
                      <a16:creationId xmlns:a16="http://schemas.microsoft.com/office/drawing/2014/main" id="{4192A3C5-6505-48B8-ABCA-DF2DC1C4C039}"/>
                    </a:ext>
                  </a:extLst>
                </p:cNvPr>
                <p:cNvSpPr>
                  <a:spLocks noChangeArrowheads="1"/>
                </p:cNvSpPr>
                <p:nvPr/>
              </p:nvSpPr>
              <p:spPr bwMode="auto">
                <a:xfrm>
                  <a:off x="1400" y="2308"/>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52" name="Oval 40">
                  <a:extLst>
                    <a:ext uri="{FF2B5EF4-FFF2-40B4-BE49-F238E27FC236}">
                      <a16:creationId xmlns:a16="http://schemas.microsoft.com/office/drawing/2014/main" id="{4C907B16-2933-4BBE-9530-E77C60A0E052}"/>
                    </a:ext>
                  </a:extLst>
                </p:cNvPr>
                <p:cNvSpPr>
                  <a:spLocks noChangeArrowheads="1"/>
                </p:cNvSpPr>
                <p:nvPr/>
              </p:nvSpPr>
              <p:spPr bwMode="auto">
                <a:xfrm>
                  <a:off x="1291" y="2260"/>
                  <a:ext cx="31"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53" name="Oval 41">
                  <a:extLst>
                    <a:ext uri="{FF2B5EF4-FFF2-40B4-BE49-F238E27FC236}">
                      <a16:creationId xmlns:a16="http://schemas.microsoft.com/office/drawing/2014/main" id="{C7A87932-DA28-4833-A67B-64D1ECC25A0F}"/>
                    </a:ext>
                  </a:extLst>
                </p:cNvPr>
                <p:cNvSpPr>
                  <a:spLocks noChangeArrowheads="1"/>
                </p:cNvSpPr>
                <p:nvPr/>
              </p:nvSpPr>
              <p:spPr bwMode="auto">
                <a:xfrm>
                  <a:off x="1310" y="2306"/>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54" name="Oval 42">
                  <a:extLst>
                    <a:ext uri="{FF2B5EF4-FFF2-40B4-BE49-F238E27FC236}">
                      <a16:creationId xmlns:a16="http://schemas.microsoft.com/office/drawing/2014/main" id="{6309694C-D8E6-41C0-B562-ABABBAC5D3B3}"/>
                    </a:ext>
                  </a:extLst>
                </p:cNvPr>
                <p:cNvSpPr>
                  <a:spLocks noChangeArrowheads="1"/>
                </p:cNvSpPr>
                <p:nvPr/>
              </p:nvSpPr>
              <p:spPr bwMode="auto">
                <a:xfrm>
                  <a:off x="1369" y="2262"/>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55" name="Freeform 43">
                  <a:extLst>
                    <a:ext uri="{FF2B5EF4-FFF2-40B4-BE49-F238E27FC236}">
                      <a16:creationId xmlns:a16="http://schemas.microsoft.com/office/drawing/2014/main" id="{D78F1B0B-594F-4E38-B0FB-1CCF7DCBD4B0}"/>
                    </a:ext>
                  </a:extLst>
                </p:cNvPr>
                <p:cNvSpPr>
                  <a:spLocks/>
                </p:cNvSpPr>
                <p:nvPr/>
              </p:nvSpPr>
              <p:spPr bwMode="auto">
                <a:xfrm>
                  <a:off x="1464" y="2246"/>
                  <a:ext cx="23" cy="26"/>
                </a:xfrm>
                <a:custGeom>
                  <a:avLst/>
                  <a:gdLst>
                    <a:gd name="T0" fmla="*/ 8 w 13"/>
                    <a:gd name="T1" fmla="*/ 0 h 15"/>
                    <a:gd name="T2" fmla="*/ 0 w 13"/>
                    <a:gd name="T3" fmla="*/ 8 h 15"/>
                    <a:gd name="T4" fmla="*/ 5 w 13"/>
                    <a:gd name="T5" fmla="*/ 15 h 15"/>
                    <a:gd name="T6" fmla="*/ 7 w 13"/>
                    <a:gd name="T7" fmla="*/ 12 h 15"/>
                    <a:gd name="T8" fmla="*/ 13 w 13"/>
                    <a:gd name="T9" fmla="*/ 2 h 15"/>
                    <a:gd name="T10" fmla="*/ 8 w 13"/>
                    <a:gd name="T11" fmla="*/ 0 h 15"/>
                  </a:gdLst>
                  <a:ahLst/>
                  <a:cxnLst>
                    <a:cxn ang="0">
                      <a:pos x="T0" y="T1"/>
                    </a:cxn>
                    <a:cxn ang="0">
                      <a:pos x="T2" y="T3"/>
                    </a:cxn>
                    <a:cxn ang="0">
                      <a:pos x="T4" y="T5"/>
                    </a:cxn>
                    <a:cxn ang="0">
                      <a:pos x="T6" y="T7"/>
                    </a:cxn>
                    <a:cxn ang="0">
                      <a:pos x="T8" y="T9"/>
                    </a:cxn>
                    <a:cxn ang="0">
                      <a:pos x="T10" y="T11"/>
                    </a:cxn>
                  </a:cxnLst>
                  <a:rect l="0" t="0" r="r" b="b"/>
                  <a:pathLst>
                    <a:path w="13" h="15">
                      <a:moveTo>
                        <a:pt x="8" y="0"/>
                      </a:moveTo>
                      <a:cubicBezTo>
                        <a:pt x="4" y="0"/>
                        <a:pt x="0" y="4"/>
                        <a:pt x="0" y="8"/>
                      </a:cubicBezTo>
                      <a:cubicBezTo>
                        <a:pt x="0" y="11"/>
                        <a:pt x="2" y="14"/>
                        <a:pt x="5" y="15"/>
                      </a:cubicBezTo>
                      <a:cubicBezTo>
                        <a:pt x="6" y="14"/>
                        <a:pt x="6" y="13"/>
                        <a:pt x="7" y="12"/>
                      </a:cubicBezTo>
                      <a:cubicBezTo>
                        <a:pt x="9" y="9"/>
                        <a:pt x="11" y="6"/>
                        <a:pt x="13" y="2"/>
                      </a:cubicBezTo>
                      <a:cubicBezTo>
                        <a:pt x="12" y="1"/>
                        <a:pt x="10" y="0"/>
                        <a:pt x="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56" name="Oval 44">
                  <a:extLst>
                    <a:ext uri="{FF2B5EF4-FFF2-40B4-BE49-F238E27FC236}">
                      <a16:creationId xmlns:a16="http://schemas.microsoft.com/office/drawing/2014/main" id="{53655C39-58A8-4C4E-A386-5225231411C6}"/>
                    </a:ext>
                  </a:extLst>
                </p:cNvPr>
                <p:cNvSpPr>
                  <a:spLocks noChangeArrowheads="1"/>
                </p:cNvSpPr>
                <p:nvPr/>
              </p:nvSpPr>
              <p:spPr bwMode="auto">
                <a:xfrm>
                  <a:off x="1602" y="2100"/>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57" name="Freeform 45">
                  <a:extLst>
                    <a:ext uri="{FF2B5EF4-FFF2-40B4-BE49-F238E27FC236}">
                      <a16:creationId xmlns:a16="http://schemas.microsoft.com/office/drawing/2014/main" id="{085A14E2-9226-412C-94CD-BED0E8315010}"/>
                    </a:ext>
                  </a:extLst>
                </p:cNvPr>
                <p:cNvSpPr>
                  <a:spLocks/>
                </p:cNvSpPr>
                <p:nvPr/>
              </p:nvSpPr>
              <p:spPr bwMode="auto">
                <a:xfrm>
                  <a:off x="1765" y="2131"/>
                  <a:ext cx="11" cy="21"/>
                </a:xfrm>
                <a:custGeom>
                  <a:avLst/>
                  <a:gdLst>
                    <a:gd name="T0" fmla="*/ 6 w 6"/>
                    <a:gd name="T1" fmla="*/ 0 h 12"/>
                    <a:gd name="T2" fmla="*/ 0 w 6"/>
                    <a:gd name="T3" fmla="*/ 7 h 12"/>
                    <a:gd name="T4" fmla="*/ 2 w 6"/>
                    <a:gd name="T5" fmla="*/ 12 h 12"/>
                    <a:gd name="T6" fmla="*/ 6 w 6"/>
                    <a:gd name="T7" fmla="*/ 0 h 12"/>
                  </a:gdLst>
                  <a:ahLst/>
                  <a:cxnLst>
                    <a:cxn ang="0">
                      <a:pos x="T0" y="T1"/>
                    </a:cxn>
                    <a:cxn ang="0">
                      <a:pos x="T2" y="T3"/>
                    </a:cxn>
                    <a:cxn ang="0">
                      <a:pos x="T4" y="T5"/>
                    </a:cxn>
                    <a:cxn ang="0">
                      <a:pos x="T6" y="T7"/>
                    </a:cxn>
                  </a:cxnLst>
                  <a:rect l="0" t="0" r="r" b="b"/>
                  <a:pathLst>
                    <a:path w="6" h="12">
                      <a:moveTo>
                        <a:pt x="6" y="0"/>
                      </a:moveTo>
                      <a:cubicBezTo>
                        <a:pt x="2" y="1"/>
                        <a:pt x="0" y="4"/>
                        <a:pt x="0" y="7"/>
                      </a:cubicBezTo>
                      <a:cubicBezTo>
                        <a:pt x="0" y="9"/>
                        <a:pt x="1" y="11"/>
                        <a:pt x="2" y="12"/>
                      </a:cubicBezTo>
                      <a:cubicBezTo>
                        <a:pt x="3" y="8"/>
                        <a:pt x="4" y="4"/>
                        <a:pt x="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58" name="Oval 46">
                  <a:extLst>
                    <a:ext uri="{FF2B5EF4-FFF2-40B4-BE49-F238E27FC236}">
                      <a16:creationId xmlns:a16="http://schemas.microsoft.com/office/drawing/2014/main" id="{8DA18615-2AC7-4728-91B8-5A36C899481C}"/>
                    </a:ext>
                  </a:extLst>
                </p:cNvPr>
                <p:cNvSpPr>
                  <a:spLocks noChangeArrowheads="1"/>
                </p:cNvSpPr>
                <p:nvPr/>
              </p:nvSpPr>
              <p:spPr bwMode="auto">
                <a:xfrm>
                  <a:off x="1655" y="2083"/>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59" name="Oval 47">
                  <a:extLst>
                    <a:ext uri="{FF2B5EF4-FFF2-40B4-BE49-F238E27FC236}">
                      <a16:creationId xmlns:a16="http://schemas.microsoft.com/office/drawing/2014/main" id="{B22BBC93-11FF-4F33-85D7-FABE6BB30647}"/>
                    </a:ext>
                  </a:extLst>
                </p:cNvPr>
                <p:cNvSpPr>
                  <a:spLocks noChangeArrowheads="1"/>
                </p:cNvSpPr>
                <p:nvPr/>
              </p:nvSpPr>
              <p:spPr bwMode="auto">
                <a:xfrm>
                  <a:off x="1555" y="2139"/>
                  <a:ext cx="31"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60" name="Oval 48">
                  <a:extLst>
                    <a:ext uri="{FF2B5EF4-FFF2-40B4-BE49-F238E27FC236}">
                      <a16:creationId xmlns:a16="http://schemas.microsoft.com/office/drawing/2014/main" id="{BC430A63-BCA0-4E37-BCA2-161F126AE41E}"/>
                    </a:ext>
                  </a:extLst>
                </p:cNvPr>
                <p:cNvSpPr>
                  <a:spLocks noChangeArrowheads="1"/>
                </p:cNvSpPr>
                <p:nvPr/>
              </p:nvSpPr>
              <p:spPr bwMode="auto">
                <a:xfrm>
                  <a:off x="1638" y="2143"/>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61" name="Oval 49">
                  <a:extLst>
                    <a:ext uri="{FF2B5EF4-FFF2-40B4-BE49-F238E27FC236}">
                      <a16:creationId xmlns:a16="http://schemas.microsoft.com/office/drawing/2014/main" id="{800CBCDA-2745-4053-99B0-B92BBC9DB1BB}"/>
                    </a:ext>
                  </a:extLst>
                </p:cNvPr>
                <p:cNvSpPr>
                  <a:spLocks noChangeArrowheads="1"/>
                </p:cNvSpPr>
                <p:nvPr/>
              </p:nvSpPr>
              <p:spPr bwMode="auto">
                <a:xfrm>
                  <a:off x="1884" y="2099"/>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62" name="Oval 50">
                  <a:extLst>
                    <a:ext uri="{FF2B5EF4-FFF2-40B4-BE49-F238E27FC236}">
                      <a16:creationId xmlns:a16="http://schemas.microsoft.com/office/drawing/2014/main" id="{CF335733-191D-47F4-8425-E13983D27B55}"/>
                    </a:ext>
                  </a:extLst>
                </p:cNvPr>
                <p:cNvSpPr>
                  <a:spLocks noChangeArrowheads="1"/>
                </p:cNvSpPr>
                <p:nvPr/>
              </p:nvSpPr>
              <p:spPr bwMode="auto">
                <a:xfrm>
                  <a:off x="1733" y="2084"/>
                  <a:ext cx="29"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63" name="Freeform 51">
                  <a:extLst>
                    <a:ext uri="{FF2B5EF4-FFF2-40B4-BE49-F238E27FC236}">
                      <a16:creationId xmlns:a16="http://schemas.microsoft.com/office/drawing/2014/main" id="{A50048B8-50B3-4BC7-AB8E-BF76D0464F73}"/>
                    </a:ext>
                  </a:extLst>
                </p:cNvPr>
                <p:cNvSpPr>
                  <a:spLocks/>
                </p:cNvSpPr>
                <p:nvPr/>
              </p:nvSpPr>
              <p:spPr bwMode="auto">
                <a:xfrm>
                  <a:off x="1806" y="2092"/>
                  <a:ext cx="28" cy="21"/>
                </a:xfrm>
                <a:custGeom>
                  <a:avLst/>
                  <a:gdLst>
                    <a:gd name="T0" fmla="*/ 8 w 16"/>
                    <a:gd name="T1" fmla="*/ 0 h 12"/>
                    <a:gd name="T2" fmla="*/ 0 w 16"/>
                    <a:gd name="T3" fmla="*/ 8 h 12"/>
                    <a:gd name="T4" fmla="*/ 0 w 16"/>
                    <a:gd name="T5" fmla="*/ 8 h 12"/>
                    <a:gd name="T6" fmla="*/ 14 w 16"/>
                    <a:gd name="T7" fmla="*/ 12 h 12"/>
                    <a:gd name="T8" fmla="*/ 16 w 16"/>
                    <a:gd name="T9" fmla="*/ 8 h 12"/>
                    <a:gd name="T10" fmla="*/ 8 w 16"/>
                    <a:gd name="T11" fmla="*/ 0 h 12"/>
                  </a:gdLst>
                  <a:ahLst/>
                  <a:cxnLst>
                    <a:cxn ang="0">
                      <a:pos x="T0" y="T1"/>
                    </a:cxn>
                    <a:cxn ang="0">
                      <a:pos x="T2" y="T3"/>
                    </a:cxn>
                    <a:cxn ang="0">
                      <a:pos x="T4" y="T5"/>
                    </a:cxn>
                    <a:cxn ang="0">
                      <a:pos x="T6" y="T7"/>
                    </a:cxn>
                    <a:cxn ang="0">
                      <a:pos x="T8" y="T9"/>
                    </a:cxn>
                    <a:cxn ang="0">
                      <a:pos x="T10" y="T11"/>
                    </a:cxn>
                  </a:cxnLst>
                  <a:rect l="0" t="0" r="r" b="b"/>
                  <a:pathLst>
                    <a:path w="16" h="12">
                      <a:moveTo>
                        <a:pt x="8" y="0"/>
                      </a:moveTo>
                      <a:cubicBezTo>
                        <a:pt x="3" y="0"/>
                        <a:pt x="0" y="3"/>
                        <a:pt x="0" y="8"/>
                      </a:cubicBezTo>
                      <a:cubicBezTo>
                        <a:pt x="0" y="8"/>
                        <a:pt x="0" y="8"/>
                        <a:pt x="0" y="8"/>
                      </a:cubicBezTo>
                      <a:cubicBezTo>
                        <a:pt x="4" y="8"/>
                        <a:pt x="9" y="9"/>
                        <a:pt x="14" y="12"/>
                      </a:cubicBezTo>
                      <a:cubicBezTo>
                        <a:pt x="15" y="11"/>
                        <a:pt x="16" y="10"/>
                        <a:pt x="16" y="8"/>
                      </a:cubicBezTo>
                      <a:cubicBezTo>
                        <a:pt x="16" y="4"/>
                        <a:pt x="12" y="0"/>
                        <a:pt x="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64" name="Oval 52">
                  <a:extLst>
                    <a:ext uri="{FF2B5EF4-FFF2-40B4-BE49-F238E27FC236}">
                      <a16:creationId xmlns:a16="http://schemas.microsoft.com/office/drawing/2014/main" id="{B739157C-6ADA-46AA-A1CE-151B4FDEEF7E}"/>
                    </a:ext>
                  </a:extLst>
                </p:cNvPr>
                <p:cNvSpPr>
                  <a:spLocks noChangeArrowheads="1"/>
                </p:cNvSpPr>
                <p:nvPr/>
              </p:nvSpPr>
              <p:spPr bwMode="auto">
                <a:xfrm>
                  <a:off x="1721" y="2228"/>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65" name="Oval 53">
                  <a:extLst>
                    <a:ext uri="{FF2B5EF4-FFF2-40B4-BE49-F238E27FC236}">
                      <a16:creationId xmlns:a16="http://schemas.microsoft.com/office/drawing/2014/main" id="{3327373B-6300-402A-AB1D-662EE04B0E54}"/>
                    </a:ext>
                  </a:extLst>
                </p:cNvPr>
                <p:cNvSpPr>
                  <a:spLocks noChangeArrowheads="1"/>
                </p:cNvSpPr>
                <p:nvPr/>
              </p:nvSpPr>
              <p:spPr bwMode="auto">
                <a:xfrm>
                  <a:off x="1670" y="2200"/>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66" name="Oval 54">
                  <a:extLst>
                    <a:ext uri="{FF2B5EF4-FFF2-40B4-BE49-F238E27FC236}">
                      <a16:creationId xmlns:a16="http://schemas.microsoft.com/office/drawing/2014/main" id="{D2CDF05C-A65D-43E3-839A-0AA7E6443480}"/>
                    </a:ext>
                  </a:extLst>
                </p:cNvPr>
                <p:cNvSpPr>
                  <a:spLocks noChangeArrowheads="1"/>
                </p:cNvSpPr>
                <p:nvPr/>
              </p:nvSpPr>
              <p:spPr bwMode="auto">
                <a:xfrm>
                  <a:off x="1599" y="2208"/>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67" name="Oval 55">
                  <a:extLst>
                    <a:ext uri="{FF2B5EF4-FFF2-40B4-BE49-F238E27FC236}">
                      <a16:creationId xmlns:a16="http://schemas.microsoft.com/office/drawing/2014/main" id="{AB2EF762-4972-43EF-8F65-64665BCEC428}"/>
                    </a:ext>
                  </a:extLst>
                </p:cNvPr>
                <p:cNvSpPr>
                  <a:spLocks noChangeArrowheads="1"/>
                </p:cNvSpPr>
                <p:nvPr/>
              </p:nvSpPr>
              <p:spPr bwMode="auto">
                <a:xfrm>
                  <a:off x="1709" y="2145"/>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68" name="Freeform 56">
                  <a:extLst>
                    <a:ext uri="{FF2B5EF4-FFF2-40B4-BE49-F238E27FC236}">
                      <a16:creationId xmlns:a16="http://schemas.microsoft.com/office/drawing/2014/main" id="{FBD1032E-E0A4-4C47-B859-E4F8CD37C437}"/>
                    </a:ext>
                  </a:extLst>
                </p:cNvPr>
                <p:cNvSpPr>
                  <a:spLocks/>
                </p:cNvSpPr>
                <p:nvPr/>
              </p:nvSpPr>
              <p:spPr bwMode="auto">
                <a:xfrm>
                  <a:off x="1588" y="2262"/>
                  <a:ext cx="16" cy="24"/>
                </a:xfrm>
                <a:custGeom>
                  <a:avLst/>
                  <a:gdLst>
                    <a:gd name="T0" fmla="*/ 2 w 9"/>
                    <a:gd name="T1" fmla="*/ 0 h 14"/>
                    <a:gd name="T2" fmla="*/ 0 w 9"/>
                    <a:gd name="T3" fmla="*/ 0 h 14"/>
                    <a:gd name="T4" fmla="*/ 4 w 9"/>
                    <a:gd name="T5" fmla="*/ 14 h 14"/>
                    <a:gd name="T6" fmla="*/ 9 w 9"/>
                    <a:gd name="T7" fmla="*/ 7 h 14"/>
                    <a:gd name="T8" fmla="*/ 2 w 9"/>
                    <a:gd name="T9" fmla="*/ 0 h 14"/>
                  </a:gdLst>
                  <a:ahLst/>
                  <a:cxnLst>
                    <a:cxn ang="0">
                      <a:pos x="T0" y="T1"/>
                    </a:cxn>
                    <a:cxn ang="0">
                      <a:pos x="T2" y="T3"/>
                    </a:cxn>
                    <a:cxn ang="0">
                      <a:pos x="T4" y="T5"/>
                    </a:cxn>
                    <a:cxn ang="0">
                      <a:pos x="T6" y="T7"/>
                    </a:cxn>
                    <a:cxn ang="0">
                      <a:pos x="T8" y="T9"/>
                    </a:cxn>
                  </a:cxnLst>
                  <a:rect l="0" t="0" r="r" b="b"/>
                  <a:pathLst>
                    <a:path w="9" h="14">
                      <a:moveTo>
                        <a:pt x="2" y="0"/>
                      </a:moveTo>
                      <a:cubicBezTo>
                        <a:pt x="1" y="0"/>
                        <a:pt x="1" y="0"/>
                        <a:pt x="0" y="0"/>
                      </a:cubicBezTo>
                      <a:cubicBezTo>
                        <a:pt x="2" y="4"/>
                        <a:pt x="3" y="9"/>
                        <a:pt x="4" y="14"/>
                      </a:cubicBezTo>
                      <a:cubicBezTo>
                        <a:pt x="7" y="13"/>
                        <a:pt x="9" y="10"/>
                        <a:pt x="9" y="7"/>
                      </a:cubicBezTo>
                      <a:cubicBezTo>
                        <a:pt x="9" y="3"/>
                        <a:pt x="6" y="0"/>
                        <a:pt x="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69" name="Oval 57">
                  <a:extLst>
                    <a:ext uri="{FF2B5EF4-FFF2-40B4-BE49-F238E27FC236}">
                      <a16:creationId xmlns:a16="http://schemas.microsoft.com/office/drawing/2014/main" id="{7D5E284D-B953-4F68-8EE6-3AC9F5D31DC7}"/>
                    </a:ext>
                  </a:extLst>
                </p:cNvPr>
                <p:cNvSpPr>
                  <a:spLocks noChangeArrowheads="1"/>
                </p:cNvSpPr>
                <p:nvPr/>
              </p:nvSpPr>
              <p:spPr bwMode="auto">
                <a:xfrm>
                  <a:off x="1634" y="2269"/>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70" name="Oval 58">
                  <a:extLst>
                    <a:ext uri="{FF2B5EF4-FFF2-40B4-BE49-F238E27FC236}">
                      <a16:creationId xmlns:a16="http://schemas.microsoft.com/office/drawing/2014/main" id="{594BA2BA-07CF-412E-80EC-70D737C64ED5}"/>
                    </a:ext>
                  </a:extLst>
                </p:cNvPr>
                <p:cNvSpPr>
                  <a:spLocks noChangeArrowheads="1"/>
                </p:cNvSpPr>
                <p:nvPr/>
              </p:nvSpPr>
              <p:spPr bwMode="auto">
                <a:xfrm>
                  <a:off x="1663" y="2304"/>
                  <a:ext cx="31"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71" name="Oval 59">
                  <a:extLst>
                    <a:ext uri="{FF2B5EF4-FFF2-40B4-BE49-F238E27FC236}">
                      <a16:creationId xmlns:a16="http://schemas.microsoft.com/office/drawing/2014/main" id="{782F9131-6C84-410F-9A05-927157692AEA}"/>
                    </a:ext>
                  </a:extLst>
                </p:cNvPr>
                <p:cNvSpPr>
                  <a:spLocks noChangeArrowheads="1"/>
                </p:cNvSpPr>
                <p:nvPr/>
              </p:nvSpPr>
              <p:spPr bwMode="auto">
                <a:xfrm>
                  <a:off x="1716" y="2281"/>
                  <a:ext cx="28"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72" name="Oval 60">
                  <a:extLst>
                    <a:ext uri="{FF2B5EF4-FFF2-40B4-BE49-F238E27FC236}">
                      <a16:creationId xmlns:a16="http://schemas.microsoft.com/office/drawing/2014/main" id="{1B406D82-CFE2-43B9-81FF-CA6936EFBE4C}"/>
                    </a:ext>
                  </a:extLst>
                </p:cNvPr>
                <p:cNvSpPr>
                  <a:spLocks noChangeArrowheads="1"/>
                </p:cNvSpPr>
                <p:nvPr/>
              </p:nvSpPr>
              <p:spPr bwMode="auto">
                <a:xfrm>
                  <a:off x="1951" y="2099"/>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73" name="Oval 61">
                  <a:extLst>
                    <a:ext uri="{FF2B5EF4-FFF2-40B4-BE49-F238E27FC236}">
                      <a16:creationId xmlns:a16="http://schemas.microsoft.com/office/drawing/2014/main" id="{EA96A88C-77C4-4FC1-83DB-4981F805F2CC}"/>
                    </a:ext>
                  </a:extLst>
                </p:cNvPr>
                <p:cNvSpPr>
                  <a:spLocks noChangeArrowheads="1"/>
                </p:cNvSpPr>
                <p:nvPr/>
              </p:nvSpPr>
              <p:spPr bwMode="auto">
                <a:xfrm>
                  <a:off x="1969" y="2159"/>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74" name="Oval 62">
                  <a:extLst>
                    <a:ext uri="{FF2B5EF4-FFF2-40B4-BE49-F238E27FC236}">
                      <a16:creationId xmlns:a16="http://schemas.microsoft.com/office/drawing/2014/main" id="{7A102F54-AD7B-401A-9487-83E28B78D5F4}"/>
                    </a:ext>
                  </a:extLst>
                </p:cNvPr>
                <p:cNvSpPr>
                  <a:spLocks noChangeArrowheads="1"/>
                </p:cNvSpPr>
                <p:nvPr/>
              </p:nvSpPr>
              <p:spPr bwMode="auto">
                <a:xfrm>
                  <a:off x="2017" y="2090"/>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75" name="Freeform 63">
                  <a:extLst>
                    <a:ext uri="{FF2B5EF4-FFF2-40B4-BE49-F238E27FC236}">
                      <a16:creationId xmlns:a16="http://schemas.microsoft.com/office/drawing/2014/main" id="{F2C3989B-FA9A-4A45-9B86-8CB08F0C0507}"/>
                    </a:ext>
                  </a:extLst>
                </p:cNvPr>
                <p:cNvSpPr>
                  <a:spLocks/>
                </p:cNvSpPr>
                <p:nvPr/>
              </p:nvSpPr>
              <p:spPr bwMode="auto">
                <a:xfrm>
                  <a:off x="1907" y="2148"/>
                  <a:ext cx="32" cy="29"/>
                </a:xfrm>
                <a:custGeom>
                  <a:avLst/>
                  <a:gdLst>
                    <a:gd name="T0" fmla="*/ 9 w 18"/>
                    <a:gd name="T1" fmla="*/ 0 h 16"/>
                    <a:gd name="T2" fmla="*/ 0 w 18"/>
                    <a:gd name="T3" fmla="*/ 9 h 16"/>
                    <a:gd name="T4" fmla="*/ 14 w 18"/>
                    <a:gd name="T5" fmla="*/ 16 h 16"/>
                    <a:gd name="T6" fmla="*/ 18 w 18"/>
                    <a:gd name="T7" fmla="*/ 9 h 16"/>
                    <a:gd name="T8" fmla="*/ 9 w 18"/>
                    <a:gd name="T9" fmla="*/ 0 h 16"/>
                  </a:gdLst>
                  <a:ahLst/>
                  <a:cxnLst>
                    <a:cxn ang="0">
                      <a:pos x="T0" y="T1"/>
                    </a:cxn>
                    <a:cxn ang="0">
                      <a:pos x="T2" y="T3"/>
                    </a:cxn>
                    <a:cxn ang="0">
                      <a:pos x="T4" y="T5"/>
                    </a:cxn>
                    <a:cxn ang="0">
                      <a:pos x="T6" y="T7"/>
                    </a:cxn>
                    <a:cxn ang="0">
                      <a:pos x="T8" y="T9"/>
                    </a:cxn>
                  </a:cxnLst>
                  <a:rect l="0" t="0" r="r" b="b"/>
                  <a:pathLst>
                    <a:path w="18" h="16">
                      <a:moveTo>
                        <a:pt x="9" y="0"/>
                      </a:moveTo>
                      <a:cubicBezTo>
                        <a:pt x="4" y="0"/>
                        <a:pt x="0" y="4"/>
                        <a:pt x="0" y="9"/>
                      </a:cubicBezTo>
                      <a:cubicBezTo>
                        <a:pt x="5" y="12"/>
                        <a:pt x="10" y="14"/>
                        <a:pt x="14" y="16"/>
                      </a:cubicBezTo>
                      <a:cubicBezTo>
                        <a:pt x="16" y="15"/>
                        <a:pt x="18" y="12"/>
                        <a:pt x="18" y="9"/>
                      </a:cubicBezTo>
                      <a:cubicBezTo>
                        <a:pt x="18" y="4"/>
                        <a:pt x="14" y="0"/>
                        <a:pt x="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76" name="Oval 64">
                  <a:extLst>
                    <a:ext uri="{FF2B5EF4-FFF2-40B4-BE49-F238E27FC236}">
                      <a16:creationId xmlns:a16="http://schemas.microsoft.com/office/drawing/2014/main" id="{AA6A523F-A590-4E6A-8E2F-E54D4A2040F3}"/>
                    </a:ext>
                  </a:extLst>
                </p:cNvPr>
                <p:cNvSpPr>
                  <a:spLocks noChangeArrowheads="1"/>
                </p:cNvSpPr>
                <p:nvPr/>
              </p:nvSpPr>
              <p:spPr bwMode="auto">
                <a:xfrm>
                  <a:off x="2052" y="2132"/>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77" name="Freeform 65">
                  <a:extLst>
                    <a:ext uri="{FF2B5EF4-FFF2-40B4-BE49-F238E27FC236}">
                      <a16:creationId xmlns:a16="http://schemas.microsoft.com/office/drawing/2014/main" id="{BFAF3EA2-BD8E-4E80-9A2A-80391E499BEF}"/>
                    </a:ext>
                  </a:extLst>
                </p:cNvPr>
                <p:cNvSpPr>
                  <a:spLocks/>
                </p:cNvSpPr>
                <p:nvPr/>
              </p:nvSpPr>
              <p:spPr bwMode="auto">
                <a:xfrm>
                  <a:off x="2127" y="2235"/>
                  <a:ext cx="25" cy="25"/>
                </a:xfrm>
                <a:custGeom>
                  <a:avLst/>
                  <a:gdLst>
                    <a:gd name="T0" fmla="*/ 7 w 14"/>
                    <a:gd name="T1" fmla="*/ 0 h 14"/>
                    <a:gd name="T2" fmla="*/ 0 w 14"/>
                    <a:gd name="T3" fmla="*/ 7 h 14"/>
                    <a:gd name="T4" fmla="*/ 3 w 14"/>
                    <a:gd name="T5" fmla="*/ 13 h 14"/>
                    <a:gd name="T6" fmla="*/ 5 w 14"/>
                    <a:gd name="T7" fmla="*/ 13 h 14"/>
                    <a:gd name="T8" fmla="*/ 7 w 14"/>
                    <a:gd name="T9" fmla="*/ 14 h 14"/>
                    <a:gd name="T10" fmla="*/ 14 w 14"/>
                    <a:gd name="T11" fmla="*/ 7 h 14"/>
                    <a:gd name="T12" fmla="*/ 7 w 14"/>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4" h="14">
                      <a:moveTo>
                        <a:pt x="7" y="0"/>
                      </a:moveTo>
                      <a:cubicBezTo>
                        <a:pt x="3" y="0"/>
                        <a:pt x="0" y="3"/>
                        <a:pt x="0" y="7"/>
                      </a:cubicBezTo>
                      <a:cubicBezTo>
                        <a:pt x="0" y="9"/>
                        <a:pt x="1" y="11"/>
                        <a:pt x="3" y="13"/>
                      </a:cubicBezTo>
                      <a:cubicBezTo>
                        <a:pt x="4" y="13"/>
                        <a:pt x="5" y="13"/>
                        <a:pt x="5" y="13"/>
                      </a:cubicBezTo>
                      <a:cubicBezTo>
                        <a:pt x="6" y="14"/>
                        <a:pt x="6" y="14"/>
                        <a:pt x="7" y="14"/>
                      </a:cubicBezTo>
                      <a:cubicBezTo>
                        <a:pt x="11" y="14"/>
                        <a:pt x="14" y="10"/>
                        <a:pt x="14" y="7"/>
                      </a:cubicBezTo>
                      <a:cubicBezTo>
                        <a:pt x="14" y="3"/>
                        <a:pt x="11" y="0"/>
                        <a:pt x="7"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78" name="Oval 66">
                  <a:extLst>
                    <a:ext uri="{FF2B5EF4-FFF2-40B4-BE49-F238E27FC236}">
                      <a16:creationId xmlns:a16="http://schemas.microsoft.com/office/drawing/2014/main" id="{663B9772-797F-49CB-9A03-0C67DD98A618}"/>
                    </a:ext>
                  </a:extLst>
                </p:cNvPr>
                <p:cNvSpPr>
                  <a:spLocks noChangeArrowheads="1"/>
                </p:cNvSpPr>
                <p:nvPr/>
              </p:nvSpPr>
              <p:spPr bwMode="auto">
                <a:xfrm>
                  <a:off x="2084" y="2187"/>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79" name="Freeform 67">
                  <a:extLst>
                    <a:ext uri="{FF2B5EF4-FFF2-40B4-BE49-F238E27FC236}">
                      <a16:creationId xmlns:a16="http://schemas.microsoft.com/office/drawing/2014/main" id="{D616178F-E029-4854-8D34-C3F632A8591C}"/>
                    </a:ext>
                  </a:extLst>
                </p:cNvPr>
                <p:cNvSpPr>
                  <a:spLocks/>
                </p:cNvSpPr>
                <p:nvPr/>
              </p:nvSpPr>
              <p:spPr bwMode="auto">
                <a:xfrm>
                  <a:off x="2020" y="2189"/>
                  <a:ext cx="32" cy="30"/>
                </a:xfrm>
                <a:custGeom>
                  <a:avLst/>
                  <a:gdLst>
                    <a:gd name="T0" fmla="*/ 9 w 18"/>
                    <a:gd name="T1" fmla="*/ 0 h 17"/>
                    <a:gd name="T2" fmla="*/ 0 w 18"/>
                    <a:gd name="T3" fmla="*/ 9 h 17"/>
                    <a:gd name="T4" fmla="*/ 1 w 18"/>
                    <a:gd name="T5" fmla="*/ 13 h 17"/>
                    <a:gd name="T6" fmla="*/ 12 w 18"/>
                    <a:gd name="T7" fmla="*/ 17 h 17"/>
                    <a:gd name="T8" fmla="*/ 18 w 18"/>
                    <a:gd name="T9" fmla="*/ 9 h 17"/>
                    <a:gd name="T10" fmla="*/ 9 w 18"/>
                    <a:gd name="T11" fmla="*/ 0 h 17"/>
                  </a:gdLst>
                  <a:ahLst/>
                  <a:cxnLst>
                    <a:cxn ang="0">
                      <a:pos x="T0" y="T1"/>
                    </a:cxn>
                    <a:cxn ang="0">
                      <a:pos x="T2" y="T3"/>
                    </a:cxn>
                    <a:cxn ang="0">
                      <a:pos x="T4" y="T5"/>
                    </a:cxn>
                    <a:cxn ang="0">
                      <a:pos x="T6" y="T7"/>
                    </a:cxn>
                    <a:cxn ang="0">
                      <a:pos x="T8" y="T9"/>
                    </a:cxn>
                    <a:cxn ang="0">
                      <a:pos x="T10" y="T11"/>
                    </a:cxn>
                  </a:cxnLst>
                  <a:rect l="0" t="0" r="r" b="b"/>
                  <a:pathLst>
                    <a:path w="18" h="17">
                      <a:moveTo>
                        <a:pt x="9" y="0"/>
                      </a:moveTo>
                      <a:cubicBezTo>
                        <a:pt x="4" y="0"/>
                        <a:pt x="0" y="4"/>
                        <a:pt x="0" y="9"/>
                      </a:cubicBezTo>
                      <a:cubicBezTo>
                        <a:pt x="0" y="11"/>
                        <a:pt x="0" y="12"/>
                        <a:pt x="1" y="13"/>
                      </a:cubicBezTo>
                      <a:cubicBezTo>
                        <a:pt x="5" y="15"/>
                        <a:pt x="9" y="16"/>
                        <a:pt x="12" y="17"/>
                      </a:cubicBezTo>
                      <a:cubicBezTo>
                        <a:pt x="16" y="16"/>
                        <a:pt x="18" y="13"/>
                        <a:pt x="18" y="9"/>
                      </a:cubicBezTo>
                      <a:cubicBezTo>
                        <a:pt x="18" y="4"/>
                        <a:pt x="14" y="0"/>
                        <a:pt x="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80" name="Freeform 68">
                  <a:extLst>
                    <a:ext uri="{FF2B5EF4-FFF2-40B4-BE49-F238E27FC236}">
                      <a16:creationId xmlns:a16="http://schemas.microsoft.com/office/drawing/2014/main" id="{BD684039-4461-49C0-A88A-FB07ED92E931}"/>
                    </a:ext>
                  </a:extLst>
                </p:cNvPr>
                <p:cNvSpPr>
                  <a:spLocks/>
                </p:cNvSpPr>
                <p:nvPr/>
              </p:nvSpPr>
              <p:spPr bwMode="auto">
                <a:xfrm>
                  <a:off x="2196" y="2281"/>
                  <a:ext cx="9" cy="4"/>
                </a:xfrm>
                <a:custGeom>
                  <a:avLst/>
                  <a:gdLst>
                    <a:gd name="T0" fmla="*/ 4 w 5"/>
                    <a:gd name="T1" fmla="*/ 0 h 2"/>
                    <a:gd name="T2" fmla="*/ 0 w 5"/>
                    <a:gd name="T3" fmla="*/ 1 h 2"/>
                    <a:gd name="T4" fmla="*/ 5 w 5"/>
                    <a:gd name="T5" fmla="*/ 2 h 2"/>
                    <a:gd name="T6" fmla="*/ 4 w 5"/>
                    <a:gd name="T7" fmla="*/ 0 h 2"/>
                    <a:gd name="T8" fmla="*/ 4 w 5"/>
                    <a:gd name="T9" fmla="*/ 0 h 2"/>
                  </a:gdLst>
                  <a:ahLst/>
                  <a:cxnLst>
                    <a:cxn ang="0">
                      <a:pos x="T0" y="T1"/>
                    </a:cxn>
                    <a:cxn ang="0">
                      <a:pos x="T2" y="T3"/>
                    </a:cxn>
                    <a:cxn ang="0">
                      <a:pos x="T4" y="T5"/>
                    </a:cxn>
                    <a:cxn ang="0">
                      <a:pos x="T6" y="T7"/>
                    </a:cxn>
                    <a:cxn ang="0">
                      <a:pos x="T8" y="T9"/>
                    </a:cxn>
                  </a:cxnLst>
                  <a:rect l="0" t="0" r="r" b="b"/>
                  <a:pathLst>
                    <a:path w="5" h="2">
                      <a:moveTo>
                        <a:pt x="4" y="0"/>
                      </a:moveTo>
                      <a:cubicBezTo>
                        <a:pt x="2" y="0"/>
                        <a:pt x="1" y="0"/>
                        <a:pt x="0" y="1"/>
                      </a:cubicBezTo>
                      <a:cubicBezTo>
                        <a:pt x="2" y="1"/>
                        <a:pt x="3" y="2"/>
                        <a:pt x="5" y="2"/>
                      </a:cubicBezTo>
                      <a:cubicBezTo>
                        <a:pt x="5" y="1"/>
                        <a:pt x="4" y="0"/>
                        <a:pt x="4" y="0"/>
                      </a:cubicBezTo>
                      <a:cubicBezTo>
                        <a:pt x="4" y="0"/>
                        <a:pt x="4" y="0"/>
                        <a:pt x="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81" name="Freeform 69">
                  <a:extLst>
                    <a:ext uri="{FF2B5EF4-FFF2-40B4-BE49-F238E27FC236}">
                      <a16:creationId xmlns:a16="http://schemas.microsoft.com/office/drawing/2014/main" id="{226C282D-CE05-4971-B019-2FF0E4C8C6F9}"/>
                    </a:ext>
                  </a:extLst>
                </p:cNvPr>
                <p:cNvSpPr>
                  <a:spLocks/>
                </p:cNvSpPr>
                <p:nvPr/>
              </p:nvSpPr>
              <p:spPr bwMode="auto">
                <a:xfrm>
                  <a:off x="697" y="1730"/>
                  <a:ext cx="5" cy="2"/>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2" y="1"/>
                        <a:pt x="1" y="1"/>
                        <a:pt x="0" y="1"/>
                      </a:cubicBezTo>
                      <a:cubicBezTo>
                        <a:pt x="1" y="1"/>
                        <a:pt x="2" y="1"/>
                        <a:pt x="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82" name="Freeform 70">
                  <a:extLst>
                    <a:ext uri="{FF2B5EF4-FFF2-40B4-BE49-F238E27FC236}">
                      <a16:creationId xmlns:a16="http://schemas.microsoft.com/office/drawing/2014/main" id="{39437605-7A06-4417-96A3-B4D0BF3B7C87}"/>
                    </a:ext>
                  </a:extLst>
                </p:cNvPr>
                <p:cNvSpPr>
                  <a:spLocks/>
                </p:cNvSpPr>
                <p:nvPr/>
              </p:nvSpPr>
              <p:spPr bwMode="auto">
                <a:xfrm>
                  <a:off x="663" y="1758"/>
                  <a:ext cx="23" cy="14"/>
                </a:xfrm>
                <a:custGeom>
                  <a:avLst/>
                  <a:gdLst>
                    <a:gd name="T0" fmla="*/ 5 w 13"/>
                    <a:gd name="T1" fmla="*/ 0 h 8"/>
                    <a:gd name="T2" fmla="*/ 0 w 13"/>
                    <a:gd name="T3" fmla="*/ 1 h 8"/>
                    <a:gd name="T4" fmla="*/ 13 w 13"/>
                    <a:gd name="T5" fmla="*/ 8 h 8"/>
                    <a:gd name="T6" fmla="*/ 13 w 13"/>
                    <a:gd name="T7" fmla="*/ 8 h 8"/>
                    <a:gd name="T8" fmla="*/ 5 w 13"/>
                    <a:gd name="T9" fmla="*/ 0 h 8"/>
                  </a:gdLst>
                  <a:ahLst/>
                  <a:cxnLst>
                    <a:cxn ang="0">
                      <a:pos x="T0" y="T1"/>
                    </a:cxn>
                    <a:cxn ang="0">
                      <a:pos x="T2" y="T3"/>
                    </a:cxn>
                    <a:cxn ang="0">
                      <a:pos x="T4" y="T5"/>
                    </a:cxn>
                    <a:cxn ang="0">
                      <a:pos x="T6" y="T7"/>
                    </a:cxn>
                    <a:cxn ang="0">
                      <a:pos x="T8" y="T9"/>
                    </a:cxn>
                  </a:cxnLst>
                  <a:rect l="0" t="0" r="r" b="b"/>
                  <a:pathLst>
                    <a:path w="13" h="8">
                      <a:moveTo>
                        <a:pt x="5" y="0"/>
                      </a:moveTo>
                      <a:cubicBezTo>
                        <a:pt x="3" y="0"/>
                        <a:pt x="2" y="0"/>
                        <a:pt x="0" y="1"/>
                      </a:cubicBezTo>
                      <a:cubicBezTo>
                        <a:pt x="5" y="4"/>
                        <a:pt x="9" y="6"/>
                        <a:pt x="13" y="8"/>
                      </a:cubicBezTo>
                      <a:cubicBezTo>
                        <a:pt x="13" y="8"/>
                        <a:pt x="13" y="8"/>
                        <a:pt x="13" y="8"/>
                      </a:cubicBezTo>
                      <a:cubicBezTo>
                        <a:pt x="13" y="3"/>
                        <a:pt x="10" y="0"/>
                        <a:pt x="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83" name="Oval 71">
                  <a:extLst>
                    <a:ext uri="{FF2B5EF4-FFF2-40B4-BE49-F238E27FC236}">
                      <a16:creationId xmlns:a16="http://schemas.microsoft.com/office/drawing/2014/main" id="{235B31B6-920B-4D9F-AF47-5659FC12F1BF}"/>
                    </a:ext>
                  </a:extLst>
                </p:cNvPr>
                <p:cNvSpPr>
                  <a:spLocks noChangeArrowheads="1"/>
                </p:cNvSpPr>
                <p:nvPr/>
              </p:nvSpPr>
              <p:spPr bwMode="auto">
                <a:xfrm>
                  <a:off x="993" y="1696"/>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84" name="Freeform 72">
                  <a:extLst>
                    <a:ext uri="{FF2B5EF4-FFF2-40B4-BE49-F238E27FC236}">
                      <a16:creationId xmlns:a16="http://schemas.microsoft.com/office/drawing/2014/main" id="{834EB72E-4CED-4104-97CD-72917F3A1C40}"/>
                    </a:ext>
                  </a:extLst>
                </p:cNvPr>
                <p:cNvSpPr>
                  <a:spLocks/>
                </p:cNvSpPr>
                <p:nvPr/>
              </p:nvSpPr>
              <p:spPr bwMode="auto">
                <a:xfrm>
                  <a:off x="892" y="1675"/>
                  <a:ext cx="18" cy="5"/>
                </a:xfrm>
                <a:custGeom>
                  <a:avLst/>
                  <a:gdLst>
                    <a:gd name="T0" fmla="*/ 10 w 10"/>
                    <a:gd name="T1" fmla="*/ 0 h 3"/>
                    <a:gd name="T2" fmla="*/ 0 w 10"/>
                    <a:gd name="T3" fmla="*/ 2 h 3"/>
                    <a:gd name="T4" fmla="*/ 4 w 10"/>
                    <a:gd name="T5" fmla="*/ 3 h 3"/>
                    <a:gd name="T6" fmla="*/ 10 w 10"/>
                    <a:gd name="T7" fmla="*/ 0 h 3"/>
                  </a:gdLst>
                  <a:ahLst/>
                  <a:cxnLst>
                    <a:cxn ang="0">
                      <a:pos x="T0" y="T1"/>
                    </a:cxn>
                    <a:cxn ang="0">
                      <a:pos x="T2" y="T3"/>
                    </a:cxn>
                    <a:cxn ang="0">
                      <a:pos x="T4" y="T5"/>
                    </a:cxn>
                    <a:cxn ang="0">
                      <a:pos x="T6" y="T7"/>
                    </a:cxn>
                  </a:cxnLst>
                  <a:rect l="0" t="0" r="r" b="b"/>
                  <a:pathLst>
                    <a:path w="10" h="3">
                      <a:moveTo>
                        <a:pt x="10" y="0"/>
                      </a:moveTo>
                      <a:cubicBezTo>
                        <a:pt x="7" y="1"/>
                        <a:pt x="4" y="1"/>
                        <a:pt x="0" y="2"/>
                      </a:cubicBezTo>
                      <a:cubicBezTo>
                        <a:pt x="1" y="2"/>
                        <a:pt x="2" y="3"/>
                        <a:pt x="4" y="3"/>
                      </a:cubicBezTo>
                      <a:cubicBezTo>
                        <a:pt x="6" y="3"/>
                        <a:pt x="8" y="2"/>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85" name="Oval 73">
                  <a:extLst>
                    <a:ext uri="{FF2B5EF4-FFF2-40B4-BE49-F238E27FC236}">
                      <a16:creationId xmlns:a16="http://schemas.microsoft.com/office/drawing/2014/main" id="{CBBEB96D-0E60-4DB2-80D0-FBFA7004B611}"/>
                    </a:ext>
                  </a:extLst>
                </p:cNvPr>
                <p:cNvSpPr>
                  <a:spLocks noChangeArrowheads="1"/>
                </p:cNvSpPr>
                <p:nvPr/>
              </p:nvSpPr>
              <p:spPr bwMode="auto">
                <a:xfrm>
                  <a:off x="805" y="1696"/>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86" name="Oval 74">
                  <a:extLst>
                    <a:ext uri="{FF2B5EF4-FFF2-40B4-BE49-F238E27FC236}">
                      <a16:creationId xmlns:a16="http://schemas.microsoft.com/office/drawing/2014/main" id="{84EDDEC8-BC05-47B0-AFA8-F1632496C622}"/>
                    </a:ext>
                  </a:extLst>
                </p:cNvPr>
                <p:cNvSpPr>
                  <a:spLocks noChangeArrowheads="1"/>
                </p:cNvSpPr>
                <p:nvPr/>
              </p:nvSpPr>
              <p:spPr bwMode="auto">
                <a:xfrm>
                  <a:off x="903" y="1694"/>
                  <a:ext cx="31"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87" name="Oval 75">
                  <a:extLst>
                    <a:ext uri="{FF2B5EF4-FFF2-40B4-BE49-F238E27FC236}">
                      <a16:creationId xmlns:a16="http://schemas.microsoft.com/office/drawing/2014/main" id="{583845C9-C510-4EE9-9649-971ED1D3BCB1}"/>
                    </a:ext>
                  </a:extLst>
                </p:cNvPr>
                <p:cNvSpPr>
                  <a:spLocks noChangeArrowheads="1"/>
                </p:cNvSpPr>
                <p:nvPr/>
              </p:nvSpPr>
              <p:spPr bwMode="auto">
                <a:xfrm>
                  <a:off x="1108" y="1657"/>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88" name="Freeform 76">
                  <a:extLst>
                    <a:ext uri="{FF2B5EF4-FFF2-40B4-BE49-F238E27FC236}">
                      <a16:creationId xmlns:a16="http://schemas.microsoft.com/office/drawing/2014/main" id="{24AA58C0-FC7B-4B48-BA7E-84130AD10CAB}"/>
                    </a:ext>
                  </a:extLst>
                </p:cNvPr>
                <p:cNvSpPr>
                  <a:spLocks/>
                </p:cNvSpPr>
                <p:nvPr/>
              </p:nvSpPr>
              <p:spPr bwMode="auto">
                <a:xfrm>
                  <a:off x="961" y="1659"/>
                  <a:ext cx="28" cy="20"/>
                </a:xfrm>
                <a:custGeom>
                  <a:avLst/>
                  <a:gdLst>
                    <a:gd name="T0" fmla="*/ 15 w 16"/>
                    <a:gd name="T1" fmla="*/ 0 h 11"/>
                    <a:gd name="T2" fmla="*/ 0 w 16"/>
                    <a:gd name="T3" fmla="*/ 3 h 11"/>
                    <a:gd name="T4" fmla="*/ 8 w 16"/>
                    <a:gd name="T5" fmla="*/ 11 h 11"/>
                    <a:gd name="T6" fmla="*/ 16 w 16"/>
                    <a:gd name="T7" fmla="*/ 3 h 11"/>
                    <a:gd name="T8" fmla="*/ 15 w 16"/>
                    <a:gd name="T9" fmla="*/ 0 h 11"/>
                  </a:gdLst>
                  <a:ahLst/>
                  <a:cxnLst>
                    <a:cxn ang="0">
                      <a:pos x="T0" y="T1"/>
                    </a:cxn>
                    <a:cxn ang="0">
                      <a:pos x="T2" y="T3"/>
                    </a:cxn>
                    <a:cxn ang="0">
                      <a:pos x="T4" y="T5"/>
                    </a:cxn>
                    <a:cxn ang="0">
                      <a:pos x="T6" y="T7"/>
                    </a:cxn>
                    <a:cxn ang="0">
                      <a:pos x="T8" y="T9"/>
                    </a:cxn>
                  </a:cxnLst>
                  <a:rect l="0" t="0" r="r" b="b"/>
                  <a:pathLst>
                    <a:path w="16" h="11">
                      <a:moveTo>
                        <a:pt x="15" y="0"/>
                      </a:moveTo>
                      <a:cubicBezTo>
                        <a:pt x="10" y="1"/>
                        <a:pt x="5" y="2"/>
                        <a:pt x="0" y="3"/>
                      </a:cubicBezTo>
                      <a:cubicBezTo>
                        <a:pt x="0" y="7"/>
                        <a:pt x="3" y="11"/>
                        <a:pt x="8" y="11"/>
                      </a:cubicBezTo>
                      <a:cubicBezTo>
                        <a:pt x="12" y="11"/>
                        <a:pt x="16" y="7"/>
                        <a:pt x="16" y="3"/>
                      </a:cubicBezTo>
                      <a:cubicBezTo>
                        <a:pt x="16" y="2"/>
                        <a:pt x="15" y="1"/>
                        <a:pt x="1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89" name="Oval 77">
                  <a:extLst>
                    <a:ext uri="{FF2B5EF4-FFF2-40B4-BE49-F238E27FC236}">
                      <a16:creationId xmlns:a16="http://schemas.microsoft.com/office/drawing/2014/main" id="{6BFA58CE-B74C-4EE7-9B63-D378316A0F47}"/>
                    </a:ext>
                  </a:extLst>
                </p:cNvPr>
                <p:cNvSpPr>
                  <a:spLocks noChangeArrowheads="1"/>
                </p:cNvSpPr>
                <p:nvPr/>
              </p:nvSpPr>
              <p:spPr bwMode="auto">
                <a:xfrm>
                  <a:off x="1078" y="1707"/>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90" name="Oval 78">
                  <a:extLst>
                    <a:ext uri="{FF2B5EF4-FFF2-40B4-BE49-F238E27FC236}">
                      <a16:creationId xmlns:a16="http://schemas.microsoft.com/office/drawing/2014/main" id="{40934190-13CA-4D4F-AEB3-1FE1DAA296B7}"/>
                    </a:ext>
                  </a:extLst>
                </p:cNvPr>
                <p:cNvSpPr>
                  <a:spLocks noChangeArrowheads="1"/>
                </p:cNvSpPr>
                <p:nvPr/>
              </p:nvSpPr>
              <p:spPr bwMode="auto">
                <a:xfrm>
                  <a:off x="1032" y="1650"/>
                  <a:ext cx="28"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91" name="Oval 79">
                  <a:extLst>
                    <a:ext uri="{FF2B5EF4-FFF2-40B4-BE49-F238E27FC236}">
                      <a16:creationId xmlns:a16="http://schemas.microsoft.com/office/drawing/2014/main" id="{AD666043-8B2B-4DE3-97C1-65C1456534B9}"/>
                    </a:ext>
                  </a:extLst>
                </p:cNvPr>
                <p:cNvSpPr>
                  <a:spLocks noChangeArrowheads="1"/>
                </p:cNvSpPr>
                <p:nvPr/>
              </p:nvSpPr>
              <p:spPr bwMode="auto">
                <a:xfrm>
                  <a:off x="745" y="1741"/>
                  <a:ext cx="32" cy="3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92" name="Oval 80">
                  <a:extLst>
                    <a:ext uri="{FF2B5EF4-FFF2-40B4-BE49-F238E27FC236}">
                      <a16:creationId xmlns:a16="http://schemas.microsoft.com/office/drawing/2014/main" id="{D5E8320B-E12B-43D7-8684-2D7A0971E774}"/>
                    </a:ext>
                  </a:extLst>
                </p:cNvPr>
                <p:cNvSpPr>
                  <a:spLocks noChangeArrowheads="1"/>
                </p:cNvSpPr>
                <p:nvPr/>
              </p:nvSpPr>
              <p:spPr bwMode="auto">
                <a:xfrm>
                  <a:off x="812" y="1737"/>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93" name="Oval 81">
                  <a:extLst>
                    <a:ext uri="{FF2B5EF4-FFF2-40B4-BE49-F238E27FC236}">
                      <a16:creationId xmlns:a16="http://schemas.microsoft.com/office/drawing/2014/main" id="{EB9AD582-D7CD-4F20-B06A-E2B04D463717}"/>
                    </a:ext>
                  </a:extLst>
                </p:cNvPr>
                <p:cNvSpPr>
                  <a:spLocks noChangeArrowheads="1"/>
                </p:cNvSpPr>
                <p:nvPr/>
              </p:nvSpPr>
              <p:spPr bwMode="auto">
                <a:xfrm>
                  <a:off x="982" y="1787"/>
                  <a:ext cx="25" cy="2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94" name="Oval 82">
                  <a:extLst>
                    <a:ext uri="{FF2B5EF4-FFF2-40B4-BE49-F238E27FC236}">
                      <a16:creationId xmlns:a16="http://schemas.microsoft.com/office/drawing/2014/main" id="{ABB302B2-EF88-431E-A91E-8CBE5044D9F1}"/>
                    </a:ext>
                  </a:extLst>
                </p:cNvPr>
                <p:cNvSpPr>
                  <a:spLocks noChangeArrowheads="1"/>
                </p:cNvSpPr>
                <p:nvPr/>
              </p:nvSpPr>
              <p:spPr bwMode="auto">
                <a:xfrm>
                  <a:off x="872" y="1739"/>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95" name="Freeform 83">
                  <a:extLst>
                    <a:ext uri="{FF2B5EF4-FFF2-40B4-BE49-F238E27FC236}">
                      <a16:creationId xmlns:a16="http://schemas.microsoft.com/office/drawing/2014/main" id="{EB09666E-EE5A-49EF-8947-E2BABF2133F2}"/>
                    </a:ext>
                  </a:extLst>
                </p:cNvPr>
                <p:cNvSpPr>
                  <a:spLocks/>
                </p:cNvSpPr>
                <p:nvPr/>
              </p:nvSpPr>
              <p:spPr bwMode="auto">
                <a:xfrm>
                  <a:off x="795" y="1787"/>
                  <a:ext cx="31" cy="28"/>
                </a:xfrm>
                <a:custGeom>
                  <a:avLst/>
                  <a:gdLst>
                    <a:gd name="T0" fmla="*/ 9 w 18"/>
                    <a:gd name="T1" fmla="*/ 0 h 16"/>
                    <a:gd name="T2" fmla="*/ 0 w 18"/>
                    <a:gd name="T3" fmla="*/ 9 h 16"/>
                    <a:gd name="T4" fmla="*/ 1 w 18"/>
                    <a:gd name="T5" fmla="*/ 13 h 16"/>
                    <a:gd name="T6" fmla="*/ 13 w 18"/>
                    <a:gd name="T7" fmla="*/ 16 h 16"/>
                    <a:gd name="T8" fmla="*/ 18 w 18"/>
                    <a:gd name="T9" fmla="*/ 9 h 16"/>
                    <a:gd name="T10" fmla="*/ 9 w 18"/>
                    <a:gd name="T11" fmla="*/ 0 h 16"/>
                  </a:gdLst>
                  <a:ahLst/>
                  <a:cxnLst>
                    <a:cxn ang="0">
                      <a:pos x="T0" y="T1"/>
                    </a:cxn>
                    <a:cxn ang="0">
                      <a:pos x="T2" y="T3"/>
                    </a:cxn>
                    <a:cxn ang="0">
                      <a:pos x="T4" y="T5"/>
                    </a:cxn>
                    <a:cxn ang="0">
                      <a:pos x="T6" y="T7"/>
                    </a:cxn>
                    <a:cxn ang="0">
                      <a:pos x="T8" y="T9"/>
                    </a:cxn>
                    <a:cxn ang="0">
                      <a:pos x="T10" y="T11"/>
                    </a:cxn>
                  </a:cxnLst>
                  <a:rect l="0" t="0" r="r" b="b"/>
                  <a:pathLst>
                    <a:path w="18" h="16">
                      <a:moveTo>
                        <a:pt x="9" y="0"/>
                      </a:moveTo>
                      <a:cubicBezTo>
                        <a:pt x="4" y="0"/>
                        <a:pt x="0" y="4"/>
                        <a:pt x="0" y="9"/>
                      </a:cubicBezTo>
                      <a:cubicBezTo>
                        <a:pt x="0" y="10"/>
                        <a:pt x="0" y="12"/>
                        <a:pt x="1" y="13"/>
                      </a:cubicBezTo>
                      <a:cubicBezTo>
                        <a:pt x="5" y="14"/>
                        <a:pt x="9" y="15"/>
                        <a:pt x="13" y="16"/>
                      </a:cubicBezTo>
                      <a:cubicBezTo>
                        <a:pt x="16" y="15"/>
                        <a:pt x="18" y="12"/>
                        <a:pt x="18" y="9"/>
                      </a:cubicBezTo>
                      <a:cubicBezTo>
                        <a:pt x="18" y="4"/>
                        <a:pt x="14" y="0"/>
                        <a:pt x="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96" name="Oval 84">
                  <a:extLst>
                    <a:ext uri="{FF2B5EF4-FFF2-40B4-BE49-F238E27FC236}">
                      <a16:creationId xmlns:a16="http://schemas.microsoft.com/office/drawing/2014/main" id="{73F8B4FA-4DF8-4AB5-BBC7-87FCAF0CC65A}"/>
                    </a:ext>
                  </a:extLst>
                </p:cNvPr>
                <p:cNvSpPr>
                  <a:spLocks noChangeArrowheads="1"/>
                </p:cNvSpPr>
                <p:nvPr/>
              </p:nvSpPr>
              <p:spPr bwMode="auto">
                <a:xfrm>
                  <a:off x="892" y="1785"/>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97" name="Oval 85">
                  <a:extLst>
                    <a:ext uri="{FF2B5EF4-FFF2-40B4-BE49-F238E27FC236}">
                      <a16:creationId xmlns:a16="http://schemas.microsoft.com/office/drawing/2014/main" id="{72A82B1B-0485-43F2-9EB3-D2E19D4F1A50}"/>
                    </a:ext>
                  </a:extLst>
                </p:cNvPr>
                <p:cNvSpPr>
                  <a:spLocks noChangeArrowheads="1"/>
                </p:cNvSpPr>
                <p:nvPr/>
              </p:nvSpPr>
              <p:spPr bwMode="auto">
                <a:xfrm>
                  <a:off x="1094" y="1765"/>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98" name="Oval 86">
                  <a:extLst>
                    <a:ext uri="{FF2B5EF4-FFF2-40B4-BE49-F238E27FC236}">
                      <a16:creationId xmlns:a16="http://schemas.microsoft.com/office/drawing/2014/main" id="{6416BFD2-32EE-4D64-ADB4-CD025EE3AD63}"/>
                    </a:ext>
                  </a:extLst>
                </p:cNvPr>
                <p:cNvSpPr>
                  <a:spLocks noChangeArrowheads="1"/>
                </p:cNvSpPr>
                <p:nvPr/>
              </p:nvSpPr>
              <p:spPr bwMode="auto">
                <a:xfrm>
                  <a:off x="950" y="1741"/>
                  <a:ext cx="29"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99" name="Oval 87">
                  <a:extLst>
                    <a:ext uri="{FF2B5EF4-FFF2-40B4-BE49-F238E27FC236}">
                      <a16:creationId xmlns:a16="http://schemas.microsoft.com/office/drawing/2014/main" id="{132062FA-B333-46A1-B29C-60B41CC0CCB6}"/>
                    </a:ext>
                  </a:extLst>
                </p:cNvPr>
                <p:cNvSpPr>
                  <a:spLocks noChangeArrowheads="1"/>
                </p:cNvSpPr>
                <p:nvPr/>
              </p:nvSpPr>
              <p:spPr bwMode="auto">
                <a:xfrm>
                  <a:off x="1058" y="1806"/>
                  <a:ext cx="29"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00" name="Oval 88">
                  <a:extLst>
                    <a:ext uri="{FF2B5EF4-FFF2-40B4-BE49-F238E27FC236}">
                      <a16:creationId xmlns:a16="http://schemas.microsoft.com/office/drawing/2014/main" id="{3667CEEF-F43F-47C0-8CD3-E6E66DE8C43E}"/>
                    </a:ext>
                  </a:extLst>
                </p:cNvPr>
                <p:cNvSpPr>
                  <a:spLocks noChangeArrowheads="1"/>
                </p:cNvSpPr>
                <p:nvPr/>
              </p:nvSpPr>
              <p:spPr bwMode="auto">
                <a:xfrm>
                  <a:off x="1021" y="1741"/>
                  <a:ext cx="29"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01" name="Freeform 89">
                  <a:extLst>
                    <a:ext uri="{FF2B5EF4-FFF2-40B4-BE49-F238E27FC236}">
                      <a16:creationId xmlns:a16="http://schemas.microsoft.com/office/drawing/2014/main" id="{3FDB1408-F698-449D-9D6D-83D8A63E4425}"/>
                    </a:ext>
                  </a:extLst>
                </p:cNvPr>
                <p:cNvSpPr>
                  <a:spLocks/>
                </p:cNvSpPr>
                <p:nvPr/>
              </p:nvSpPr>
              <p:spPr bwMode="auto">
                <a:xfrm>
                  <a:off x="888" y="1835"/>
                  <a:ext cx="9" cy="1"/>
                </a:xfrm>
                <a:custGeom>
                  <a:avLst/>
                  <a:gdLst>
                    <a:gd name="T0" fmla="*/ 1 w 5"/>
                    <a:gd name="T1" fmla="*/ 0 h 1"/>
                    <a:gd name="T2" fmla="*/ 0 w 5"/>
                    <a:gd name="T3" fmla="*/ 0 h 1"/>
                    <a:gd name="T4" fmla="*/ 5 w 5"/>
                    <a:gd name="T5" fmla="*/ 1 h 1"/>
                    <a:gd name="T6" fmla="*/ 1 w 5"/>
                    <a:gd name="T7" fmla="*/ 0 h 1"/>
                  </a:gdLst>
                  <a:ahLst/>
                  <a:cxnLst>
                    <a:cxn ang="0">
                      <a:pos x="T0" y="T1"/>
                    </a:cxn>
                    <a:cxn ang="0">
                      <a:pos x="T2" y="T3"/>
                    </a:cxn>
                    <a:cxn ang="0">
                      <a:pos x="T4" y="T5"/>
                    </a:cxn>
                    <a:cxn ang="0">
                      <a:pos x="T6" y="T7"/>
                    </a:cxn>
                  </a:cxnLst>
                  <a:rect l="0" t="0" r="r" b="b"/>
                  <a:pathLst>
                    <a:path w="5" h="1">
                      <a:moveTo>
                        <a:pt x="1" y="0"/>
                      </a:moveTo>
                      <a:cubicBezTo>
                        <a:pt x="1" y="0"/>
                        <a:pt x="0" y="0"/>
                        <a:pt x="0" y="0"/>
                      </a:cubicBezTo>
                      <a:cubicBezTo>
                        <a:pt x="2" y="0"/>
                        <a:pt x="4" y="0"/>
                        <a:pt x="5" y="1"/>
                      </a:cubicBezTo>
                      <a:cubicBezTo>
                        <a:pt x="4" y="0"/>
                        <a:pt x="2" y="0"/>
                        <a:pt x="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02" name="Oval 90">
                  <a:extLst>
                    <a:ext uri="{FF2B5EF4-FFF2-40B4-BE49-F238E27FC236}">
                      <a16:creationId xmlns:a16="http://schemas.microsoft.com/office/drawing/2014/main" id="{59ECBD7F-33F4-4DB1-902F-F6C2A3D416A8}"/>
                    </a:ext>
                  </a:extLst>
                </p:cNvPr>
                <p:cNvSpPr>
                  <a:spLocks noChangeArrowheads="1"/>
                </p:cNvSpPr>
                <p:nvPr/>
              </p:nvSpPr>
              <p:spPr bwMode="auto">
                <a:xfrm>
                  <a:off x="1124" y="1886"/>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03" name="Freeform 91">
                  <a:extLst>
                    <a:ext uri="{FF2B5EF4-FFF2-40B4-BE49-F238E27FC236}">
                      <a16:creationId xmlns:a16="http://schemas.microsoft.com/office/drawing/2014/main" id="{5524ADAE-B8B2-427E-9884-87A17E0A825B}"/>
                    </a:ext>
                  </a:extLst>
                </p:cNvPr>
                <p:cNvSpPr>
                  <a:spLocks/>
                </p:cNvSpPr>
                <p:nvPr/>
              </p:nvSpPr>
              <p:spPr bwMode="auto">
                <a:xfrm>
                  <a:off x="952" y="1836"/>
                  <a:ext cx="29" cy="22"/>
                </a:xfrm>
                <a:custGeom>
                  <a:avLst/>
                  <a:gdLst>
                    <a:gd name="T0" fmla="*/ 8 w 16"/>
                    <a:gd name="T1" fmla="*/ 0 h 12"/>
                    <a:gd name="T2" fmla="*/ 0 w 16"/>
                    <a:gd name="T3" fmla="*/ 8 h 12"/>
                    <a:gd name="T4" fmla="*/ 14 w 16"/>
                    <a:gd name="T5" fmla="*/ 12 h 12"/>
                    <a:gd name="T6" fmla="*/ 16 w 16"/>
                    <a:gd name="T7" fmla="*/ 8 h 12"/>
                    <a:gd name="T8" fmla="*/ 8 w 16"/>
                    <a:gd name="T9" fmla="*/ 0 h 12"/>
                  </a:gdLst>
                  <a:ahLst/>
                  <a:cxnLst>
                    <a:cxn ang="0">
                      <a:pos x="T0" y="T1"/>
                    </a:cxn>
                    <a:cxn ang="0">
                      <a:pos x="T2" y="T3"/>
                    </a:cxn>
                    <a:cxn ang="0">
                      <a:pos x="T4" y="T5"/>
                    </a:cxn>
                    <a:cxn ang="0">
                      <a:pos x="T6" y="T7"/>
                    </a:cxn>
                    <a:cxn ang="0">
                      <a:pos x="T8" y="T9"/>
                    </a:cxn>
                  </a:cxnLst>
                  <a:rect l="0" t="0" r="r" b="b"/>
                  <a:pathLst>
                    <a:path w="16" h="12">
                      <a:moveTo>
                        <a:pt x="8" y="0"/>
                      </a:moveTo>
                      <a:cubicBezTo>
                        <a:pt x="3" y="0"/>
                        <a:pt x="0" y="3"/>
                        <a:pt x="0" y="8"/>
                      </a:cubicBezTo>
                      <a:cubicBezTo>
                        <a:pt x="5" y="9"/>
                        <a:pt x="10" y="10"/>
                        <a:pt x="14" y="12"/>
                      </a:cubicBezTo>
                      <a:cubicBezTo>
                        <a:pt x="15" y="11"/>
                        <a:pt x="16" y="9"/>
                        <a:pt x="16" y="8"/>
                      </a:cubicBezTo>
                      <a:cubicBezTo>
                        <a:pt x="16" y="3"/>
                        <a:pt x="12" y="0"/>
                        <a:pt x="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04" name="Oval 92">
                  <a:extLst>
                    <a:ext uri="{FF2B5EF4-FFF2-40B4-BE49-F238E27FC236}">
                      <a16:creationId xmlns:a16="http://schemas.microsoft.com/office/drawing/2014/main" id="{F7EC356D-4EA3-42DA-8164-B9E78227E4ED}"/>
                    </a:ext>
                  </a:extLst>
                </p:cNvPr>
                <p:cNvSpPr>
                  <a:spLocks noChangeArrowheads="1"/>
                </p:cNvSpPr>
                <p:nvPr/>
              </p:nvSpPr>
              <p:spPr bwMode="auto">
                <a:xfrm>
                  <a:off x="1053" y="1902"/>
                  <a:ext cx="29"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05" name="Oval 93">
                  <a:extLst>
                    <a:ext uri="{FF2B5EF4-FFF2-40B4-BE49-F238E27FC236}">
                      <a16:creationId xmlns:a16="http://schemas.microsoft.com/office/drawing/2014/main" id="{884E5F1A-9444-461E-9B64-4A1AC5D573E0}"/>
                    </a:ext>
                  </a:extLst>
                </p:cNvPr>
                <p:cNvSpPr>
                  <a:spLocks noChangeArrowheads="1"/>
                </p:cNvSpPr>
                <p:nvPr/>
              </p:nvSpPr>
              <p:spPr bwMode="auto">
                <a:xfrm>
                  <a:off x="1023" y="1836"/>
                  <a:ext cx="28"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06" name="Oval 94">
                  <a:extLst>
                    <a:ext uri="{FF2B5EF4-FFF2-40B4-BE49-F238E27FC236}">
                      <a16:creationId xmlns:a16="http://schemas.microsoft.com/office/drawing/2014/main" id="{A8564B84-348C-481B-B4A2-94DE143EDC6F}"/>
                    </a:ext>
                  </a:extLst>
                </p:cNvPr>
                <p:cNvSpPr>
                  <a:spLocks noChangeArrowheads="1"/>
                </p:cNvSpPr>
                <p:nvPr/>
              </p:nvSpPr>
              <p:spPr bwMode="auto">
                <a:xfrm>
                  <a:off x="1168" y="1679"/>
                  <a:ext cx="32" cy="3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07" name="Oval 95">
                  <a:extLst>
                    <a:ext uri="{FF2B5EF4-FFF2-40B4-BE49-F238E27FC236}">
                      <a16:creationId xmlns:a16="http://schemas.microsoft.com/office/drawing/2014/main" id="{C658AA00-8C1A-4236-AE47-80AA0731D580}"/>
                    </a:ext>
                  </a:extLst>
                </p:cNvPr>
                <p:cNvSpPr>
                  <a:spLocks noChangeArrowheads="1"/>
                </p:cNvSpPr>
                <p:nvPr/>
              </p:nvSpPr>
              <p:spPr bwMode="auto">
                <a:xfrm>
                  <a:off x="1239" y="1664"/>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08" name="Oval 96">
                  <a:extLst>
                    <a:ext uri="{FF2B5EF4-FFF2-40B4-BE49-F238E27FC236}">
                      <a16:creationId xmlns:a16="http://schemas.microsoft.com/office/drawing/2014/main" id="{4C34C790-7F69-47CB-B6B3-2BF3745ED974}"/>
                    </a:ext>
                  </a:extLst>
                </p:cNvPr>
                <p:cNvSpPr>
                  <a:spLocks noChangeArrowheads="1"/>
                </p:cNvSpPr>
                <p:nvPr/>
              </p:nvSpPr>
              <p:spPr bwMode="auto">
                <a:xfrm>
                  <a:off x="1409" y="1714"/>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09" name="Oval 97">
                  <a:extLst>
                    <a:ext uri="{FF2B5EF4-FFF2-40B4-BE49-F238E27FC236}">
                      <a16:creationId xmlns:a16="http://schemas.microsoft.com/office/drawing/2014/main" id="{634544A9-00FD-4FB0-94AB-42D5F555A211}"/>
                    </a:ext>
                  </a:extLst>
                </p:cNvPr>
                <p:cNvSpPr>
                  <a:spLocks noChangeArrowheads="1"/>
                </p:cNvSpPr>
                <p:nvPr/>
              </p:nvSpPr>
              <p:spPr bwMode="auto">
                <a:xfrm>
                  <a:off x="1299" y="1666"/>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10" name="Oval 98">
                  <a:extLst>
                    <a:ext uri="{FF2B5EF4-FFF2-40B4-BE49-F238E27FC236}">
                      <a16:creationId xmlns:a16="http://schemas.microsoft.com/office/drawing/2014/main" id="{AB5A0CBF-ACB7-4D0F-B6A5-19B0615FAE52}"/>
                    </a:ext>
                  </a:extLst>
                </p:cNvPr>
                <p:cNvSpPr>
                  <a:spLocks noChangeArrowheads="1"/>
                </p:cNvSpPr>
                <p:nvPr/>
              </p:nvSpPr>
              <p:spPr bwMode="auto">
                <a:xfrm>
                  <a:off x="1232" y="1721"/>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11" name="Oval 99">
                  <a:extLst>
                    <a:ext uri="{FF2B5EF4-FFF2-40B4-BE49-F238E27FC236}">
                      <a16:creationId xmlns:a16="http://schemas.microsoft.com/office/drawing/2014/main" id="{B7358DA4-750F-4BB6-BF3D-5CD717B5F6A7}"/>
                    </a:ext>
                  </a:extLst>
                </p:cNvPr>
                <p:cNvSpPr>
                  <a:spLocks noChangeArrowheads="1"/>
                </p:cNvSpPr>
                <p:nvPr/>
              </p:nvSpPr>
              <p:spPr bwMode="auto">
                <a:xfrm>
                  <a:off x="1306" y="1728"/>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12" name="Oval 100">
                  <a:extLst>
                    <a:ext uri="{FF2B5EF4-FFF2-40B4-BE49-F238E27FC236}">
                      <a16:creationId xmlns:a16="http://schemas.microsoft.com/office/drawing/2014/main" id="{DED78B37-F0C3-4670-B202-DE3E4FFE2CEF}"/>
                    </a:ext>
                  </a:extLst>
                </p:cNvPr>
                <p:cNvSpPr>
                  <a:spLocks noChangeArrowheads="1"/>
                </p:cNvSpPr>
                <p:nvPr/>
              </p:nvSpPr>
              <p:spPr bwMode="auto">
                <a:xfrm>
                  <a:off x="1528" y="1682"/>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13" name="Oval 101">
                  <a:extLst>
                    <a:ext uri="{FF2B5EF4-FFF2-40B4-BE49-F238E27FC236}">
                      <a16:creationId xmlns:a16="http://schemas.microsoft.com/office/drawing/2014/main" id="{09FA9D9B-3529-48BE-A249-FD3B343CF851}"/>
                    </a:ext>
                  </a:extLst>
                </p:cNvPr>
                <p:cNvSpPr>
                  <a:spLocks noChangeArrowheads="1"/>
                </p:cNvSpPr>
                <p:nvPr/>
              </p:nvSpPr>
              <p:spPr bwMode="auto">
                <a:xfrm>
                  <a:off x="1377" y="1668"/>
                  <a:ext cx="29"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14" name="Oval 102">
                  <a:extLst>
                    <a:ext uri="{FF2B5EF4-FFF2-40B4-BE49-F238E27FC236}">
                      <a16:creationId xmlns:a16="http://schemas.microsoft.com/office/drawing/2014/main" id="{CF22FAFE-B690-4DBE-BF86-AF0138B4E709}"/>
                    </a:ext>
                  </a:extLst>
                </p:cNvPr>
                <p:cNvSpPr>
                  <a:spLocks noChangeArrowheads="1"/>
                </p:cNvSpPr>
                <p:nvPr/>
              </p:nvSpPr>
              <p:spPr bwMode="auto">
                <a:xfrm>
                  <a:off x="1478" y="1733"/>
                  <a:ext cx="29"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15" name="Oval 103">
                  <a:extLst>
                    <a:ext uri="{FF2B5EF4-FFF2-40B4-BE49-F238E27FC236}">
                      <a16:creationId xmlns:a16="http://schemas.microsoft.com/office/drawing/2014/main" id="{7C457627-E276-4818-B01F-FF4B0C655D3C}"/>
                    </a:ext>
                  </a:extLst>
                </p:cNvPr>
                <p:cNvSpPr>
                  <a:spLocks noChangeArrowheads="1"/>
                </p:cNvSpPr>
                <p:nvPr/>
              </p:nvSpPr>
              <p:spPr bwMode="auto">
                <a:xfrm>
                  <a:off x="1448" y="1673"/>
                  <a:ext cx="29"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16" name="Oval 104">
                  <a:extLst>
                    <a:ext uri="{FF2B5EF4-FFF2-40B4-BE49-F238E27FC236}">
                      <a16:creationId xmlns:a16="http://schemas.microsoft.com/office/drawing/2014/main" id="{99584E9F-2B3A-4319-ACB9-A33B6A2514BF}"/>
                    </a:ext>
                  </a:extLst>
                </p:cNvPr>
                <p:cNvSpPr>
                  <a:spLocks noChangeArrowheads="1"/>
                </p:cNvSpPr>
                <p:nvPr/>
              </p:nvSpPr>
              <p:spPr bwMode="auto">
                <a:xfrm>
                  <a:off x="1191" y="1758"/>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17" name="Oval 105">
                  <a:extLst>
                    <a:ext uri="{FF2B5EF4-FFF2-40B4-BE49-F238E27FC236}">
                      <a16:creationId xmlns:a16="http://schemas.microsoft.com/office/drawing/2014/main" id="{E9E58426-FA21-4301-AAEB-5661DB14F165}"/>
                    </a:ext>
                  </a:extLst>
                </p:cNvPr>
                <p:cNvSpPr>
                  <a:spLocks noChangeArrowheads="1"/>
                </p:cNvSpPr>
                <p:nvPr/>
              </p:nvSpPr>
              <p:spPr bwMode="auto">
                <a:xfrm>
                  <a:off x="1145" y="1741"/>
                  <a:ext cx="25" cy="2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18" name="Oval 106">
                  <a:extLst>
                    <a:ext uri="{FF2B5EF4-FFF2-40B4-BE49-F238E27FC236}">
                      <a16:creationId xmlns:a16="http://schemas.microsoft.com/office/drawing/2014/main" id="{7600C326-A060-4F3B-86AD-54358C1BDD05}"/>
                    </a:ext>
                  </a:extLst>
                </p:cNvPr>
                <p:cNvSpPr>
                  <a:spLocks noChangeArrowheads="1"/>
                </p:cNvSpPr>
                <p:nvPr/>
              </p:nvSpPr>
              <p:spPr bwMode="auto">
                <a:xfrm>
                  <a:off x="1363" y="1810"/>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19" name="Oval 107">
                  <a:extLst>
                    <a:ext uri="{FF2B5EF4-FFF2-40B4-BE49-F238E27FC236}">
                      <a16:creationId xmlns:a16="http://schemas.microsoft.com/office/drawing/2014/main" id="{66F3FF7B-A2C5-4408-BEE8-531BA04E5863}"/>
                    </a:ext>
                  </a:extLst>
                </p:cNvPr>
                <p:cNvSpPr>
                  <a:spLocks noChangeArrowheads="1"/>
                </p:cNvSpPr>
                <p:nvPr/>
              </p:nvSpPr>
              <p:spPr bwMode="auto">
                <a:xfrm>
                  <a:off x="1301" y="1785"/>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20" name="Oval 108">
                  <a:extLst>
                    <a:ext uri="{FF2B5EF4-FFF2-40B4-BE49-F238E27FC236}">
                      <a16:creationId xmlns:a16="http://schemas.microsoft.com/office/drawing/2014/main" id="{CBF67E75-B35F-40FD-B5C5-6A90178EB7CD}"/>
                    </a:ext>
                  </a:extLst>
                </p:cNvPr>
                <p:cNvSpPr>
                  <a:spLocks noChangeArrowheads="1"/>
                </p:cNvSpPr>
                <p:nvPr/>
              </p:nvSpPr>
              <p:spPr bwMode="auto">
                <a:xfrm>
                  <a:off x="1101" y="1845"/>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21" name="Oval 109">
                  <a:extLst>
                    <a:ext uri="{FF2B5EF4-FFF2-40B4-BE49-F238E27FC236}">
                      <a16:creationId xmlns:a16="http://schemas.microsoft.com/office/drawing/2014/main" id="{07D280C5-39D1-4FFC-BE31-616D74C927C6}"/>
                    </a:ext>
                  </a:extLst>
                </p:cNvPr>
                <p:cNvSpPr>
                  <a:spLocks noChangeArrowheads="1"/>
                </p:cNvSpPr>
                <p:nvPr/>
              </p:nvSpPr>
              <p:spPr bwMode="auto">
                <a:xfrm>
                  <a:off x="1248" y="1794"/>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22" name="Oval 110">
                  <a:extLst>
                    <a:ext uri="{FF2B5EF4-FFF2-40B4-BE49-F238E27FC236}">
                      <a16:creationId xmlns:a16="http://schemas.microsoft.com/office/drawing/2014/main" id="{34AECA8E-F23D-4ED3-BD6C-A9CB38C55759}"/>
                    </a:ext>
                  </a:extLst>
                </p:cNvPr>
                <p:cNvSpPr>
                  <a:spLocks noChangeArrowheads="1"/>
                </p:cNvSpPr>
                <p:nvPr/>
              </p:nvSpPr>
              <p:spPr bwMode="auto">
                <a:xfrm>
                  <a:off x="1524" y="1781"/>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23" name="Oval 111">
                  <a:extLst>
                    <a:ext uri="{FF2B5EF4-FFF2-40B4-BE49-F238E27FC236}">
                      <a16:creationId xmlns:a16="http://schemas.microsoft.com/office/drawing/2014/main" id="{5BCB0272-6A48-43E8-8E09-A078F6BBBE56}"/>
                    </a:ext>
                  </a:extLst>
                </p:cNvPr>
                <p:cNvSpPr>
                  <a:spLocks noChangeArrowheads="1"/>
                </p:cNvSpPr>
                <p:nvPr/>
              </p:nvSpPr>
              <p:spPr bwMode="auto">
                <a:xfrm>
                  <a:off x="1367" y="1758"/>
                  <a:ext cx="28"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24" name="Oval 112">
                  <a:extLst>
                    <a:ext uri="{FF2B5EF4-FFF2-40B4-BE49-F238E27FC236}">
                      <a16:creationId xmlns:a16="http://schemas.microsoft.com/office/drawing/2014/main" id="{A54F5006-6895-4FA6-95B3-02CC4AE17775}"/>
                    </a:ext>
                  </a:extLst>
                </p:cNvPr>
                <p:cNvSpPr>
                  <a:spLocks noChangeArrowheads="1"/>
                </p:cNvSpPr>
                <p:nvPr/>
              </p:nvSpPr>
              <p:spPr bwMode="auto">
                <a:xfrm>
                  <a:off x="1413" y="1808"/>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25" name="Oval 113">
                  <a:extLst>
                    <a:ext uri="{FF2B5EF4-FFF2-40B4-BE49-F238E27FC236}">
                      <a16:creationId xmlns:a16="http://schemas.microsoft.com/office/drawing/2014/main" id="{CBB1B54F-3F8F-4E54-834B-3A9A0DD17E5C}"/>
                    </a:ext>
                  </a:extLst>
                </p:cNvPr>
                <p:cNvSpPr>
                  <a:spLocks noChangeArrowheads="1"/>
                </p:cNvSpPr>
                <p:nvPr/>
              </p:nvSpPr>
              <p:spPr bwMode="auto">
                <a:xfrm>
                  <a:off x="1454" y="1772"/>
                  <a:ext cx="28"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26" name="Oval 114">
                  <a:extLst>
                    <a:ext uri="{FF2B5EF4-FFF2-40B4-BE49-F238E27FC236}">
                      <a16:creationId xmlns:a16="http://schemas.microsoft.com/office/drawing/2014/main" id="{015A8D63-1303-47DF-9377-CEE52C9687C1}"/>
                    </a:ext>
                  </a:extLst>
                </p:cNvPr>
                <p:cNvSpPr>
                  <a:spLocks noChangeArrowheads="1"/>
                </p:cNvSpPr>
                <p:nvPr/>
              </p:nvSpPr>
              <p:spPr bwMode="auto">
                <a:xfrm>
                  <a:off x="1163" y="1819"/>
                  <a:ext cx="32" cy="3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27" name="Oval 115">
                  <a:extLst>
                    <a:ext uri="{FF2B5EF4-FFF2-40B4-BE49-F238E27FC236}">
                      <a16:creationId xmlns:a16="http://schemas.microsoft.com/office/drawing/2014/main" id="{58544B8C-4AC0-466D-BCA1-5AACDF54EA8F}"/>
                    </a:ext>
                  </a:extLst>
                </p:cNvPr>
                <p:cNvSpPr>
                  <a:spLocks noChangeArrowheads="1"/>
                </p:cNvSpPr>
                <p:nvPr/>
              </p:nvSpPr>
              <p:spPr bwMode="auto">
                <a:xfrm>
                  <a:off x="1229" y="1849"/>
                  <a:ext cx="24" cy="2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28" name="Oval 116">
                  <a:extLst>
                    <a:ext uri="{FF2B5EF4-FFF2-40B4-BE49-F238E27FC236}">
                      <a16:creationId xmlns:a16="http://schemas.microsoft.com/office/drawing/2014/main" id="{9F3F287B-17EC-4097-A2D8-803DA7BCC75E}"/>
                    </a:ext>
                  </a:extLst>
                </p:cNvPr>
                <p:cNvSpPr>
                  <a:spLocks noChangeArrowheads="1"/>
                </p:cNvSpPr>
                <p:nvPr/>
              </p:nvSpPr>
              <p:spPr bwMode="auto">
                <a:xfrm>
                  <a:off x="1400" y="1900"/>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29" name="Oval 117">
                  <a:extLst>
                    <a:ext uri="{FF2B5EF4-FFF2-40B4-BE49-F238E27FC236}">
                      <a16:creationId xmlns:a16="http://schemas.microsoft.com/office/drawing/2014/main" id="{A031BAC0-0A93-4D48-94B4-313BBF82BC5D}"/>
                    </a:ext>
                  </a:extLst>
                </p:cNvPr>
                <p:cNvSpPr>
                  <a:spLocks noChangeArrowheads="1"/>
                </p:cNvSpPr>
                <p:nvPr/>
              </p:nvSpPr>
              <p:spPr bwMode="auto">
                <a:xfrm>
                  <a:off x="1291" y="1852"/>
                  <a:ext cx="31"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30" name="Oval 118">
                  <a:extLst>
                    <a:ext uri="{FF2B5EF4-FFF2-40B4-BE49-F238E27FC236}">
                      <a16:creationId xmlns:a16="http://schemas.microsoft.com/office/drawing/2014/main" id="{8B01ACDA-4C44-43B0-8CD1-377A2253A023}"/>
                    </a:ext>
                  </a:extLst>
                </p:cNvPr>
                <p:cNvSpPr>
                  <a:spLocks noChangeArrowheads="1"/>
                </p:cNvSpPr>
                <p:nvPr/>
              </p:nvSpPr>
              <p:spPr bwMode="auto">
                <a:xfrm>
                  <a:off x="1202" y="1897"/>
                  <a:ext cx="32" cy="3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31" name="Oval 119">
                  <a:extLst>
                    <a:ext uri="{FF2B5EF4-FFF2-40B4-BE49-F238E27FC236}">
                      <a16:creationId xmlns:a16="http://schemas.microsoft.com/office/drawing/2014/main" id="{589377E8-41F1-4080-AC54-A3C85D2824DA}"/>
                    </a:ext>
                  </a:extLst>
                </p:cNvPr>
                <p:cNvSpPr>
                  <a:spLocks noChangeArrowheads="1"/>
                </p:cNvSpPr>
                <p:nvPr/>
              </p:nvSpPr>
              <p:spPr bwMode="auto">
                <a:xfrm>
                  <a:off x="1310" y="1898"/>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32" name="Oval 120">
                  <a:extLst>
                    <a:ext uri="{FF2B5EF4-FFF2-40B4-BE49-F238E27FC236}">
                      <a16:creationId xmlns:a16="http://schemas.microsoft.com/office/drawing/2014/main" id="{4D553209-FCDA-4838-8F69-F81748081051}"/>
                    </a:ext>
                  </a:extLst>
                </p:cNvPr>
                <p:cNvSpPr>
                  <a:spLocks noChangeArrowheads="1"/>
                </p:cNvSpPr>
                <p:nvPr/>
              </p:nvSpPr>
              <p:spPr bwMode="auto">
                <a:xfrm>
                  <a:off x="1516" y="1861"/>
                  <a:ext cx="31"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33" name="Oval 121">
                  <a:extLst>
                    <a:ext uri="{FF2B5EF4-FFF2-40B4-BE49-F238E27FC236}">
                      <a16:creationId xmlns:a16="http://schemas.microsoft.com/office/drawing/2014/main" id="{79CE523F-A969-496C-9282-76DAAF64EEFD}"/>
                    </a:ext>
                  </a:extLst>
                </p:cNvPr>
                <p:cNvSpPr>
                  <a:spLocks noChangeArrowheads="1"/>
                </p:cNvSpPr>
                <p:nvPr/>
              </p:nvSpPr>
              <p:spPr bwMode="auto">
                <a:xfrm>
                  <a:off x="1369" y="1854"/>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34" name="Oval 122">
                  <a:extLst>
                    <a:ext uri="{FF2B5EF4-FFF2-40B4-BE49-F238E27FC236}">
                      <a16:creationId xmlns:a16="http://schemas.microsoft.com/office/drawing/2014/main" id="{1892F2C1-645E-4E39-A7B3-8CFBE61A1B19}"/>
                    </a:ext>
                  </a:extLst>
                </p:cNvPr>
                <p:cNvSpPr>
                  <a:spLocks noChangeArrowheads="1"/>
                </p:cNvSpPr>
                <p:nvPr/>
              </p:nvSpPr>
              <p:spPr bwMode="auto">
                <a:xfrm>
                  <a:off x="1477" y="1900"/>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35" name="Oval 123">
                  <a:extLst>
                    <a:ext uri="{FF2B5EF4-FFF2-40B4-BE49-F238E27FC236}">
                      <a16:creationId xmlns:a16="http://schemas.microsoft.com/office/drawing/2014/main" id="{52FB0555-5433-4B1A-8E9C-B72A998CFD79}"/>
                    </a:ext>
                  </a:extLst>
                </p:cNvPr>
                <p:cNvSpPr>
                  <a:spLocks noChangeArrowheads="1"/>
                </p:cNvSpPr>
                <p:nvPr/>
              </p:nvSpPr>
              <p:spPr bwMode="auto">
                <a:xfrm>
                  <a:off x="1464" y="1836"/>
                  <a:ext cx="29"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36" name="Oval 124">
                  <a:extLst>
                    <a:ext uri="{FF2B5EF4-FFF2-40B4-BE49-F238E27FC236}">
                      <a16:creationId xmlns:a16="http://schemas.microsoft.com/office/drawing/2014/main" id="{36C4882C-450C-42E2-A04A-E004F386DA0B}"/>
                    </a:ext>
                  </a:extLst>
                </p:cNvPr>
                <p:cNvSpPr>
                  <a:spLocks noChangeArrowheads="1"/>
                </p:cNvSpPr>
                <p:nvPr/>
              </p:nvSpPr>
              <p:spPr bwMode="auto">
                <a:xfrm>
                  <a:off x="1602" y="1693"/>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37" name="Oval 125">
                  <a:extLst>
                    <a:ext uri="{FF2B5EF4-FFF2-40B4-BE49-F238E27FC236}">
                      <a16:creationId xmlns:a16="http://schemas.microsoft.com/office/drawing/2014/main" id="{6FA97CDA-D0E4-4C6E-934D-83CE8FB3694D}"/>
                    </a:ext>
                  </a:extLst>
                </p:cNvPr>
                <p:cNvSpPr>
                  <a:spLocks noChangeArrowheads="1"/>
                </p:cNvSpPr>
                <p:nvPr/>
              </p:nvSpPr>
              <p:spPr bwMode="auto">
                <a:xfrm>
                  <a:off x="1765" y="1723"/>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38" name="Oval 126">
                  <a:extLst>
                    <a:ext uri="{FF2B5EF4-FFF2-40B4-BE49-F238E27FC236}">
                      <a16:creationId xmlns:a16="http://schemas.microsoft.com/office/drawing/2014/main" id="{780A2D9D-6518-4ACD-BDAF-2C45BAC691F0}"/>
                    </a:ext>
                  </a:extLst>
                </p:cNvPr>
                <p:cNvSpPr>
                  <a:spLocks noChangeArrowheads="1"/>
                </p:cNvSpPr>
                <p:nvPr/>
              </p:nvSpPr>
              <p:spPr bwMode="auto">
                <a:xfrm>
                  <a:off x="1655" y="1675"/>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39" name="Oval 127">
                  <a:extLst>
                    <a:ext uri="{FF2B5EF4-FFF2-40B4-BE49-F238E27FC236}">
                      <a16:creationId xmlns:a16="http://schemas.microsoft.com/office/drawing/2014/main" id="{06EB1D50-BF3E-48EA-A2B9-6B88C080FABD}"/>
                    </a:ext>
                  </a:extLst>
                </p:cNvPr>
                <p:cNvSpPr>
                  <a:spLocks noChangeArrowheads="1"/>
                </p:cNvSpPr>
                <p:nvPr/>
              </p:nvSpPr>
              <p:spPr bwMode="auto">
                <a:xfrm>
                  <a:off x="1555" y="1732"/>
                  <a:ext cx="31"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40" name="Oval 128">
                  <a:extLst>
                    <a:ext uri="{FF2B5EF4-FFF2-40B4-BE49-F238E27FC236}">
                      <a16:creationId xmlns:a16="http://schemas.microsoft.com/office/drawing/2014/main" id="{326EEB08-7983-44A2-81A4-CF09FADABCEA}"/>
                    </a:ext>
                  </a:extLst>
                </p:cNvPr>
                <p:cNvSpPr>
                  <a:spLocks noChangeArrowheads="1"/>
                </p:cNvSpPr>
                <p:nvPr/>
              </p:nvSpPr>
              <p:spPr bwMode="auto">
                <a:xfrm>
                  <a:off x="1638" y="1735"/>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41" name="Oval 129">
                  <a:extLst>
                    <a:ext uri="{FF2B5EF4-FFF2-40B4-BE49-F238E27FC236}">
                      <a16:creationId xmlns:a16="http://schemas.microsoft.com/office/drawing/2014/main" id="{9D66499B-135E-4B6E-9AFF-E3083B27680C}"/>
                    </a:ext>
                  </a:extLst>
                </p:cNvPr>
                <p:cNvSpPr>
                  <a:spLocks noChangeArrowheads="1"/>
                </p:cNvSpPr>
                <p:nvPr/>
              </p:nvSpPr>
              <p:spPr bwMode="auto">
                <a:xfrm>
                  <a:off x="1884" y="1691"/>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42" name="Oval 130">
                  <a:extLst>
                    <a:ext uri="{FF2B5EF4-FFF2-40B4-BE49-F238E27FC236}">
                      <a16:creationId xmlns:a16="http://schemas.microsoft.com/office/drawing/2014/main" id="{4E3649EE-9D45-4F6E-B85B-B5F72C91B3A9}"/>
                    </a:ext>
                  </a:extLst>
                </p:cNvPr>
                <p:cNvSpPr>
                  <a:spLocks noChangeArrowheads="1"/>
                </p:cNvSpPr>
                <p:nvPr/>
              </p:nvSpPr>
              <p:spPr bwMode="auto">
                <a:xfrm>
                  <a:off x="1733" y="1677"/>
                  <a:ext cx="29"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43" name="Oval 131">
                  <a:extLst>
                    <a:ext uri="{FF2B5EF4-FFF2-40B4-BE49-F238E27FC236}">
                      <a16:creationId xmlns:a16="http://schemas.microsoft.com/office/drawing/2014/main" id="{8BD76E3F-E783-4272-8D73-CB2283A8AD7B}"/>
                    </a:ext>
                  </a:extLst>
                </p:cNvPr>
                <p:cNvSpPr>
                  <a:spLocks noChangeArrowheads="1"/>
                </p:cNvSpPr>
                <p:nvPr/>
              </p:nvSpPr>
              <p:spPr bwMode="auto">
                <a:xfrm>
                  <a:off x="1834" y="1742"/>
                  <a:ext cx="29"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44" name="Oval 132">
                  <a:extLst>
                    <a:ext uri="{FF2B5EF4-FFF2-40B4-BE49-F238E27FC236}">
                      <a16:creationId xmlns:a16="http://schemas.microsoft.com/office/drawing/2014/main" id="{34722498-049A-4109-A129-1A8423A073A2}"/>
                    </a:ext>
                  </a:extLst>
                </p:cNvPr>
                <p:cNvSpPr>
                  <a:spLocks noChangeArrowheads="1"/>
                </p:cNvSpPr>
                <p:nvPr/>
              </p:nvSpPr>
              <p:spPr bwMode="auto">
                <a:xfrm>
                  <a:off x="1806" y="1682"/>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45" name="Oval 133">
                  <a:extLst>
                    <a:ext uri="{FF2B5EF4-FFF2-40B4-BE49-F238E27FC236}">
                      <a16:creationId xmlns:a16="http://schemas.microsoft.com/office/drawing/2014/main" id="{7E4599D4-9C35-4282-ADFA-FBB1B7981470}"/>
                    </a:ext>
                  </a:extLst>
                </p:cNvPr>
                <p:cNvSpPr>
                  <a:spLocks noChangeArrowheads="1"/>
                </p:cNvSpPr>
                <p:nvPr/>
              </p:nvSpPr>
              <p:spPr bwMode="auto">
                <a:xfrm>
                  <a:off x="1721" y="1819"/>
                  <a:ext cx="25" cy="2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46" name="Oval 134">
                  <a:extLst>
                    <a:ext uri="{FF2B5EF4-FFF2-40B4-BE49-F238E27FC236}">
                      <a16:creationId xmlns:a16="http://schemas.microsoft.com/office/drawing/2014/main" id="{149D2E1E-9CA5-4AC1-AA3C-AEA15FF01EFC}"/>
                    </a:ext>
                  </a:extLst>
                </p:cNvPr>
                <p:cNvSpPr>
                  <a:spLocks noChangeArrowheads="1"/>
                </p:cNvSpPr>
                <p:nvPr/>
              </p:nvSpPr>
              <p:spPr bwMode="auto">
                <a:xfrm>
                  <a:off x="1670" y="1790"/>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47" name="Oval 135">
                  <a:extLst>
                    <a:ext uri="{FF2B5EF4-FFF2-40B4-BE49-F238E27FC236}">
                      <a16:creationId xmlns:a16="http://schemas.microsoft.com/office/drawing/2014/main" id="{8D1B1613-5C5E-4C1E-86A0-E21B130CC895}"/>
                    </a:ext>
                  </a:extLst>
                </p:cNvPr>
                <p:cNvSpPr>
                  <a:spLocks noChangeArrowheads="1"/>
                </p:cNvSpPr>
                <p:nvPr/>
              </p:nvSpPr>
              <p:spPr bwMode="auto">
                <a:xfrm>
                  <a:off x="1599" y="1799"/>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48" name="Oval 136">
                  <a:extLst>
                    <a:ext uri="{FF2B5EF4-FFF2-40B4-BE49-F238E27FC236}">
                      <a16:creationId xmlns:a16="http://schemas.microsoft.com/office/drawing/2014/main" id="{424DDBCD-0283-4388-A85A-50DB782041C2}"/>
                    </a:ext>
                  </a:extLst>
                </p:cNvPr>
                <p:cNvSpPr>
                  <a:spLocks noChangeArrowheads="1"/>
                </p:cNvSpPr>
                <p:nvPr/>
              </p:nvSpPr>
              <p:spPr bwMode="auto">
                <a:xfrm>
                  <a:off x="1880" y="1790"/>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49" name="Oval 137">
                  <a:extLst>
                    <a:ext uri="{FF2B5EF4-FFF2-40B4-BE49-F238E27FC236}">
                      <a16:creationId xmlns:a16="http://schemas.microsoft.com/office/drawing/2014/main" id="{8D397CCF-3479-4615-86A1-5A405847DC75}"/>
                    </a:ext>
                  </a:extLst>
                </p:cNvPr>
                <p:cNvSpPr>
                  <a:spLocks noChangeArrowheads="1"/>
                </p:cNvSpPr>
                <p:nvPr/>
              </p:nvSpPr>
              <p:spPr bwMode="auto">
                <a:xfrm>
                  <a:off x="1709" y="1735"/>
                  <a:ext cx="28"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50" name="Oval 138">
                  <a:extLst>
                    <a:ext uri="{FF2B5EF4-FFF2-40B4-BE49-F238E27FC236}">
                      <a16:creationId xmlns:a16="http://schemas.microsoft.com/office/drawing/2014/main" id="{9E54F1AA-54C2-40BA-8ED1-5E664A330669}"/>
                    </a:ext>
                  </a:extLst>
                </p:cNvPr>
                <p:cNvSpPr>
                  <a:spLocks noChangeArrowheads="1"/>
                </p:cNvSpPr>
                <p:nvPr/>
              </p:nvSpPr>
              <p:spPr bwMode="auto">
                <a:xfrm>
                  <a:off x="1781" y="1836"/>
                  <a:ext cx="29"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51" name="Oval 139">
                  <a:extLst>
                    <a:ext uri="{FF2B5EF4-FFF2-40B4-BE49-F238E27FC236}">
                      <a16:creationId xmlns:a16="http://schemas.microsoft.com/office/drawing/2014/main" id="{65056A62-420B-4101-B10F-FE719B695249}"/>
                    </a:ext>
                  </a:extLst>
                </p:cNvPr>
                <p:cNvSpPr>
                  <a:spLocks noChangeArrowheads="1"/>
                </p:cNvSpPr>
                <p:nvPr/>
              </p:nvSpPr>
              <p:spPr bwMode="auto">
                <a:xfrm>
                  <a:off x="1785" y="1785"/>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52" name="Oval 140">
                  <a:extLst>
                    <a:ext uri="{FF2B5EF4-FFF2-40B4-BE49-F238E27FC236}">
                      <a16:creationId xmlns:a16="http://schemas.microsoft.com/office/drawing/2014/main" id="{ACF523A6-6B22-4127-A11A-751B8C38DEE7}"/>
                    </a:ext>
                  </a:extLst>
                </p:cNvPr>
                <p:cNvSpPr>
                  <a:spLocks noChangeArrowheads="1"/>
                </p:cNvSpPr>
                <p:nvPr/>
              </p:nvSpPr>
              <p:spPr bwMode="auto">
                <a:xfrm>
                  <a:off x="1579" y="1852"/>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53" name="Oval 141">
                  <a:extLst>
                    <a:ext uri="{FF2B5EF4-FFF2-40B4-BE49-F238E27FC236}">
                      <a16:creationId xmlns:a16="http://schemas.microsoft.com/office/drawing/2014/main" id="{BE67F0F1-F7D7-48CC-86CA-7F5B4C6C9C68}"/>
                    </a:ext>
                  </a:extLst>
                </p:cNvPr>
                <p:cNvSpPr>
                  <a:spLocks noChangeArrowheads="1"/>
                </p:cNvSpPr>
                <p:nvPr/>
              </p:nvSpPr>
              <p:spPr bwMode="auto">
                <a:xfrm>
                  <a:off x="1776" y="1893"/>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54" name="Oval 142">
                  <a:extLst>
                    <a:ext uri="{FF2B5EF4-FFF2-40B4-BE49-F238E27FC236}">
                      <a16:creationId xmlns:a16="http://schemas.microsoft.com/office/drawing/2014/main" id="{FD685FE5-FBA8-459E-AF6C-1BF323B69E11}"/>
                    </a:ext>
                  </a:extLst>
                </p:cNvPr>
                <p:cNvSpPr>
                  <a:spLocks noChangeArrowheads="1"/>
                </p:cNvSpPr>
                <p:nvPr/>
              </p:nvSpPr>
              <p:spPr bwMode="auto">
                <a:xfrm>
                  <a:off x="1634" y="1859"/>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55" name="Oval 143">
                  <a:extLst>
                    <a:ext uri="{FF2B5EF4-FFF2-40B4-BE49-F238E27FC236}">
                      <a16:creationId xmlns:a16="http://schemas.microsoft.com/office/drawing/2014/main" id="{AFD3261C-E2CF-43E2-B28B-983D84F375DA}"/>
                    </a:ext>
                  </a:extLst>
                </p:cNvPr>
                <p:cNvSpPr>
                  <a:spLocks noChangeArrowheads="1"/>
                </p:cNvSpPr>
                <p:nvPr/>
              </p:nvSpPr>
              <p:spPr bwMode="auto">
                <a:xfrm>
                  <a:off x="1553" y="1900"/>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56" name="Oval 144">
                  <a:extLst>
                    <a:ext uri="{FF2B5EF4-FFF2-40B4-BE49-F238E27FC236}">
                      <a16:creationId xmlns:a16="http://schemas.microsoft.com/office/drawing/2014/main" id="{6249CFAB-B093-4C59-AC41-A754FA4C7B18}"/>
                    </a:ext>
                  </a:extLst>
                </p:cNvPr>
                <p:cNvSpPr>
                  <a:spLocks noChangeArrowheads="1"/>
                </p:cNvSpPr>
                <p:nvPr/>
              </p:nvSpPr>
              <p:spPr bwMode="auto">
                <a:xfrm>
                  <a:off x="1663" y="1895"/>
                  <a:ext cx="31"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57" name="Oval 145">
                  <a:extLst>
                    <a:ext uri="{FF2B5EF4-FFF2-40B4-BE49-F238E27FC236}">
                      <a16:creationId xmlns:a16="http://schemas.microsoft.com/office/drawing/2014/main" id="{28468C8C-C093-42E7-A8E6-0DC06BE1FCF7}"/>
                    </a:ext>
                  </a:extLst>
                </p:cNvPr>
                <p:cNvSpPr>
                  <a:spLocks noChangeArrowheads="1"/>
                </p:cNvSpPr>
                <p:nvPr/>
              </p:nvSpPr>
              <p:spPr bwMode="auto">
                <a:xfrm>
                  <a:off x="1893" y="1868"/>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58" name="Oval 146">
                  <a:extLst>
                    <a:ext uri="{FF2B5EF4-FFF2-40B4-BE49-F238E27FC236}">
                      <a16:creationId xmlns:a16="http://schemas.microsoft.com/office/drawing/2014/main" id="{22C8FAA8-7BA8-4BE6-A958-ED78812D7B9E}"/>
                    </a:ext>
                  </a:extLst>
                </p:cNvPr>
                <p:cNvSpPr>
                  <a:spLocks noChangeArrowheads="1"/>
                </p:cNvSpPr>
                <p:nvPr/>
              </p:nvSpPr>
              <p:spPr bwMode="auto">
                <a:xfrm>
                  <a:off x="1716" y="1872"/>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59" name="Oval 147">
                  <a:extLst>
                    <a:ext uri="{FF2B5EF4-FFF2-40B4-BE49-F238E27FC236}">
                      <a16:creationId xmlns:a16="http://schemas.microsoft.com/office/drawing/2014/main" id="{697C1DA8-6ABC-4A88-AD07-E15DEB58519C}"/>
                    </a:ext>
                  </a:extLst>
                </p:cNvPr>
                <p:cNvSpPr>
                  <a:spLocks noChangeArrowheads="1"/>
                </p:cNvSpPr>
                <p:nvPr/>
              </p:nvSpPr>
              <p:spPr bwMode="auto">
                <a:xfrm>
                  <a:off x="1834" y="1891"/>
                  <a:ext cx="29"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60" name="Oval 148">
                  <a:extLst>
                    <a:ext uri="{FF2B5EF4-FFF2-40B4-BE49-F238E27FC236}">
                      <a16:creationId xmlns:a16="http://schemas.microsoft.com/office/drawing/2014/main" id="{B8DEE47D-EFC3-41C1-8C79-926803FE4A79}"/>
                    </a:ext>
                  </a:extLst>
                </p:cNvPr>
                <p:cNvSpPr>
                  <a:spLocks noChangeArrowheads="1"/>
                </p:cNvSpPr>
                <p:nvPr/>
              </p:nvSpPr>
              <p:spPr bwMode="auto">
                <a:xfrm>
                  <a:off x="1838" y="1827"/>
                  <a:ext cx="28"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61" name="Oval 149">
                  <a:extLst>
                    <a:ext uri="{FF2B5EF4-FFF2-40B4-BE49-F238E27FC236}">
                      <a16:creationId xmlns:a16="http://schemas.microsoft.com/office/drawing/2014/main" id="{CBC3A66A-4D2A-4147-982A-95F7AC2C61E2}"/>
                    </a:ext>
                  </a:extLst>
                </p:cNvPr>
                <p:cNvSpPr>
                  <a:spLocks noChangeArrowheads="1"/>
                </p:cNvSpPr>
                <p:nvPr/>
              </p:nvSpPr>
              <p:spPr bwMode="auto">
                <a:xfrm>
                  <a:off x="1951" y="1689"/>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62" name="Oval 150">
                  <a:extLst>
                    <a:ext uri="{FF2B5EF4-FFF2-40B4-BE49-F238E27FC236}">
                      <a16:creationId xmlns:a16="http://schemas.microsoft.com/office/drawing/2014/main" id="{16FBD7ED-2724-45DC-A1FA-F1C20927B8A9}"/>
                    </a:ext>
                  </a:extLst>
                </p:cNvPr>
                <p:cNvSpPr>
                  <a:spLocks noChangeArrowheads="1"/>
                </p:cNvSpPr>
                <p:nvPr/>
              </p:nvSpPr>
              <p:spPr bwMode="auto">
                <a:xfrm>
                  <a:off x="1969" y="1749"/>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63" name="Oval 151">
                  <a:extLst>
                    <a:ext uri="{FF2B5EF4-FFF2-40B4-BE49-F238E27FC236}">
                      <a16:creationId xmlns:a16="http://schemas.microsoft.com/office/drawing/2014/main" id="{7257DFDF-5AB0-48DC-806B-31FEB6750A4A}"/>
                    </a:ext>
                  </a:extLst>
                </p:cNvPr>
                <p:cNvSpPr>
                  <a:spLocks noChangeArrowheads="1"/>
                </p:cNvSpPr>
                <p:nvPr/>
              </p:nvSpPr>
              <p:spPr bwMode="auto">
                <a:xfrm>
                  <a:off x="1932" y="1820"/>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64" name="Oval 152">
                  <a:extLst>
                    <a:ext uri="{FF2B5EF4-FFF2-40B4-BE49-F238E27FC236}">
                      <a16:creationId xmlns:a16="http://schemas.microsoft.com/office/drawing/2014/main" id="{56E327CC-372A-4235-8C2B-ED0593540F7D}"/>
                    </a:ext>
                  </a:extLst>
                </p:cNvPr>
                <p:cNvSpPr>
                  <a:spLocks noChangeArrowheads="1"/>
                </p:cNvSpPr>
                <p:nvPr/>
              </p:nvSpPr>
              <p:spPr bwMode="auto">
                <a:xfrm>
                  <a:off x="2017" y="1680"/>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65" name="Oval 153">
                  <a:extLst>
                    <a:ext uri="{FF2B5EF4-FFF2-40B4-BE49-F238E27FC236}">
                      <a16:creationId xmlns:a16="http://schemas.microsoft.com/office/drawing/2014/main" id="{7DFC5B7B-9E9A-4CDD-8902-80CABB320B52}"/>
                    </a:ext>
                  </a:extLst>
                </p:cNvPr>
                <p:cNvSpPr>
                  <a:spLocks noChangeArrowheads="1"/>
                </p:cNvSpPr>
                <p:nvPr/>
              </p:nvSpPr>
              <p:spPr bwMode="auto">
                <a:xfrm>
                  <a:off x="2180" y="1710"/>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66" name="Oval 154">
                  <a:extLst>
                    <a:ext uri="{FF2B5EF4-FFF2-40B4-BE49-F238E27FC236}">
                      <a16:creationId xmlns:a16="http://schemas.microsoft.com/office/drawing/2014/main" id="{B9082C4A-5701-495E-8A5A-2064D7E3BF40}"/>
                    </a:ext>
                  </a:extLst>
                </p:cNvPr>
                <p:cNvSpPr>
                  <a:spLocks noChangeArrowheads="1"/>
                </p:cNvSpPr>
                <p:nvPr/>
              </p:nvSpPr>
              <p:spPr bwMode="auto">
                <a:xfrm>
                  <a:off x="2070" y="1663"/>
                  <a:ext cx="32" cy="3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67" name="Oval 155">
                  <a:extLst>
                    <a:ext uri="{FF2B5EF4-FFF2-40B4-BE49-F238E27FC236}">
                      <a16:creationId xmlns:a16="http://schemas.microsoft.com/office/drawing/2014/main" id="{0E8BDC3F-C903-4262-89AA-1EAF8E33B26E}"/>
                    </a:ext>
                  </a:extLst>
                </p:cNvPr>
                <p:cNvSpPr>
                  <a:spLocks noChangeArrowheads="1"/>
                </p:cNvSpPr>
                <p:nvPr/>
              </p:nvSpPr>
              <p:spPr bwMode="auto">
                <a:xfrm>
                  <a:off x="1907" y="1739"/>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68" name="Oval 156">
                  <a:extLst>
                    <a:ext uri="{FF2B5EF4-FFF2-40B4-BE49-F238E27FC236}">
                      <a16:creationId xmlns:a16="http://schemas.microsoft.com/office/drawing/2014/main" id="{ECFDA050-D237-4E90-AF19-FBF5468556C8}"/>
                    </a:ext>
                  </a:extLst>
                </p:cNvPr>
                <p:cNvSpPr>
                  <a:spLocks noChangeArrowheads="1"/>
                </p:cNvSpPr>
                <p:nvPr/>
              </p:nvSpPr>
              <p:spPr bwMode="auto">
                <a:xfrm>
                  <a:off x="2052" y="1723"/>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69" name="Freeform 157">
                  <a:extLst>
                    <a:ext uri="{FF2B5EF4-FFF2-40B4-BE49-F238E27FC236}">
                      <a16:creationId xmlns:a16="http://schemas.microsoft.com/office/drawing/2014/main" id="{7683ADBF-FC49-4316-838A-DCCD0A6D4677}"/>
                    </a:ext>
                  </a:extLst>
                </p:cNvPr>
                <p:cNvSpPr>
                  <a:spLocks/>
                </p:cNvSpPr>
                <p:nvPr/>
              </p:nvSpPr>
              <p:spPr bwMode="auto">
                <a:xfrm>
                  <a:off x="2148" y="1677"/>
                  <a:ext cx="27" cy="16"/>
                </a:xfrm>
                <a:custGeom>
                  <a:avLst/>
                  <a:gdLst>
                    <a:gd name="T0" fmla="*/ 0 w 15"/>
                    <a:gd name="T1" fmla="*/ 0 h 9"/>
                    <a:gd name="T2" fmla="*/ 0 w 15"/>
                    <a:gd name="T3" fmla="*/ 1 h 9"/>
                    <a:gd name="T4" fmla="*/ 8 w 15"/>
                    <a:gd name="T5" fmla="*/ 9 h 9"/>
                    <a:gd name="T6" fmla="*/ 15 w 15"/>
                    <a:gd name="T7" fmla="*/ 4 h 9"/>
                    <a:gd name="T8" fmla="*/ 0 w 15"/>
                    <a:gd name="T9" fmla="*/ 0 h 9"/>
                  </a:gdLst>
                  <a:ahLst/>
                  <a:cxnLst>
                    <a:cxn ang="0">
                      <a:pos x="T0" y="T1"/>
                    </a:cxn>
                    <a:cxn ang="0">
                      <a:pos x="T2" y="T3"/>
                    </a:cxn>
                    <a:cxn ang="0">
                      <a:pos x="T4" y="T5"/>
                    </a:cxn>
                    <a:cxn ang="0">
                      <a:pos x="T6" y="T7"/>
                    </a:cxn>
                    <a:cxn ang="0">
                      <a:pos x="T8" y="T9"/>
                    </a:cxn>
                  </a:cxnLst>
                  <a:rect l="0" t="0" r="r" b="b"/>
                  <a:pathLst>
                    <a:path w="15" h="9">
                      <a:moveTo>
                        <a:pt x="0" y="0"/>
                      </a:moveTo>
                      <a:cubicBezTo>
                        <a:pt x="0" y="0"/>
                        <a:pt x="0" y="1"/>
                        <a:pt x="0" y="1"/>
                      </a:cubicBezTo>
                      <a:cubicBezTo>
                        <a:pt x="0" y="6"/>
                        <a:pt x="4" y="9"/>
                        <a:pt x="8" y="9"/>
                      </a:cubicBezTo>
                      <a:cubicBezTo>
                        <a:pt x="11" y="9"/>
                        <a:pt x="14" y="7"/>
                        <a:pt x="15" y="4"/>
                      </a:cubicBezTo>
                      <a:cubicBezTo>
                        <a:pt x="10" y="3"/>
                        <a:pt x="5" y="1"/>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70" name="Freeform 158">
                  <a:extLst>
                    <a:ext uri="{FF2B5EF4-FFF2-40B4-BE49-F238E27FC236}">
                      <a16:creationId xmlns:a16="http://schemas.microsoft.com/office/drawing/2014/main" id="{C7471A55-9530-48AA-BC02-81C5EAD42446}"/>
                    </a:ext>
                  </a:extLst>
                </p:cNvPr>
                <p:cNvSpPr>
                  <a:spLocks/>
                </p:cNvSpPr>
                <p:nvPr/>
              </p:nvSpPr>
              <p:spPr bwMode="auto">
                <a:xfrm>
                  <a:off x="2224" y="1746"/>
                  <a:ext cx="29" cy="28"/>
                </a:xfrm>
                <a:custGeom>
                  <a:avLst/>
                  <a:gdLst>
                    <a:gd name="T0" fmla="*/ 8 w 16"/>
                    <a:gd name="T1" fmla="*/ 0 h 16"/>
                    <a:gd name="T2" fmla="*/ 0 w 16"/>
                    <a:gd name="T3" fmla="*/ 8 h 16"/>
                    <a:gd name="T4" fmla="*/ 8 w 16"/>
                    <a:gd name="T5" fmla="*/ 16 h 16"/>
                    <a:gd name="T6" fmla="*/ 8 w 16"/>
                    <a:gd name="T7" fmla="*/ 16 h 16"/>
                    <a:gd name="T8" fmla="*/ 10 w 16"/>
                    <a:gd name="T9" fmla="*/ 16 h 16"/>
                    <a:gd name="T10" fmla="*/ 16 w 16"/>
                    <a:gd name="T11" fmla="*/ 8 h 16"/>
                    <a:gd name="T12" fmla="*/ 8 w 16"/>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16" h="16">
                      <a:moveTo>
                        <a:pt x="8" y="0"/>
                      </a:moveTo>
                      <a:cubicBezTo>
                        <a:pt x="4" y="0"/>
                        <a:pt x="0" y="4"/>
                        <a:pt x="0" y="8"/>
                      </a:cubicBezTo>
                      <a:cubicBezTo>
                        <a:pt x="0" y="12"/>
                        <a:pt x="4" y="16"/>
                        <a:pt x="8" y="16"/>
                      </a:cubicBezTo>
                      <a:cubicBezTo>
                        <a:pt x="8" y="16"/>
                        <a:pt x="8" y="16"/>
                        <a:pt x="8" y="16"/>
                      </a:cubicBezTo>
                      <a:cubicBezTo>
                        <a:pt x="9" y="16"/>
                        <a:pt x="10" y="16"/>
                        <a:pt x="10" y="16"/>
                      </a:cubicBezTo>
                      <a:cubicBezTo>
                        <a:pt x="14" y="15"/>
                        <a:pt x="16" y="12"/>
                        <a:pt x="16" y="8"/>
                      </a:cubicBezTo>
                      <a:cubicBezTo>
                        <a:pt x="16" y="4"/>
                        <a:pt x="12" y="0"/>
                        <a:pt x="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71" name="Freeform 159">
                  <a:extLst>
                    <a:ext uri="{FF2B5EF4-FFF2-40B4-BE49-F238E27FC236}">
                      <a16:creationId xmlns:a16="http://schemas.microsoft.com/office/drawing/2014/main" id="{EBF60790-E958-4921-B6D9-2BA8C998FA64}"/>
                    </a:ext>
                  </a:extLst>
                </p:cNvPr>
                <p:cNvSpPr>
                  <a:spLocks/>
                </p:cNvSpPr>
                <p:nvPr/>
              </p:nvSpPr>
              <p:spPr bwMode="auto">
                <a:xfrm>
                  <a:off x="2228" y="1698"/>
                  <a:ext cx="5" cy="2"/>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72" name="Freeform 160">
                  <a:extLst>
                    <a:ext uri="{FF2B5EF4-FFF2-40B4-BE49-F238E27FC236}">
                      <a16:creationId xmlns:a16="http://schemas.microsoft.com/office/drawing/2014/main" id="{FC978AB9-F4BC-4A2B-8C57-B93F040F99A1}"/>
                    </a:ext>
                  </a:extLst>
                </p:cNvPr>
                <p:cNvSpPr>
                  <a:spLocks/>
                </p:cNvSpPr>
                <p:nvPr/>
              </p:nvSpPr>
              <p:spPr bwMode="auto">
                <a:xfrm>
                  <a:off x="2084" y="1780"/>
                  <a:ext cx="32" cy="30"/>
                </a:xfrm>
                <a:custGeom>
                  <a:avLst/>
                  <a:gdLst>
                    <a:gd name="T0" fmla="*/ 9 w 18"/>
                    <a:gd name="T1" fmla="*/ 0 h 17"/>
                    <a:gd name="T2" fmla="*/ 0 w 18"/>
                    <a:gd name="T3" fmla="*/ 9 h 17"/>
                    <a:gd name="T4" fmla="*/ 7 w 18"/>
                    <a:gd name="T5" fmla="*/ 17 h 17"/>
                    <a:gd name="T6" fmla="*/ 16 w 18"/>
                    <a:gd name="T7" fmla="*/ 14 h 17"/>
                    <a:gd name="T8" fmla="*/ 18 w 18"/>
                    <a:gd name="T9" fmla="*/ 9 h 17"/>
                    <a:gd name="T10" fmla="*/ 9 w 18"/>
                    <a:gd name="T11" fmla="*/ 0 h 17"/>
                  </a:gdLst>
                  <a:ahLst/>
                  <a:cxnLst>
                    <a:cxn ang="0">
                      <a:pos x="T0" y="T1"/>
                    </a:cxn>
                    <a:cxn ang="0">
                      <a:pos x="T2" y="T3"/>
                    </a:cxn>
                    <a:cxn ang="0">
                      <a:pos x="T4" y="T5"/>
                    </a:cxn>
                    <a:cxn ang="0">
                      <a:pos x="T6" y="T7"/>
                    </a:cxn>
                    <a:cxn ang="0">
                      <a:pos x="T8" y="T9"/>
                    </a:cxn>
                    <a:cxn ang="0">
                      <a:pos x="T10" y="T11"/>
                    </a:cxn>
                  </a:cxnLst>
                  <a:rect l="0" t="0" r="r" b="b"/>
                  <a:pathLst>
                    <a:path w="18" h="17">
                      <a:moveTo>
                        <a:pt x="9" y="0"/>
                      </a:moveTo>
                      <a:cubicBezTo>
                        <a:pt x="4" y="0"/>
                        <a:pt x="0" y="4"/>
                        <a:pt x="0" y="9"/>
                      </a:cubicBezTo>
                      <a:cubicBezTo>
                        <a:pt x="0" y="13"/>
                        <a:pt x="3" y="16"/>
                        <a:pt x="7" y="17"/>
                      </a:cubicBezTo>
                      <a:cubicBezTo>
                        <a:pt x="10" y="16"/>
                        <a:pt x="13" y="15"/>
                        <a:pt x="16" y="14"/>
                      </a:cubicBezTo>
                      <a:cubicBezTo>
                        <a:pt x="18" y="13"/>
                        <a:pt x="18" y="11"/>
                        <a:pt x="18" y="9"/>
                      </a:cubicBezTo>
                      <a:cubicBezTo>
                        <a:pt x="18" y="4"/>
                        <a:pt x="14" y="0"/>
                        <a:pt x="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73" name="Oval 161">
                  <a:extLst>
                    <a:ext uri="{FF2B5EF4-FFF2-40B4-BE49-F238E27FC236}">
                      <a16:creationId xmlns:a16="http://schemas.microsoft.com/office/drawing/2014/main" id="{499EE275-5286-441A-AD5A-3179B8025D1B}"/>
                    </a:ext>
                  </a:extLst>
                </p:cNvPr>
                <p:cNvSpPr>
                  <a:spLocks noChangeArrowheads="1"/>
                </p:cNvSpPr>
                <p:nvPr/>
              </p:nvSpPr>
              <p:spPr bwMode="auto">
                <a:xfrm>
                  <a:off x="2020" y="1781"/>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74" name="Freeform 162">
                  <a:extLst>
                    <a:ext uri="{FF2B5EF4-FFF2-40B4-BE49-F238E27FC236}">
                      <a16:creationId xmlns:a16="http://schemas.microsoft.com/office/drawing/2014/main" id="{9F731B2D-606E-4671-9186-DB64FACEA7C7}"/>
                    </a:ext>
                  </a:extLst>
                </p:cNvPr>
                <p:cNvSpPr>
                  <a:spLocks/>
                </p:cNvSpPr>
                <p:nvPr/>
              </p:nvSpPr>
              <p:spPr bwMode="auto">
                <a:xfrm>
                  <a:off x="2279" y="1748"/>
                  <a:ext cx="32" cy="19"/>
                </a:xfrm>
                <a:custGeom>
                  <a:avLst/>
                  <a:gdLst>
                    <a:gd name="T0" fmla="*/ 9 w 18"/>
                    <a:gd name="T1" fmla="*/ 0 h 11"/>
                    <a:gd name="T2" fmla="*/ 0 w 18"/>
                    <a:gd name="T3" fmla="*/ 9 h 11"/>
                    <a:gd name="T4" fmla="*/ 0 w 18"/>
                    <a:gd name="T5" fmla="*/ 11 h 11"/>
                    <a:gd name="T6" fmla="*/ 18 w 18"/>
                    <a:gd name="T7" fmla="*/ 8 h 11"/>
                    <a:gd name="T8" fmla="*/ 9 w 18"/>
                    <a:gd name="T9" fmla="*/ 0 h 11"/>
                  </a:gdLst>
                  <a:ahLst/>
                  <a:cxnLst>
                    <a:cxn ang="0">
                      <a:pos x="T0" y="T1"/>
                    </a:cxn>
                    <a:cxn ang="0">
                      <a:pos x="T2" y="T3"/>
                    </a:cxn>
                    <a:cxn ang="0">
                      <a:pos x="T4" y="T5"/>
                    </a:cxn>
                    <a:cxn ang="0">
                      <a:pos x="T6" y="T7"/>
                    </a:cxn>
                    <a:cxn ang="0">
                      <a:pos x="T8" y="T9"/>
                    </a:cxn>
                  </a:cxnLst>
                  <a:rect l="0" t="0" r="r" b="b"/>
                  <a:pathLst>
                    <a:path w="18" h="11">
                      <a:moveTo>
                        <a:pt x="9" y="0"/>
                      </a:moveTo>
                      <a:cubicBezTo>
                        <a:pt x="4" y="0"/>
                        <a:pt x="0" y="4"/>
                        <a:pt x="0" y="9"/>
                      </a:cubicBezTo>
                      <a:cubicBezTo>
                        <a:pt x="0" y="10"/>
                        <a:pt x="0" y="11"/>
                        <a:pt x="0" y="11"/>
                      </a:cubicBezTo>
                      <a:cubicBezTo>
                        <a:pt x="6" y="10"/>
                        <a:pt x="12" y="9"/>
                        <a:pt x="18" y="8"/>
                      </a:cubicBezTo>
                      <a:cubicBezTo>
                        <a:pt x="17" y="4"/>
                        <a:pt x="13" y="0"/>
                        <a:pt x="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75" name="Oval 163">
                  <a:extLst>
                    <a:ext uri="{FF2B5EF4-FFF2-40B4-BE49-F238E27FC236}">
                      <a16:creationId xmlns:a16="http://schemas.microsoft.com/office/drawing/2014/main" id="{E2378032-5947-4E8D-8E62-34635627DCE5}"/>
                    </a:ext>
                  </a:extLst>
                </p:cNvPr>
                <p:cNvSpPr>
                  <a:spLocks noChangeArrowheads="1"/>
                </p:cNvSpPr>
                <p:nvPr/>
              </p:nvSpPr>
              <p:spPr bwMode="auto">
                <a:xfrm>
                  <a:off x="2125" y="1732"/>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76" name="Freeform 164">
                  <a:extLst>
                    <a:ext uri="{FF2B5EF4-FFF2-40B4-BE49-F238E27FC236}">
                      <a16:creationId xmlns:a16="http://schemas.microsoft.com/office/drawing/2014/main" id="{BCF66B6C-347B-4F3F-81D8-28EA4E3CAD59}"/>
                    </a:ext>
                  </a:extLst>
                </p:cNvPr>
                <p:cNvSpPr>
                  <a:spLocks/>
                </p:cNvSpPr>
                <p:nvPr/>
              </p:nvSpPr>
              <p:spPr bwMode="auto">
                <a:xfrm>
                  <a:off x="2157" y="1774"/>
                  <a:ext cx="26" cy="16"/>
                </a:xfrm>
                <a:custGeom>
                  <a:avLst/>
                  <a:gdLst>
                    <a:gd name="T0" fmla="*/ 8 w 15"/>
                    <a:gd name="T1" fmla="*/ 0 h 9"/>
                    <a:gd name="T2" fmla="*/ 0 w 15"/>
                    <a:gd name="T3" fmla="*/ 8 h 9"/>
                    <a:gd name="T4" fmla="*/ 0 w 15"/>
                    <a:gd name="T5" fmla="*/ 9 h 9"/>
                    <a:gd name="T6" fmla="*/ 1 w 15"/>
                    <a:gd name="T7" fmla="*/ 9 h 9"/>
                    <a:gd name="T8" fmla="*/ 15 w 15"/>
                    <a:gd name="T9" fmla="*/ 6 h 9"/>
                    <a:gd name="T10" fmla="*/ 8 w 15"/>
                    <a:gd name="T11" fmla="*/ 0 h 9"/>
                  </a:gdLst>
                  <a:ahLst/>
                  <a:cxnLst>
                    <a:cxn ang="0">
                      <a:pos x="T0" y="T1"/>
                    </a:cxn>
                    <a:cxn ang="0">
                      <a:pos x="T2" y="T3"/>
                    </a:cxn>
                    <a:cxn ang="0">
                      <a:pos x="T4" y="T5"/>
                    </a:cxn>
                    <a:cxn ang="0">
                      <a:pos x="T6" y="T7"/>
                    </a:cxn>
                    <a:cxn ang="0">
                      <a:pos x="T8" y="T9"/>
                    </a:cxn>
                    <a:cxn ang="0">
                      <a:pos x="T10" y="T11"/>
                    </a:cxn>
                  </a:cxnLst>
                  <a:rect l="0" t="0" r="r" b="b"/>
                  <a:pathLst>
                    <a:path w="15" h="9">
                      <a:moveTo>
                        <a:pt x="8" y="0"/>
                      </a:moveTo>
                      <a:cubicBezTo>
                        <a:pt x="3" y="0"/>
                        <a:pt x="0" y="4"/>
                        <a:pt x="0" y="8"/>
                      </a:cubicBezTo>
                      <a:cubicBezTo>
                        <a:pt x="0" y="8"/>
                        <a:pt x="0" y="9"/>
                        <a:pt x="0" y="9"/>
                      </a:cubicBezTo>
                      <a:cubicBezTo>
                        <a:pt x="0" y="9"/>
                        <a:pt x="0" y="9"/>
                        <a:pt x="1" y="9"/>
                      </a:cubicBezTo>
                      <a:cubicBezTo>
                        <a:pt x="6" y="8"/>
                        <a:pt x="10" y="7"/>
                        <a:pt x="15" y="6"/>
                      </a:cubicBezTo>
                      <a:cubicBezTo>
                        <a:pt x="14" y="2"/>
                        <a:pt x="11" y="0"/>
                        <a:pt x="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77" name="Freeform 165">
                  <a:extLst>
                    <a:ext uri="{FF2B5EF4-FFF2-40B4-BE49-F238E27FC236}">
                      <a16:creationId xmlns:a16="http://schemas.microsoft.com/office/drawing/2014/main" id="{1D5AB3EC-4A39-438B-936D-78238A563277}"/>
                    </a:ext>
                  </a:extLst>
                </p:cNvPr>
                <p:cNvSpPr>
                  <a:spLocks/>
                </p:cNvSpPr>
                <p:nvPr/>
              </p:nvSpPr>
              <p:spPr bwMode="auto">
                <a:xfrm>
                  <a:off x="1985" y="1833"/>
                  <a:ext cx="25" cy="19"/>
                </a:xfrm>
                <a:custGeom>
                  <a:avLst/>
                  <a:gdLst>
                    <a:gd name="T0" fmla="*/ 7 w 14"/>
                    <a:gd name="T1" fmla="*/ 0 h 11"/>
                    <a:gd name="T2" fmla="*/ 0 w 14"/>
                    <a:gd name="T3" fmla="*/ 7 h 11"/>
                    <a:gd name="T4" fmla="*/ 1 w 14"/>
                    <a:gd name="T5" fmla="*/ 11 h 11"/>
                    <a:gd name="T6" fmla="*/ 14 w 14"/>
                    <a:gd name="T7" fmla="*/ 4 h 11"/>
                    <a:gd name="T8" fmla="*/ 7 w 14"/>
                    <a:gd name="T9" fmla="*/ 0 h 11"/>
                  </a:gdLst>
                  <a:ahLst/>
                  <a:cxnLst>
                    <a:cxn ang="0">
                      <a:pos x="T0" y="T1"/>
                    </a:cxn>
                    <a:cxn ang="0">
                      <a:pos x="T2" y="T3"/>
                    </a:cxn>
                    <a:cxn ang="0">
                      <a:pos x="T4" y="T5"/>
                    </a:cxn>
                    <a:cxn ang="0">
                      <a:pos x="T6" y="T7"/>
                    </a:cxn>
                    <a:cxn ang="0">
                      <a:pos x="T8" y="T9"/>
                    </a:cxn>
                  </a:cxnLst>
                  <a:rect l="0" t="0" r="r" b="b"/>
                  <a:pathLst>
                    <a:path w="14" h="11">
                      <a:moveTo>
                        <a:pt x="7" y="0"/>
                      </a:moveTo>
                      <a:cubicBezTo>
                        <a:pt x="3" y="0"/>
                        <a:pt x="0" y="3"/>
                        <a:pt x="0" y="7"/>
                      </a:cubicBezTo>
                      <a:cubicBezTo>
                        <a:pt x="0" y="8"/>
                        <a:pt x="1" y="10"/>
                        <a:pt x="1" y="11"/>
                      </a:cubicBezTo>
                      <a:cubicBezTo>
                        <a:pt x="5" y="8"/>
                        <a:pt x="9" y="6"/>
                        <a:pt x="14" y="4"/>
                      </a:cubicBezTo>
                      <a:cubicBezTo>
                        <a:pt x="13" y="2"/>
                        <a:pt x="10" y="0"/>
                        <a:pt x="7"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78" name="Freeform 166">
                  <a:extLst>
                    <a:ext uri="{FF2B5EF4-FFF2-40B4-BE49-F238E27FC236}">
                      <a16:creationId xmlns:a16="http://schemas.microsoft.com/office/drawing/2014/main" id="{453B9C1B-85EE-43CA-9CF4-D4601445576C}"/>
                    </a:ext>
                  </a:extLst>
                </p:cNvPr>
                <p:cNvSpPr>
                  <a:spLocks/>
                </p:cNvSpPr>
                <p:nvPr/>
              </p:nvSpPr>
              <p:spPr bwMode="auto">
                <a:xfrm>
                  <a:off x="784" y="1262"/>
                  <a:ext cx="2" cy="2"/>
                </a:xfrm>
                <a:custGeom>
                  <a:avLst/>
                  <a:gdLst>
                    <a:gd name="T0" fmla="*/ 0 w 1"/>
                    <a:gd name="T1" fmla="*/ 0 h 1"/>
                    <a:gd name="T2" fmla="*/ 1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1" y="1"/>
                        <a:pt x="1" y="1"/>
                      </a:cubicBezTo>
                      <a:cubicBezTo>
                        <a:pt x="1" y="1"/>
                        <a:pt x="1" y="1"/>
                        <a:pt x="1" y="0"/>
                      </a:cubicBezTo>
                      <a:cubicBezTo>
                        <a:pt x="1"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79" name="Freeform 167">
                  <a:extLst>
                    <a:ext uri="{FF2B5EF4-FFF2-40B4-BE49-F238E27FC236}">
                      <a16:creationId xmlns:a16="http://schemas.microsoft.com/office/drawing/2014/main" id="{03F5DC2B-27D0-4F56-94FA-EDBAE277F413}"/>
                    </a:ext>
                  </a:extLst>
                </p:cNvPr>
                <p:cNvSpPr>
                  <a:spLocks/>
                </p:cNvSpPr>
                <p:nvPr/>
              </p:nvSpPr>
              <p:spPr bwMode="auto">
                <a:xfrm>
                  <a:off x="809" y="1287"/>
                  <a:ext cx="28" cy="30"/>
                </a:xfrm>
                <a:custGeom>
                  <a:avLst/>
                  <a:gdLst>
                    <a:gd name="T0" fmla="*/ 7 w 16"/>
                    <a:gd name="T1" fmla="*/ 0 h 17"/>
                    <a:gd name="T2" fmla="*/ 0 w 16"/>
                    <a:gd name="T3" fmla="*/ 3 h 17"/>
                    <a:gd name="T4" fmla="*/ 10 w 16"/>
                    <a:gd name="T5" fmla="*/ 17 h 17"/>
                    <a:gd name="T6" fmla="*/ 16 w 16"/>
                    <a:gd name="T7" fmla="*/ 9 h 17"/>
                    <a:gd name="T8" fmla="*/ 7 w 16"/>
                    <a:gd name="T9" fmla="*/ 0 h 17"/>
                  </a:gdLst>
                  <a:ahLst/>
                  <a:cxnLst>
                    <a:cxn ang="0">
                      <a:pos x="T0" y="T1"/>
                    </a:cxn>
                    <a:cxn ang="0">
                      <a:pos x="T2" y="T3"/>
                    </a:cxn>
                    <a:cxn ang="0">
                      <a:pos x="T4" y="T5"/>
                    </a:cxn>
                    <a:cxn ang="0">
                      <a:pos x="T6" y="T7"/>
                    </a:cxn>
                    <a:cxn ang="0">
                      <a:pos x="T8" y="T9"/>
                    </a:cxn>
                  </a:cxnLst>
                  <a:rect l="0" t="0" r="r" b="b"/>
                  <a:pathLst>
                    <a:path w="16" h="17">
                      <a:moveTo>
                        <a:pt x="7" y="0"/>
                      </a:moveTo>
                      <a:cubicBezTo>
                        <a:pt x="4" y="0"/>
                        <a:pt x="1" y="1"/>
                        <a:pt x="0" y="3"/>
                      </a:cubicBezTo>
                      <a:cubicBezTo>
                        <a:pt x="3" y="8"/>
                        <a:pt x="6" y="13"/>
                        <a:pt x="10" y="17"/>
                      </a:cubicBezTo>
                      <a:cubicBezTo>
                        <a:pt x="13" y="16"/>
                        <a:pt x="16" y="13"/>
                        <a:pt x="16" y="9"/>
                      </a:cubicBezTo>
                      <a:cubicBezTo>
                        <a:pt x="16" y="4"/>
                        <a:pt x="12" y="0"/>
                        <a:pt x="7"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80" name="Freeform 168">
                  <a:extLst>
                    <a:ext uri="{FF2B5EF4-FFF2-40B4-BE49-F238E27FC236}">
                      <a16:creationId xmlns:a16="http://schemas.microsoft.com/office/drawing/2014/main" id="{6E350AF1-3EE4-48F2-AD15-2064BDD7FD01}"/>
                    </a:ext>
                  </a:extLst>
                </p:cNvPr>
                <p:cNvSpPr>
                  <a:spLocks/>
                </p:cNvSpPr>
                <p:nvPr/>
              </p:nvSpPr>
              <p:spPr bwMode="auto">
                <a:xfrm>
                  <a:off x="903" y="1299"/>
                  <a:ext cx="30" cy="18"/>
                </a:xfrm>
                <a:custGeom>
                  <a:avLst/>
                  <a:gdLst>
                    <a:gd name="T0" fmla="*/ 0 w 17"/>
                    <a:gd name="T1" fmla="*/ 0 h 10"/>
                    <a:gd name="T2" fmla="*/ 0 w 17"/>
                    <a:gd name="T3" fmla="*/ 1 h 10"/>
                    <a:gd name="T4" fmla="*/ 9 w 17"/>
                    <a:gd name="T5" fmla="*/ 10 h 10"/>
                    <a:gd name="T6" fmla="*/ 17 w 17"/>
                    <a:gd name="T7" fmla="*/ 5 h 10"/>
                    <a:gd name="T8" fmla="*/ 0 w 17"/>
                    <a:gd name="T9" fmla="*/ 0 h 10"/>
                  </a:gdLst>
                  <a:ahLst/>
                  <a:cxnLst>
                    <a:cxn ang="0">
                      <a:pos x="T0" y="T1"/>
                    </a:cxn>
                    <a:cxn ang="0">
                      <a:pos x="T2" y="T3"/>
                    </a:cxn>
                    <a:cxn ang="0">
                      <a:pos x="T4" y="T5"/>
                    </a:cxn>
                    <a:cxn ang="0">
                      <a:pos x="T6" y="T7"/>
                    </a:cxn>
                    <a:cxn ang="0">
                      <a:pos x="T8" y="T9"/>
                    </a:cxn>
                  </a:cxnLst>
                  <a:rect l="0" t="0" r="r" b="b"/>
                  <a:pathLst>
                    <a:path w="17" h="10">
                      <a:moveTo>
                        <a:pt x="0" y="0"/>
                      </a:moveTo>
                      <a:cubicBezTo>
                        <a:pt x="0" y="0"/>
                        <a:pt x="0" y="1"/>
                        <a:pt x="0" y="1"/>
                      </a:cubicBezTo>
                      <a:cubicBezTo>
                        <a:pt x="0" y="6"/>
                        <a:pt x="4" y="10"/>
                        <a:pt x="9" y="10"/>
                      </a:cubicBezTo>
                      <a:cubicBezTo>
                        <a:pt x="12" y="10"/>
                        <a:pt x="15" y="8"/>
                        <a:pt x="17" y="5"/>
                      </a:cubicBezTo>
                      <a:cubicBezTo>
                        <a:pt x="11" y="3"/>
                        <a:pt x="5"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81" name="Oval 169">
                  <a:extLst>
                    <a:ext uri="{FF2B5EF4-FFF2-40B4-BE49-F238E27FC236}">
                      <a16:creationId xmlns:a16="http://schemas.microsoft.com/office/drawing/2014/main" id="{977D61BC-9296-4702-9061-DCF4B740D98F}"/>
                    </a:ext>
                  </a:extLst>
                </p:cNvPr>
                <p:cNvSpPr>
                  <a:spLocks noChangeArrowheads="1"/>
                </p:cNvSpPr>
                <p:nvPr/>
              </p:nvSpPr>
              <p:spPr bwMode="auto">
                <a:xfrm>
                  <a:off x="982" y="1377"/>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82" name="Oval 170">
                  <a:extLst>
                    <a:ext uri="{FF2B5EF4-FFF2-40B4-BE49-F238E27FC236}">
                      <a16:creationId xmlns:a16="http://schemas.microsoft.com/office/drawing/2014/main" id="{E9C05FC9-BC88-4A6E-8B93-2EA5A9336533}"/>
                    </a:ext>
                  </a:extLst>
                </p:cNvPr>
                <p:cNvSpPr>
                  <a:spLocks noChangeArrowheads="1"/>
                </p:cNvSpPr>
                <p:nvPr/>
              </p:nvSpPr>
              <p:spPr bwMode="auto">
                <a:xfrm>
                  <a:off x="872" y="1329"/>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83" name="Oval 171">
                  <a:extLst>
                    <a:ext uri="{FF2B5EF4-FFF2-40B4-BE49-F238E27FC236}">
                      <a16:creationId xmlns:a16="http://schemas.microsoft.com/office/drawing/2014/main" id="{F08B7BB7-6A3E-4E3A-80E4-9FA86F92579C}"/>
                    </a:ext>
                  </a:extLst>
                </p:cNvPr>
                <p:cNvSpPr>
                  <a:spLocks noChangeArrowheads="1"/>
                </p:cNvSpPr>
                <p:nvPr/>
              </p:nvSpPr>
              <p:spPr bwMode="auto">
                <a:xfrm>
                  <a:off x="892" y="1375"/>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84" name="Oval 172">
                  <a:extLst>
                    <a:ext uri="{FF2B5EF4-FFF2-40B4-BE49-F238E27FC236}">
                      <a16:creationId xmlns:a16="http://schemas.microsoft.com/office/drawing/2014/main" id="{0BCACBD5-582D-48AF-AD04-4266FC6E7AAD}"/>
                    </a:ext>
                  </a:extLst>
                </p:cNvPr>
                <p:cNvSpPr>
                  <a:spLocks noChangeArrowheads="1"/>
                </p:cNvSpPr>
                <p:nvPr/>
              </p:nvSpPr>
              <p:spPr bwMode="auto">
                <a:xfrm>
                  <a:off x="1094" y="1356"/>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85" name="Oval 173">
                  <a:extLst>
                    <a:ext uri="{FF2B5EF4-FFF2-40B4-BE49-F238E27FC236}">
                      <a16:creationId xmlns:a16="http://schemas.microsoft.com/office/drawing/2014/main" id="{6377D22C-A777-43AE-B05B-0525B61DE2E8}"/>
                    </a:ext>
                  </a:extLst>
                </p:cNvPr>
                <p:cNvSpPr>
                  <a:spLocks noChangeArrowheads="1"/>
                </p:cNvSpPr>
                <p:nvPr/>
              </p:nvSpPr>
              <p:spPr bwMode="auto">
                <a:xfrm>
                  <a:off x="950" y="1331"/>
                  <a:ext cx="29"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86" name="Oval 174">
                  <a:extLst>
                    <a:ext uri="{FF2B5EF4-FFF2-40B4-BE49-F238E27FC236}">
                      <a16:creationId xmlns:a16="http://schemas.microsoft.com/office/drawing/2014/main" id="{906E828D-FF8E-4B3B-A2DE-F4C90538C0A4}"/>
                    </a:ext>
                  </a:extLst>
                </p:cNvPr>
                <p:cNvSpPr>
                  <a:spLocks noChangeArrowheads="1"/>
                </p:cNvSpPr>
                <p:nvPr/>
              </p:nvSpPr>
              <p:spPr bwMode="auto">
                <a:xfrm>
                  <a:off x="1058" y="1397"/>
                  <a:ext cx="29"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87" name="Oval 175">
                  <a:extLst>
                    <a:ext uri="{FF2B5EF4-FFF2-40B4-BE49-F238E27FC236}">
                      <a16:creationId xmlns:a16="http://schemas.microsoft.com/office/drawing/2014/main" id="{B8771436-832C-4733-856B-B537DF7C2291}"/>
                    </a:ext>
                  </a:extLst>
                </p:cNvPr>
                <p:cNvSpPr>
                  <a:spLocks noChangeArrowheads="1"/>
                </p:cNvSpPr>
                <p:nvPr/>
              </p:nvSpPr>
              <p:spPr bwMode="auto">
                <a:xfrm>
                  <a:off x="1021" y="1331"/>
                  <a:ext cx="29"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88" name="Oval 176">
                  <a:extLst>
                    <a:ext uri="{FF2B5EF4-FFF2-40B4-BE49-F238E27FC236}">
                      <a16:creationId xmlns:a16="http://schemas.microsoft.com/office/drawing/2014/main" id="{79083DE2-FCDB-4B0A-8B69-7151EF556C95}"/>
                    </a:ext>
                  </a:extLst>
                </p:cNvPr>
                <p:cNvSpPr>
                  <a:spLocks noChangeArrowheads="1"/>
                </p:cNvSpPr>
                <p:nvPr/>
              </p:nvSpPr>
              <p:spPr bwMode="auto">
                <a:xfrm>
                  <a:off x="984" y="1473"/>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89" name="Oval 177">
                  <a:extLst>
                    <a:ext uri="{FF2B5EF4-FFF2-40B4-BE49-F238E27FC236}">
                      <a16:creationId xmlns:a16="http://schemas.microsoft.com/office/drawing/2014/main" id="{91BFC8F3-FAC8-4194-A542-E16E0BDF380E}"/>
                    </a:ext>
                  </a:extLst>
                </p:cNvPr>
                <p:cNvSpPr>
                  <a:spLocks noChangeArrowheads="1"/>
                </p:cNvSpPr>
                <p:nvPr/>
              </p:nvSpPr>
              <p:spPr bwMode="auto">
                <a:xfrm>
                  <a:off x="1124" y="1476"/>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90" name="Oval 178">
                  <a:extLst>
                    <a:ext uri="{FF2B5EF4-FFF2-40B4-BE49-F238E27FC236}">
                      <a16:creationId xmlns:a16="http://schemas.microsoft.com/office/drawing/2014/main" id="{CDC05400-BC55-47CB-A527-7DCB843E2F0E}"/>
                    </a:ext>
                  </a:extLst>
                </p:cNvPr>
                <p:cNvSpPr>
                  <a:spLocks noChangeArrowheads="1"/>
                </p:cNvSpPr>
                <p:nvPr/>
              </p:nvSpPr>
              <p:spPr bwMode="auto">
                <a:xfrm>
                  <a:off x="952" y="1427"/>
                  <a:ext cx="29"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91" name="Oval 179">
                  <a:extLst>
                    <a:ext uri="{FF2B5EF4-FFF2-40B4-BE49-F238E27FC236}">
                      <a16:creationId xmlns:a16="http://schemas.microsoft.com/office/drawing/2014/main" id="{D4EDCB34-B9FD-4E70-8F8F-684AF21D5D9C}"/>
                    </a:ext>
                  </a:extLst>
                </p:cNvPr>
                <p:cNvSpPr>
                  <a:spLocks noChangeArrowheads="1"/>
                </p:cNvSpPr>
                <p:nvPr/>
              </p:nvSpPr>
              <p:spPr bwMode="auto">
                <a:xfrm>
                  <a:off x="1053" y="1492"/>
                  <a:ext cx="29"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92" name="Oval 180">
                  <a:extLst>
                    <a:ext uri="{FF2B5EF4-FFF2-40B4-BE49-F238E27FC236}">
                      <a16:creationId xmlns:a16="http://schemas.microsoft.com/office/drawing/2014/main" id="{2C6D76D9-3D2E-4AC2-978C-6D82E0F9E571}"/>
                    </a:ext>
                  </a:extLst>
                </p:cNvPr>
                <p:cNvSpPr>
                  <a:spLocks noChangeArrowheads="1"/>
                </p:cNvSpPr>
                <p:nvPr/>
              </p:nvSpPr>
              <p:spPr bwMode="auto">
                <a:xfrm>
                  <a:off x="1023" y="1427"/>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93" name="Oval 181">
                  <a:extLst>
                    <a:ext uri="{FF2B5EF4-FFF2-40B4-BE49-F238E27FC236}">
                      <a16:creationId xmlns:a16="http://schemas.microsoft.com/office/drawing/2014/main" id="{8A61F89E-533F-40DE-B010-AAD31B5EB862}"/>
                    </a:ext>
                  </a:extLst>
                </p:cNvPr>
                <p:cNvSpPr>
                  <a:spLocks noChangeArrowheads="1"/>
                </p:cNvSpPr>
                <p:nvPr/>
              </p:nvSpPr>
              <p:spPr bwMode="auto">
                <a:xfrm>
                  <a:off x="1409" y="1305"/>
                  <a:ext cx="25" cy="2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94" name="Oval 182">
                  <a:extLst>
                    <a:ext uri="{FF2B5EF4-FFF2-40B4-BE49-F238E27FC236}">
                      <a16:creationId xmlns:a16="http://schemas.microsoft.com/office/drawing/2014/main" id="{78EAEB03-9134-47AA-9C65-9A7278AA0B9B}"/>
                    </a:ext>
                  </a:extLst>
                </p:cNvPr>
                <p:cNvSpPr>
                  <a:spLocks noChangeArrowheads="1"/>
                </p:cNvSpPr>
                <p:nvPr/>
              </p:nvSpPr>
              <p:spPr bwMode="auto">
                <a:xfrm>
                  <a:off x="1299" y="1257"/>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95" name="Oval 183">
                  <a:extLst>
                    <a:ext uri="{FF2B5EF4-FFF2-40B4-BE49-F238E27FC236}">
                      <a16:creationId xmlns:a16="http://schemas.microsoft.com/office/drawing/2014/main" id="{F21E8D5F-F075-47F3-B1D0-9103D6223A9D}"/>
                    </a:ext>
                  </a:extLst>
                </p:cNvPr>
                <p:cNvSpPr>
                  <a:spLocks noChangeArrowheads="1"/>
                </p:cNvSpPr>
                <p:nvPr/>
              </p:nvSpPr>
              <p:spPr bwMode="auto">
                <a:xfrm>
                  <a:off x="1306" y="1319"/>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96" name="Freeform 184">
                  <a:extLst>
                    <a:ext uri="{FF2B5EF4-FFF2-40B4-BE49-F238E27FC236}">
                      <a16:creationId xmlns:a16="http://schemas.microsoft.com/office/drawing/2014/main" id="{966EB117-3615-4FD5-9FCF-A4CF08717E5D}"/>
                    </a:ext>
                  </a:extLst>
                </p:cNvPr>
                <p:cNvSpPr>
                  <a:spLocks/>
                </p:cNvSpPr>
                <p:nvPr/>
              </p:nvSpPr>
              <p:spPr bwMode="auto">
                <a:xfrm>
                  <a:off x="1533" y="1285"/>
                  <a:ext cx="27" cy="20"/>
                </a:xfrm>
                <a:custGeom>
                  <a:avLst/>
                  <a:gdLst>
                    <a:gd name="T0" fmla="*/ 14 w 15"/>
                    <a:gd name="T1" fmla="*/ 0 h 11"/>
                    <a:gd name="T2" fmla="*/ 0 w 15"/>
                    <a:gd name="T3" fmla="*/ 9 h 11"/>
                    <a:gd name="T4" fmla="*/ 6 w 15"/>
                    <a:gd name="T5" fmla="*/ 11 h 11"/>
                    <a:gd name="T6" fmla="*/ 15 w 15"/>
                    <a:gd name="T7" fmla="*/ 2 h 11"/>
                    <a:gd name="T8" fmla="*/ 14 w 15"/>
                    <a:gd name="T9" fmla="*/ 0 h 11"/>
                  </a:gdLst>
                  <a:ahLst/>
                  <a:cxnLst>
                    <a:cxn ang="0">
                      <a:pos x="T0" y="T1"/>
                    </a:cxn>
                    <a:cxn ang="0">
                      <a:pos x="T2" y="T3"/>
                    </a:cxn>
                    <a:cxn ang="0">
                      <a:pos x="T4" y="T5"/>
                    </a:cxn>
                    <a:cxn ang="0">
                      <a:pos x="T6" y="T7"/>
                    </a:cxn>
                    <a:cxn ang="0">
                      <a:pos x="T8" y="T9"/>
                    </a:cxn>
                  </a:cxnLst>
                  <a:rect l="0" t="0" r="r" b="b"/>
                  <a:pathLst>
                    <a:path w="15" h="11">
                      <a:moveTo>
                        <a:pt x="14" y="0"/>
                      </a:moveTo>
                      <a:cubicBezTo>
                        <a:pt x="10" y="4"/>
                        <a:pt x="5" y="7"/>
                        <a:pt x="0" y="9"/>
                      </a:cubicBezTo>
                      <a:cubicBezTo>
                        <a:pt x="1" y="10"/>
                        <a:pt x="3" y="11"/>
                        <a:pt x="6" y="11"/>
                      </a:cubicBezTo>
                      <a:cubicBezTo>
                        <a:pt x="11" y="11"/>
                        <a:pt x="15" y="7"/>
                        <a:pt x="15" y="2"/>
                      </a:cubicBezTo>
                      <a:cubicBezTo>
                        <a:pt x="15" y="1"/>
                        <a:pt x="15" y="0"/>
                        <a:pt x="1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97" name="Oval 185">
                  <a:extLst>
                    <a:ext uri="{FF2B5EF4-FFF2-40B4-BE49-F238E27FC236}">
                      <a16:creationId xmlns:a16="http://schemas.microsoft.com/office/drawing/2014/main" id="{957FD00D-E510-45CC-B514-68631A1E1C2D}"/>
                    </a:ext>
                  </a:extLst>
                </p:cNvPr>
                <p:cNvSpPr>
                  <a:spLocks noChangeArrowheads="1"/>
                </p:cNvSpPr>
                <p:nvPr/>
              </p:nvSpPr>
              <p:spPr bwMode="auto">
                <a:xfrm>
                  <a:off x="1377" y="1258"/>
                  <a:ext cx="29"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98" name="Oval 186">
                  <a:extLst>
                    <a:ext uri="{FF2B5EF4-FFF2-40B4-BE49-F238E27FC236}">
                      <a16:creationId xmlns:a16="http://schemas.microsoft.com/office/drawing/2014/main" id="{B35503B9-8CDF-40B2-A248-49A750721C48}"/>
                    </a:ext>
                  </a:extLst>
                </p:cNvPr>
                <p:cNvSpPr>
                  <a:spLocks noChangeArrowheads="1"/>
                </p:cNvSpPr>
                <p:nvPr/>
              </p:nvSpPr>
              <p:spPr bwMode="auto">
                <a:xfrm>
                  <a:off x="1478" y="1324"/>
                  <a:ext cx="29"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99" name="Oval 187">
                  <a:extLst>
                    <a:ext uri="{FF2B5EF4-FFF2-40B4-BE49-F238E27FC236}">
                      <a16:creationId xmlns:a16="http://schemas.microsoft.com/office/drawing/2014/main" id="{1E4B1A61-E282-4092-AE48-B68D7292C526}"/>
                    </a:ext>
                  </a:extLst>
                </p:cNvPr>
                <p:cNvSpPr>
                  <a:spLocks noChangeArrowheads="1"/>
                </p:cNvSpPr>
                <p:nvPr/>
              </p:nvSpPr>
              <p:spPr bwMode="auto">
                <a:xfrm>
                  <a:off x="1448" y="1266"/>
                  <a:ext cx="29"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00" name="Freeform 188">
                  <a:extLst>
                    <a:ext uri="{FF2B5EF4-FFF2-40B4-BE49-F238E27FC236}">
                      <a16:creationId xmlns:a16="http://schemas.microsoft.com/office/drawing/2014/main" id="{7D6F0ED7-9E91-44A4-A2D1-5927A9E705D7}"/>
                    </a:ext>
                  </a:extLst>
                </p:cNvPr>
                <p:cNvSpPr>
                  <a:spLocks/>
                </p:cNvSpPr>
                <p:nvPr/>
              </p:nvSpPr>
              <p:spPr bwMode="auto">
                <a:xfrm>
                  <a:off x="1191" y="1363"/>
                  <a:ext cx="30" cy="18"/>
                </a:xfrm>
                <a:custGeom>
                  <a:avLst/>
                  <a:gdLst>
                    <a:gd name="T0" fmla="*/ 0 w 17"/>
                    <a:gd name="T1" fmla="*/ 0 h 10"/>
                    <a:gd name="T2" fmla="*/ 0 w 17"/>
                    <a:gd name="T3" fmla="*/ 1 h 10"/>
                    <a:gd name="T4" fmla="*/ 9 w 17"/>
                    <a:gd name="T5" fmla="*/ 10 h 10"/>
                    <a:gd name="T6" fmla="*/ 17 w 17"/>
                    <a:gd name="T7" fmla="*/ 3 h 10"/>
                    <a:gd name="T8" fmla="*/ 0 w 17"/>
                    <a:gd name="T9" fmla="*/ 0 h 10"/>
                  </a:gdLst>
                  <a:ahLst/>
                  <a:cxnLst>
                    <a:cxn ang="0">
                      <a:pos x="T0" y="T1"/>
                    </a:cxn>
                    <a:cxn ang="0">
                      <a:pos x="T2" y="T3"/>
                    </a:cxn>
                    <a:cxn ang="0">
                      <a:pos x="T4" y="T5"/>
                    </a:cxn>
                    <a:cxn ang="0">
                      <a:pos x="T6" y="T7"/>
                    </a:cxn>
                    <a:cxn ang="0">
                      <a:pos x="T8" y="T9"/>
                    </a:cxn>
                  </a:cxnLst>
                  <a:rect l="0" t="0" r="r" b="b"/>
                  <a:pathLst>
                    <a:path w="17" h="10">
                      <a:moveTo>
                        <a:pt x="0" y="0"/>
                      </a:moveTo>
                      <a:cubicBezTo>
                        <a:pt x="0" y="0"/>
                        <a:pt x="0" y="1"/>
                        <a:pt x="0" y="1"/>
                      </a:cubicBezTo>
                      <a:cubicBezTo>
                        <a:pt x="0" y="6"/>
                        <a:pt x="4" y="10"/>
                        <a:pt x="9" y="10"/>
                      </a:cubicBezTo>
                      <a:cubicBezTo>
                        <a:pt x="13" y="10"/>
                        <a:pt x="17" y="7"/>
                        <a:pt x="17" y="3"/>
                      </a:cubicBezTo>
                      <a:cubicBezTo>
                        <a:pt x="11" y="2"/>
                        <a:pt x="5" y="1"/>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01" name="Freeform 189">
                  <a:extLst>
                    <a:ext uri="{FF2B5EF4-FFF2-40B4-BE49-F238E27FC236}">
                      <a16:creationId xmlns:a16="http://schemas.microsoft.com/office/drawing/2014/main" id="{DD790F84-D8B6-43E0-A497-37FABF0F5625}"/>
                    </a:ext>
                  </a:extLst>
                </p:cNvPr>
                <p:cNvSpPr>
                  <a:spLocks/>
                </p:cNvSpPr>
                <p:nvPr/>
              </p:nvSpPr>
              <p:spPr bwMode="auto">
                <a:xfrm>
                  <a:off x="1149" y="1352"/>
                  <a:ext cx="10" cy="4"/>
                </a:xfrm>
                <a:custGeom>
                  <a:avLst/>
                  <a:gdLst>
                    <a:gd name="T0" fmla="*/ 0 w 6"/>
                    <a:gd name="T1" fmla="*/ 0 h 2"/>
                    <a:gd name="T2" fmla="*/ 5 w 6"/>
                    <a:gd name="T3" fmla="*/ 2 h 2"/>
                    <a:gd name="T4" fmla="*/ 6 w 6"/>
                    <a:gd name="T5" fmla="*/ 2 h 2"/>
                    <a:gd name="T6" fmla="*/ 0 w 6"/>
                    <a:gd name="T7" fmla="*/ 0 h 2"/>
                  </a:gdLst>
                  <a:ahLst/>
                  <a:cxnLst>
                    <a:cxn ang="0">
                      <a:pos x="T0" y="T1"/>
                    </a:cxn>
                    <a:cxn ang="0">
                      <a:pos x="T2" y="T3"/>
                    </a:cxn>
                    <a:cxn ang="0">
                      <a:pos x="T4" y="T5"/>
                    </a:cxn>
                    <a:cxn ang="0">
                      <a:pos x="T6" y="T7"/>
                    </a:cxn>
                  </a:cxnLst>
                  <a:rect l="0" t="0" r="r" b="b"/>
                  <a:pathLst>
                    <a:path w="6" h="2">
                      <a:moveTo>
                        <a:pt x="0" y="0"/>
                      </a:moveTo>
                      <a:cubicBezTo>
                        <a:pt x="1" y="1"/>
                        <a:pt x="3" y="2"/>
                        <a:pt x="5" y="2"/>
                      </a:cubicBezTo>
                      <a:cubicBezTo>
                        <a:pt x="5" y="2"/>
                        <a:pt x="6" y="2"/>
                        <a:pt x="6" y="2"/>
                      </a:cubicBezTo>
                      <a:cubicBezTo>
                        <a:pt x="4" y="1"/>
                        <a:pt x="2" y="1"/>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02" name="Oval 190">
                  <a:extLst>
                    <a:ext uri="{FF2B5EF4-FFF2-40B4-BE49-F238E27FC236}">
                      <a16:creationId xmlns:a16="http://schemas.microsoft.com/office/drawing/2014/main" id="{B6CF97C7-A1BD-420A-9B5D-45F55B35ED90}"/>
                    </a:ext>
                  </a:extLst>
                </p:cNvPr>
                <p:cNvSpPr>
                  <a:spLocks noChangeArrowheads="1"/>
                </p:cNvSpPr>
                <p:nvPr/>
              </p:nvSpPr>
              <p:spPr bwMode="auto">
                <a:xfrm>
                  <a:off x="1363" y="1402"/>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03" name="Oval 191">
                  <a:extLst>
                    <a:ext uri="{FF2B5EF4-FFF2-40B4-BE49-F238E27FC236}">
                      <a16:creationId xmlns:a16="http://schemas.microsoft.com/office/drawing/2014/main" id="{F4CBCB48-3BB1-478C-BE03-8A72DCAA7A25}"/>
                    </a:ext>
                  </a:extLst>
                </p:cNvPr>
                <p:cNvSpPr>
                  <a:spLocks noChangeArrowheads="1"/>
                </p:cNvSpPr>
                <p:nvPr/>
              </p:nvSpPr>
              <p:spPr bwMode="auto">
                <a:xfrm>
                  <a:off x="1301" y="1375"/>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04" name="Oval 192">
                  <a:extLst>
                    <a:ext uri="{FF2B5EF4-FFF2-40B4-BE49-F238E27FC236}">
                      <a16:creationId xmlns:a16="http://schemas.microsoft.com/office/drawing/2014/main" id="{65397938-4AE6-4D0C-AF1C-CF057622ECBA}"/>
                    </a:ext>
                  </a:extLst>
                </p:cNvPr>
                <p:cNvSpPr>
                  <a:spLocks noChangeArrowheads="1"/>
                </p:cNvSpPr>
                <p:nvPr/>
              </p:nvSpPr>
              <p:spPr bwMode="auto">
                <a:xfrm>
                  <a:off x="1101" y="1436"/>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05" name="Oval 193">
                  <a:extLst>
                    <a:ext uri="{FF2B5EF4-FFF2-40B4-BE49-F238E27FC236}">
                      <a16:creationId xmlns:a16="http://schemas.microsoft.com/office/drawing/2014/main" id="{B563EF75-47BE-4973-9597-75F0CC6BF22C}"/>
                    </a:ext>
                  </a:extLst>
                </p:cNvPr>
                <p:cNvSpPr>
                  <a:spLocks noChangeArrowheads="1"/>
                </p:cNvSpPr>
                <p:nvPr/>
              </p:nvSpPr>
              <p:spPr bwMode="auto">
                <a:xfrm>
                  <a:off x="1248" y="1384"/>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06" name="Oval 194">
                  <a:extLst>
                    <a:ext uri="{FF2B5EF4-FFF2-40B4-BE49-F238E27FC236}">
                      <a16:creationId xmlns:a16="http://schemas.microsoft.com/office/drawing/2014/main" id="{3DE7DB69-47E4-4F53-BF32-303C32EDD21E}"/>
                    </a:ext>
                  </a:extLst>
                </p:cNvPr>
                <p:cNvSpPr>
                  <a:spLocks noChangeArrowheads="1"/>
                </p:cNvSpPr>
                <p:nvPr/>
              </p:nvSpPr>
              <p:spPr bwMode="auto">
                <a:xfrm>
                  <a:off x="1524" y="1372"/>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07" name="Oval 195">
                  <a:extLst>
                    <a:ext uri="{FF2B5EF4-FFF2-40B4-BE49-F238E27FC236}">
                      <a16:creationId xmlns:a16="http://schemas.microsoft.com/office/drawing/2014/main" id="{04126372-AC1A-4853-A5E4-938A51645DD5}"/>
                    </a:ext>
                  </a:extLst>
                </p:cNvPr>
                <p:cNvSpPr>
                  <a:spLocks noChangeArrowheads="1"/>
                </p:cNvSpPr>
                <p:nvPr/>
              </p:nvSpPr>
              <p:spPr bwMode="auto">
                <a:xfrm>
                  <a:off x="1367" y="1349"/>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08" name="Oval 196">
                  <a:extLst>
                    <a:ext uri="{FF2B5EF4-FFF2-40B4-BE49-F238E27FC236}">
                      <a16:creationId xmlns:a16="http://schemas.microsoft.com/office/drawing/2014/main" id="{715A7B8A-1C9A-4F80-9FC9-5D7AC195DE2E}"/>
                    </a:ext>
                  </a:extLst>
                </p:cNvPr>
                <p:cNvSpPr>
                  <a:spLocks noChangeArrowheads="1"/>
                </p:cNvSpPr>
                <p:nvPr/>
              </p:nvSpPr>
              <p:spPr bwMode="auto">
                <a:xfrm>
                  <a:off x="1413" y="1400"/>
                  <a:ext cx="28"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09" name="Oval 197">
                  <a:extLst>
                    <a:ext uri="{FF2B5EF4-FFF2-40B4-BE49-F238E27FC236}">
                      <a16:creationId xmlns:a16="http://schemas.microsoft.com/office/drawing/2014/main" id="{9577FC75-FBB7-470F-A270-128D98B1D78E}"/>
                    </a:ext>
                  </a:extLst>
                </p:cNvPr>
                <p:cNvSpPr>
                  <a:spLocks noChangeArrowheads="1"/>
                </p:cNvSpPr>
                <p:nvPr/>
              </p:nvSpPr>
              <p:spPr bwMode="auto">
                <a:xfrm>
                  <a:off x="1454" y="1365"/>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10" name="Oval 198">
                  <a:extLst>
                    <a:ext uri="{FF2B5EF4-FFF2-40B4-BE49-F238E27FC236}">
                      <a16:creationId xmlns:a16="http://schemas.microsoft.com/office/drawing/2014/main" id="{7B515C6C-F7B3-41CC-85E5-5A6C95F73ACC}"/>
                    </a:ext>
                  </a:extLst>
                </p:cNvPr>
                <p:cNvSpPr>
                  <a:spLocks noChangeArrowheads="1"/>
                </p:cNvSpPr>
                <p:nvPr/>
              </p:nvSpPr>
              <p:spPr bwMode="auto">
                <a:xfrm>
                  <a:off x="1163" y="1411"/>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11" name="Oval 199">
                  <a:extLst>
                    <a:ext uri="{FF2B5EF4-FFF2-40B4-BE49-F238E27FC236}">
                      <a16:creationId xmlns:a16="http://schemas.microsoft.com/office/drawing/2014/main" id="{61E55332-2D30-4535-A57B-69D45176B6FF}"/>
                    </a:ext>
                  </a:extLst>
                </p:cNvPr>
                <p:cNvSpPr>
                  <a:spLocks noChangeArrowheads="1"/>
                </p:cNvSpPr>
                <p:nvPr/>
              </p:nvSpPr>
              <p:spPr bwMode="auto">
                <a:xfrm>
                  <a:off x="1229" y="1439"/>
                  <a:ext cx="24"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12" name="Oval 200">
                  <a:extLst>
                    <a:ext uri="{FF2B5EF4-FFF2-40B4-BE49-F238E27FC236}">
                      <a16:creationId xmlns:a16="http://schemas.microsoft.com/office/drawing/2014/main" id="{FCFA2302-73E4-4927-A170-32378A36A079}"/>
                    </a:ext>
                  </a:extLst>
                </p:cNvPr>
                <p:cNvSpPr>
                  <a:spLocks noChangeArrowheads="1"/>
                </p:cNvSpPr>
                <p:nvPr/>
              </p:nvSpPr>
              <p:spPr bwMode="auto">
                <a:xfrm>
                  <a:off x="1400" y="1491"/>
                  <a:ext cx="25" cy="2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13" name="Oval 201">
                  <a:extLst>
                    <a:ext uri="{FF2B5EF4-FFF2-40B4-BE49-F238E27FC236}">
                      <a16:creationId xmlns:a16="http://schemas.microsoft.com/office/drawing/2014/main" id="{7A2F728A-C60E-487B-A00D-5F6083F48C45}"/>
                    </a:ext>
                  </a:extLst>
                </p:cNvPr>
                <p:cNvSpPr>
                  <a:spLocks noChangeArrowheads="1"/>
                </p:cNvSpPr>
                <p:nvPr/>
              </p:nvSpPr>
              <p:spPr bwMode="auto">
                <a:xfrm>
                  <a:off x="1291" y="1443"/>
                  <a:ext cx="31"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14" name="Oval 202">
                  <a:extLst>
                    <a:ext uri="{FF2B5EF4-FFF2-40B4-BE49-F238E27FC236}">
                      <a16:creationId xmlns:a16="http://schemas.microsoft.com/office/drawing/2014/main" id="{0BD5E5BB-7B73-456D-A90C-E0D791973AC4}"/>
                    </a:ext>
                  </a:extLst>
                </p:cNvPr>
                <p:cNvSpPr>
                  <a:spLocks noChangeArrowheads="1"/>
                </p:cNvSpPr>
                <p:nvPr/>
              </p:nvSpPr>
              <p:spPr bwMode="auto">
                <a:xfrm>
                  <a:off x="1202" y="1489"/>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15" name="Oval 203">
                  <a:extLst>
                    <a:ext uri="{FF2B5EF4-FFF2-40B4-BE49-F238E27FC236}">
                      <a16:creationId xmlns:a16="http://schemas.microsoft.com/office/drawing/2014/main" id="{DF9D829D-BC00-499F-8C5A-EDF86B880619}"/>
                    </a:ext>
                  </a:extLst>
                </p:cNvPr>
                <p:cNvSpPr>
                  <a:spLocks noChangeArrowheads="1"/>
                </p:cNvSpPr>
                <p:nvPr/>
              </p:nvSpPr>
              <p:spPr bwMode="auto">
                <a:xfrm>
                  <a:off x="1310" y="1489"/>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16" name="Oval 204">
                  <a:extLst>
                    <a:ext uri="{FF2B5EF4-FFF2-40B4-BE49-F238E27FC236}">
                      <a16:creationId xmlns:a16="http://schemas.microsoft.com/office/drawing/2014/main" id="{7609F458-C31C-4AA6-9026-2E064E484E23}"/>
                    </a:ext>
                  </a:extLst>
                </p:cNvPr>
                <p:cNvSpPr>
                  <a:spLocks noChangeArrowheads="1"/>
                </p:cNvSpPr>
                <p:nvPr/>
              </p:nvSpPr>
              <p:spPr bwMode="auto">
                <a:xfrm>
                  <a:off x="1516" y="1452"/>
                  <a:ext cx="31"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sp>
            <p:nvSpPr>
              <p:cNvPr id="616" name="Freeform 255">
                <a:extLst>
                  <a:ext uri="{FF2B5EF4-FFF2-40B4-BE49-F238E27FC236}">
                    <a16:creationId xmlns:a16="http://schemas.microsoft.com/office/drawing/2014/main" id="{5F58F8B6-F3B0-461A-B100-4EA509B286B5}"/>
                  </a:ext>
                </a:extLst>
              </p:cNvPr>
              <p:cNvSpPr>
                <a:spLocks/>
              </p:cNvSpPr>
              <p:nvPr/>
            </p:nvSpPr>
            <p:spPr bwMode="auto">
              <a:xfrm>
                <a:off x="1016000" y="1347787"/>
                <a:ext cx="2711450" cy="2751138"/>
              </a:xfrm>
              <a:custGeom>
                <a:avLst/>
                <a:gdLst>
                  <a:gd name="T0" fmla="*/ 368 w 964"/>
                  <a:gd name="T1" fmla="*/ 27 h 978"/>
                  <a:gd name="T2" fmla="*/ 360 w 964"/>
                  <a:gd name="T3" fmla="*/ 281 h 978"/>
                  <a:gd name="T4" fmla="*/ 173 w 964"/>
                  <a:gd name="T5" fmla="*/ 259 h 978"/>
                  <a:gd name="T6" fmla="*/ 162 w 964"/>
                  <a:gd name="T7" fmla="*/ 351 h 978"/>
                  <a:gd name="T8" fmla="*/ 149 w 964"/>
                  <a:gd name="T9" fmla="*/ 464 h 978"/>
                  <a:gd name="T10" fmla="*/ 113 w 964"/>
                  <a:gd name="T11" fmla="*/ 552 h 978"/>
                  <a:gd name="T12" fmla="*/ 191 w 964"/>
                  <a:gd name="T13" fmla="*/ 657 h 978"/>
                  <a:gd name="T14" fmla="*/ 81 w 964"/>
                  <a:gd name="T15" fmla="*/ 807 h 978"/>
                  <a:gd name="T16" fmla="*/ 330 w 964"/>
                  <a:gd name="T17" fmla="*/ 975 h 978"/>
                  <a:gd name="T18" fmla="*/ 468 w 964"/>
                  <a:gd name="T19" fmla="*/ 807 h 978"/>
                  <a:gd name="T20" fmla="*/ 629 w 964"/>
                  <a:gd name="T21" fmla="*/ 971 h 978"/>
                  <a:gd name="T22" fmla="*/ 633 w 964"/>
                  <a:gd name="T23" fmla="*/ 764 h 978"/>
                  <a:gd name="T24" fmla="*/ 780 w 964"/>
                  <a:gd name="T25" fmla="*/ 773 h 978"/>
                  <a:gd name="T26" fmla="*/ 825 w 964"/>
                  <a:gd name="T27" fmla="*/ 737 h 978"/>
                  <a:gd name="T28" fmla="*/ 790 w 964"/>
                  <a:gd name="T29" fmla="*/ 554 h 978"/>
                  <a:gd name="T30" fmla="*/ 963 w 964"/>
                  <a:gd name="T31" fmla="*/ 509 h 978"/>
                  <a:gd name="T32" fmla="*/ 744 w 964"/>
                  <a:gd name="T33" fmla="*/ 422 h 978"/>
                  <a:gd name="T34" fmla="*/ 903 w 964"/>
                  <a:gd name="T35" fmla="*/ 261 h 978"/>
                  <a:gd name="T36" fmla="*/ 803 w 964"/>
                  <a:gd name="T37" fmla="*/ 264 h 978"/>
                  <a:gd name="T38" fmla="*/ 619 w 964"/>
                  <a:gd name="T39" fmla="*/ 192 h 978"/>
                  <a:gd name="T40" fmla="*/ 602 w 964"/>
                  <a:gd name="T41" fmla="*/ 63 h 978"/>
                  <a:gd name="T42" fmla="*/ 488 w 964"/>
                  <a:gd name="T43" fmla="*/ 258 h 978"/>
                  <a:gd name="T44" fmla="*/ 606 w 964"/>
                  <a:gd name="T45" fmla="*/ 69 h 978"/>
                  <a:gd name="T46" fmla="*/ 628 w 964"/>
                  <a:gd name="T47" fmla="*/ 92 h 978"/>
                  <a:gd name="T48" fmla="*/ 747 w 964"/>
                  <a:gd name="T49" fmla="*/ 294 h 978"/>
                  <a:gd name="T50" fmla="*/ 898 w 964"/>
                  <a:gd name="T51" fmla="*/ 259 h 978"/>
                  <a:gd name="T52" fmla="*/ 733 w 964"/>
                  <a:gd name="T53" fmla="*/ 422 h 978"/>
                  <a:gd name="T54" fmla="*/ 948 w 964"/>
                  <a:gd name="T55" fmla="*/ 502 h 978"/>
                  <a:gd name="T56" fmla="*/ 892 w 964"/>
                  <a:gd name="T57" fmla="*/ 521 h 978"/>
                  <a:gd name="T58" fmla="*/ 772 w 964"/>
                  <a:gd name="T59" fmla="*/ 682 h 978"/>
                  <a:gd name="T60" fmla="*/ 882 w 964"/>
                  <a:gd name="T61" fmla="*/ 808 h 978"/>
                  <a:gd name="T62" fmla="*/ 631 w 964"/>
                  <a:gd name="T63" fmla="*/ 735 h 978"/>
                  <a:gd name="T64" fmla="*/ 633 w 964"/>
                  <a:gd name="T65" fmla="*/ 968 h 978"/>
                  <a:gd name="T66" fmla="*/ 504 w 964"/>
                  <a:gd name="T67" fmla="*/ 764 h 978"/>
                  <a:gd name="T68" fmla="*/ 330 w 964"/>
                  <a:gd name="T69" fmla="*/ 975 h 978"/>
                  <a:gd name="T70" fmla="*/ 318 w 964"/>
                  <a:gd name="T71" fmla="*/ 721 h 978"/>
                  <a:gd name="T72" fmla="*/ 80 w 964"/>
                  <a:gd name="T73" fmla="*/ 803 h 978"/>
                  <a:gd name="T74" fmla="*/ 203 w 964"/>
                  <a:gd name="T75" fmla="*/ 648 h 978"/>
                  <a:gd name="T76" fmla="*/ 66 w 964"/>
                  <a:gd name="T77" fmla="*/ 534 h 978"/>
                  <a:gd name="T78" fmla="*/ 61 w 964"/>
                  <a:gd name="T79" fmla="*/ 488 h 978"/>
                  <a:gd name="T80" fmla="*/ 266 w 964"/>
                  <a:gd name="T81" fmla="*/ 441 h 978"/>
                  <a:gd name="T82" fmla="*/ 77 w 964"/>
                  <a:gd name="T83" fmla="*/ 235 h 978"/>
                  <a:gd name="T84" fmla="*/ 366 w 964"/>
                  <a:gd name="T85" fmla="*/ 183 h 978"/>
                  <a:gd name="T86" fmla="*/ 416 w 964"/>
                  <a:gd name="T87" fmla="*/ 119 h 978"/>
                  <a:gd name="T88" fmla="*/ 491 w 964"/>
                  <a:gd name="T89" fmla="*/ 254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64" h="978">
                    <a:moveTo>
                      <a:pt x="491" y="254"/>
                    </a:moveTo>
                    <a:cubicBezTo>
                      <a:pt x="462" y="214"/>
                      <a:pt x="448" y="164"/>
                      <a:pt x="424" y="120"/>
                    </a:cubicBezTo>
                    <a:cubicBezTo>
                      <a:pt x="407" y="91"/>
                      <a:pt x="395" y="49"/>
                      <a:pt x="368" y="27"/>
                    </a:cubicBezTo>
                    <a:cubicBezTo>
                      <a:pt x="332" y="0"/>
                      <a:pt x="348" y="97"/>
                      <a:pt x="349" y="105"/>
                    </a:cubicBezTo>
                    <a:cubicBezTo>
                      <a:pt x="354" y="137"/>
                      <a:pt x="359" y="168"/>
                      <a:pt x="362" y="200"/>
                    </a:cubicBezTo>
                    <a:cubicBezTo>
                      <a:pt x="365" y="226"/>
                      <a:pt x="369" y="256"/>
                      <a:pt x="360" y="281"/>
                    </a:cubicBezTo>
                    <a:cubicBezTo>
                      <a:pt x="355" y="297"/>
                      <a:pt x="337" y="292"/>
                      <a:pt x="324" y="290"/>
                    </a:cubicBezTo>
                    <a:cubicBezTo>
                      <a:pt x="301" y="287"/>
                      <a:pt x="279" y="280"/>
                      <a:pt x="256" y="275"/>
                    </a:cubicBezTo>
                    <a:cubicBezTo>
                      <a:pt x="228" y="270"/>
                      <a:pt x="201" y="266"/>
                      <a:pt x="173" y="259"/>
                    </a:cubicBezTo>
                    <a:cubicBezTo>
                      <a:pt x="142" y="252"/>
                      <a:pt x="111" y="241"/>
                      <a:pt x="80" y="231"/>
                    </a:cubicBezTo>
                    <a:cubicBezTo>
                      <a:pt x="78" y="231"/>
                      <a:pt x="74" y="232"/>
                      <a:pt x="76" y="235"/>
                    </a:cubicBezTo>
                    <a:cubicBezTo>
                      <a:pt x="106" y="272"/>
                      <a:pt x="134" y="312"/>
                      <a:pt x="162" y="351"/>
                    </a:cubicBezTo>
                    <a:cubicBezTo>
                      <a:pt x="189" y="387"/>
                      <a:pt x="227" y="415"/>
                      <a:pt x="262" y="445"/>
                    </a:cubicBezTo>
                    <a:cubicBezTo>
                      <a:pt x="262" y="443"/>
                      <a:pt x="263" y="442"/>
                      <a:pt x="264" y="441"/>
                    </a:cubicBezTo>
                    <a:cubicBezTo>
                      <a:pt x="225" y="447"/>
                      <a:pt x="187" y="456"/>
                      <a:pt x="149" y="464"/>
                    </a:cubicBezTo>
                    <a:cubicBezTo>
                      <a:pt x="98" y="474"/>
                      <a:pt x="49" y="485"/>
                      <a:pt x="2" y="509"/>
                    </a:cubicBezTo>
                    <a:cubicBezTo>
                      <a:pt x="1" y="509"/>
                      <a:pt x="0" y="511"/>
                      <a:pt x="1" y="512"/>
                    </a:cubicBezTo>
                    <a:cubicBezTo>
                      <a:pt x="36" y="532"/>
                      <a:pt x="75" y="542"/>
                      <a:pt x="113" y="552"/>
                    </a:cubicBezTo>
                    <a:cubicBezTo>
                      <a:pt x="134" y="557"/>
                      <a:pt x="155" y="562"/>
                      <a:pt x="175" y="568"/>
                    </a:cubicBezTo>
                    <a:cubicBezTo>
                      <a:pt x="191" y="572"/>
                      <a:pt x="212" y="576"/>
                      <a:pt x="217" y="594"/>
                    </a:cubicBezTo>
                    <a:cubicBezTo>
                      <a:pt x="223" y="614"/>
                      <a:pt x="201" y="642"/>
                      <a:pt x="191" y="657"/>
                    </a:cubicBezTo>
                    <a:cubicBezTo>
                      <a:pt x="178" y="676"/>
                      <a:pt x="165" y="694"/>
                      <a:pt x="151" y="711"/>
                    </a:cubicBezTo>
                    <a:cubicBezTo>
                      <a:pt x="127" y="742"/>
                      <a:pt x="97" y="770"/>
                      <a:pt x="78" y="805"/>
                    </a:cubicBezTo>
                    <a:cubicBezTo>
                      <a:pt x="76" y="807"/>
                      <a:pt x="80" y="807"/>
                      <a:pt x="81" y="807"/>
                    </a:cubicBezTo>
                    <a:cubicBezTo>
                      <a:pt x="156" y="793"/>
                      <a:pt x="223" y="752"/>
                      <a:pt x="295" y="728"/>
                    </a:cubicBezTo>
                    <a:cubicBezTo>
                      <a:pt x="352" y="710"/>
                      <a:pt x="347" y="791"/>
                      <a:pt x="345" y="826"/>
                    </a:cubicBezTo>
                    <a:cubicBezTo>
                      <a:pt x="343" y="876"/>
                      <a:pt x="332" y="925"/>
                      <a:pt x="330" y="975"/>
                    </a:cubicBezTo>
                    <a:cubicBezTo>
                      <a:pt x="330" y="978"/>
                      <a:pt x="335" y="977"/>
                      <a:pt x="336" y="975"/>
                    </a:cubicBezTo>
                    <a:cubicBezTo>
                      <a:pt x="358" y="934"/>
                      <a:pt x="396" y="905"/>
                      <a:pt x="424" y="869"/>
                    </a:cubicBezTo>
                    <a:cubicBezTo>
                      <a:pt x="440" y="849"/>
                      <a:pt x="454" y="828"/>
                      <a:pt x="468" y="807"/>
                    </a:cubicBezTo>
                    <a:cubicBezTo>
                      <a:pt x="478" y="791"/>
                      <a:pt x="498" y="752"/>
                      <a:pt x="520" y="780"/>
                    </a:cubicBezTo>
                    <a:cubicBezTo>
                      <a:pt x="540" y="804"/>
                      <a:pt x="537" y="842"/>
                      <a:pt x="554" y="868"/>
                    </a:cubicBezTo>
                    <a:cubicBezTo>
                      <a:pt x="577" y="904"/>
                      <a:pt x="597" y="942"/>
                      <a:pt x="629" y="971"/>
                    </a:cubicBezTo>
                    <a:cubicBezTo>
                      <a:pt x="630" y="972"/>
                      <a:pt x="634" y="971"/>
                      <a:pt x="634" y="969"/>
                    </a:cubicBezTo>
                    <a:cubicBezTo>
                      <a:pt x="638" y="941"/>
                      <a:pt x="634" y="911"/>
                      <a:pt x="632" y="883"/>
                    </a:cubicBezTo>
                    <a:cubicBezTo>
                      <a:pt x="631" y="843"/>
                      <a:pt x="629" y="803"/>
                      <a:pt x="633" y="764"/>
                    </a:cubicBezTo>
                    <a:cubicBezTo>
                      <a:pt x="634" y="749"/>
                      <a:pt x="636" y="735"/>
                      <a:pt x="641" y="722"/>
                    </a:cubicBezTo>
                    <a:cubicBezTo>
                      <a:pt x="653" y="695"/>
                      <a:pt x="685" y="727"/>
                      <a:pt x="699" y="737"/>
                    </a:cubicBezTo>
                    <a:cubicBezTo>
                      <a:pt x="723" y="754"/>
                      <a:pt x="752" y="764"/>
                      <a:pt x="780" y="773"/>
                    </a:cubicBezTo>
                    <a:cubicBezTo>
                      <a:pt x="814" y="784"/>
                      <a:pt x="845" y="801"/>
                      <a:pt x="878" y="812"/>
                    </a:cubicBezTo>
                    <a:cubicBezTo>
                      <a:pt x="880" y="813"/>
                      <a:pt x="884" y="812"/>
                      <a:pt x="883" y="809"/>
                    </a:cubicBezTo>
                    <a:cubicBezTo>
                      <a:pt x="871" y="782"/>
                      <a:pt x="845" y="759"/>
                      <a:pt x="825" y="737"/>
                    </a:cubicBezTo>
                    <a:cubicBezTo>
                      <a:pt x="798" y="706"/>
                      <a:pt x="770" y="675"/>
                      <a:pt x="750" y="639"/>
                    </a:cubicBezTo>
                    <a:cubicBezTo>
                      <a:pt x="742" y="625"/>
                      <a:pt x="736" y="609"/>
                      <a:pt x="738" y="594"/>
                    </a:cubicBezTo>
                    <a:cubicBezTo>
                      <a:pt x="740" y="570"/>
                      <a:pt x="771" y="561"/>
                      <a:pt x="790" y="554"/>
                    </a:cubicBezTo>
                    <a:cubicBezTo>
                      <a:pt x="810" y="547"/>
                      <a:pt x="831" y="541"/>
                      <a:pt x="852" y="534"/>
                    </a:cubicBezTo>
                    <a:cubicBezTo>
                      <a:pt x="887" y="522"/>
                      <a:pt x="925" y="521"/>
                      <a:pt x="961" y="513"/>
                    </a:cubicBezTo>
                    <a:cubicBezTo>
                      <a:pt x="963" y="512"/>
                      <a:pt x="964" y="511"/>
                      <a:pt x="963" y="509"/>
                    </a:cubicBezTo>
                    <a:cubicBezTo>
                      <a:pt x="947" y="485"/>
                      <a:pt x="901" y="479"/>
                      <a:pt x="875" y="472"/>
                    </a:cubicBezTo>
                    <a:cubicBezTo>
                      <a:pt x="858" y="467"/>
                      <a:pt x="842" y="463"/>
                      <a:pt x="826" y="457"/>
                    </a:cubicBezTo>
                    <a:cubicBezTo>
                      <a:pt x="798" y="446"/>
                      <a:pt x="773" y="431"/>
                      <a:pt x="744" y="422"/>
                    </a:cubicBezTo>
                    <a:cubicBezTo>
                      <a:pt x="731" y="418"/>
                      <a:pt x="785" y="374"/>
                      <a:pt x="792" y="369"/>
                    </a:cubicBezTo>
                    <a:cubicBezTo>
                      <a:pt x="804" y="360"/>
                      <a:pt x="815" y="349"/>
                      <a:pt x="826" y="339"/>
                    </a:cubicBezTo>
                    <a:cubicBezTo>
                      <a:pt x="853" y="314"/>
                      <a:pt x="880" y="289"/>
                      <a:pt x="903" y="261"/>
                    </a:cubicBezTo>
                    <a:cubicBezTo>
                      <a:pt x="908" y="254"/>
                      <a:pt x="935" y="218"/>
                      <a:pt x="912" y="217"/>
                    </a:cubicBezTo>
                    <a:cubicBezTo>
                      <a:pt x="899" y="217"/>
                      <a:pt x="887" y="223"/>
                      <a:pt x="876" y="228"/>
                    </a:cubicBezTo>
                    <a:cubicBezTo>
                      <a:pt x="851" y="239"/>
                      <a:pt x="827" y="252"/>
                      <a:pt x="803" y="264"/>
                    </a:cubicBezTo>
                    <a:cubicBezTo>
                      <a:pt x="778" y="276"/>
                      <a:pt x="753" y="288"/>
                      <a:pt x="727" y="296"/>
                    </a:cubicBezTo>
                    <a:cubicBezTo>
                      <a:pt x="701" y="305"/>
                      <a:pt x="663" y="316"/>
                      <a:pt x="637" y="301"/>
                    </a:cubicBezTo>
                    <a:cubicBezTo>
                      <a:pt x="607" y="282"/>
                      <a:pt x="616" y="222"/>
                      <a:pt x="619" y="192"/>
                    </a:cubicBezTo>
                    <a:cubicBezTo>
                      <a:pt x="622" y="165"/>
                      <a:pt x="628" y="138"/>
                      <a:pt x="632" y="111"/>
                    </a:cubicBezTo>
                    <a:cubicBezTo>
                      <a:pt x="634" y="92"/>
                      <a:pt x="638" y="70"/>
                      <a:pt x="632" y="52"/>
                    </a:cubicBezTo>
                    <a:cubicBezTo>
                      <a:pt x="623" y="27"/>
                      <a:pt x="607" y="53"/>
                      <a:pt x="602" y="63"/>
                    </a:cubicBezTo>
                    <a:cubicBezTo>
                      <a:pt x="586" y="98"/>
                      <a:pt x="575" y="135"/>
                      <a:pt x="559" y="170"/>
                    </a:cubicBezTo>
                    <a:cubicBezTo>
                      <a:pt x="549" y="194"/>
                      <a:pt x="525" y="257"/>
                      <a:pt x="490" y="253"/>
                    </a:cubicBezTo>
                    <a:cubicBezTo>
                      <a:pt x="487" y="253"/>
                      <a:pt x="484" y="257"/>
                      <a:pt x="488" y="258"/>
                    </a:cubicBezTo>
                    <a:cubicBezTo>
                      <a:pt x="506" y="260"/>
                      <a:pt x="521" y="246"/>
                      <a:pt x="531" y="232"/>
                    </a:cubicBezTo>
                    <a:cubicBezTo>
                      <a:pt x="549" y="208"/>
                      <a:pt x="561" y="179"/>
                      <a:pt x="573" y="152"/>
                    </a:cubicBezTo>
                    <a:cubicBezTo>
                      <a:pt x="584" y="124"/>
                      <a:pt x="594" y="96"/>
                      <a:pt x="606" y="69"/>
                    </a:cubicBezTo>
                    <a:cubicBezTo>
                      <a:pt x="609" y="61"/>
                      <a:pt x="612" y="52"/>
                      <a:pt x="618" y="47"/>
                    </a:cubicBezTo>
                    <a:cubicBezTo>
                      <a:pt x="623" y="42"/>
                      <a:pt x="628" y="60"/>
                      <a:pt x="628" y="62"/>
                    </a:cubicBezTo>
                    <a:cubicBezTo>
                      <a:pt x="630" y="72"/>
                      <a:pt x="629" y="82"/>
                      <a:pt x="628" y="92"/>
                    </a:cubicBezTo>
                    <a:cubicBezTo>
                      <a:pt x="625" y="133"/>
                      <a:pt x="613" y="173"/>
                      <a:pt x="611" y="215"/>
                    </a:cubicBezTo>
                    <a:cubicBezTo>
                      <a:pt x="610" y="243"/>
                      <a:pt x="607" y="281"/>
                      <a:pt x="630" y="302"/>
                    </a:cubicBezTo>
                    <a:cubicBezTo>
                      <a:pt x="658" y="328"/>
                      <a:pt x="717" y="305"/>
                      <a:pt x="747" y="294"/>
                    </a:cubicBezTo>
                    <a:cubicBezTo>
                      <a:pt x="793" y="277"/>
                      <a:pt x="837" y="251"/>
                      <a:pt x="882" y="230"/>
                    </a:cubicBezTo>
                    <a:cubicBezTo>
                      <a:pt x="893" y="225"/>
                      <a:pt x="920" y="212"/>
                      <a:pt x="913" y="237"/>
                    </a:cubicBezTo>
                    <a:cubicBezTo>
                      <a:pt x="910" y="245"/>
                      <a:pt x="904" y="252"/>
                      <a:pt x="898" y="259"/>
                    </a:cubicBezTo>
                    <a:cubicBezTo>
                      <a:pt x="881" y="280"/>
                      <a:pt x="861" y="299"/>
                      <a:pt x="842" y="317"/>
                    </a:cubicBezTo>
                    <a:cubicBezTo>
                      <a:pt x="826" y="333"/>
                      <a:pt x="810" y="347"/>
                      <a:pt x="794" y="361"/>
                    </a:cubicBezTo>
                    <a:cubicBezTo>
                      <a:pt x="772" y="380"/>
                      <a:pt x="744" y="394"/>
                      <a:pt x="733" y="422"/>
                    </a:cubicBezTo>
                    <a:cubicBezTo>
                      <a:pt x="733" y="423"/>
                      <a:pt x="733" y="424"/>
                      <a:pt x="734" y="424"/>
                    </a:cubicBezTo>
                    <a:cubicBezTo>
                      <a:pt x="775" y="436"/>
                      <a:pt x="810" y="459"/>
                      <a:pt x="851" y="470"/>
                    </a:cubicBezTo>
                    <a:cubicBezTo>
                      <a:pt x="883" y="479"/>
                      <a:pt x="919" y="485"/>
                      <a:pt x="948" y="502"/>
                    </a:cubicBezTo>
                    <a:cubicBezTo>
                      <a:pt x="950" y="504"/>
                      <a:pt x="952" y="505"/>
                      <a:pt x="953" y="506"/>
                    </a:cubicBezTo>
                    <a:cubicBezTo>
                      <a:pt x="961" y="512"/>
                      <a:pt x="950" y="511"/>
                      <a:pt x="945" y="512"/>
                    </a:cubicBezTo>
                    <a:cubicBezTo>
                      <a:pt x="927" y="516"/>
                      <a:pt x="910" y="518"/>
                      <a:pt x="892" y="521"/>
                    </a:cubicBezTo>
                    <a:cubicBezTo>
                      <a:pt x="873" y="524"/>
                      <a:pt x="855" y="529"/>
                      <a:pt x="836" y="535"/>
                    </a:cubicBezTo>
                    <a:cubicBezTo>
                      <a:pt x="806" y="544"/>
                      <a:pt x="772" y="551"/>
                      <a:pt x="746" y="570"/>
                    </a:cubicBezTo>
                    <a:cubicBezTo>
                      <a:pt x="708" y="598"/>
                      <a:pt x="752" y="657"/>
                      <a:pt x="772" y="682"/>
                    </a:cubicBezTo>
                    <a:cubicBezTo>
                      <a:pt x="791" y="707"/>
                      <a:pt x="813" y="731"/>
                      <a:pt x="834" y="755"/>
                    </a:cubicBezTo>
                    <a:cubicBezTo>
                      <a:pt x="849" y="772"/>
                      <a:pt x="868" y="790"/>
                      <a:pt x="877" y="811"/>
                    </a:cubicBezTo>
                    <a:cubicBezTo>
                      <a:pt x="879" y="810"/>
                      <a:pt x="880" y="809"/>
                      <a:pt x="882" y="808"/>
                    </a:cubicBezTo>
                    <a:cubicBezTo>
                      <a:pt x="846" y="796"/>
                      <a:pt x="813" y="779"/>
                      <a:pt x="777" y="767"/>
                    </a:cubicBezTo>
                    <a:cubicBezTo>
                      <a:pt x="742" y="756"/>
                      <a:pt x="712" y="740"/>
                      <a:pt x="683" y="719"/>
                    </a:cubicBezTo>
                    <a:cubicBezTo>
                      <a:pt x="657" y="700"/>
                      <a:pt x="639" y="705"/>
                      <a:pt x="631" y="735"/>
                    </a:cubicBezTo>
                    <a:cubicBezTo>
                      <a:pt x="621" y="776"/>
                      <a:pt x="624" y="821"/>
                      <a:pt x="626" y="862"/>
                    </a:cubicBezTo>
                    <a:cubicBezTo>
                      <a:pt x="627" y="897"/>
                      <a:pt x="633" y="935"/>
                      <a:pt x="628" y="969"/>
                    </a:cubicBezTo>
                    <a:cubicBezTo>
                      <a:pt x="630" y="969"/>
                      <a:pt x="631" y="968"/>
                      <a:pt x="633" y="968"/>
                    </a:cubicBezTo>
                    <a:cubicBezTo>
                      <a:pt x="614" y="950"/>
                      <a:pt x="599" y="928"/>
                      <a:pt x="585" y="907"/>
                    </a:cubicBezTo>
                    <a:cubicBezTo>
                      <a:pt x="572" y="887"/>
                      <a:pt x="557" y="866"/>
                      <a:pt x="549" y="843"/>
                    </a:cubicBezTo>
                    <a:cubicBezTo>
                      <a:pt x="542" y="825"/>
                      <a:pt x="535" y="760"/>
                      <a:pt x="504" y="764"/>
                    </a:cubicBezTo>
                    <a:cubicBezTo>
                      <a:pt x="490" y="765"/>
                      <a:pt x="483" y="775"/>
                      <a:pt x="475" y="785"/>
                    </a:cubicBezTo>
                    <a:cubicBezTo>
                      <a:pt x="461" y="807"/>
                      <a:pt x="447" y="829"/>
                      <a:pt x="432" y="851"/>
                    </a:cubicBezTo>
                    <a:cubicBezTo>
                      <a:pt x="401" y="894"/>
                      <a:pt x="355" y="927"/>
                      <a:pt x="330" y="975"/>
                    </a:cubicBezTo>
                    <a:cubicBezTo>
                      <a:pt x="332" y="975"/>
                      <a:pt x="334" y="975"/>
                      <a:pt x="336" y="975"/>
                    </a:cubicBezTo>
                    <a:cubicBezTo>
                      <a:pt x="338" y="920"/>
                      <a:pt x="350" y="866"/>
                      <a:pt x="351" y="812"/>
                    </a:cubicBezTo>
                    <a:cubicBezTo>
                      <a:pt x="352" y="784"/>
                      <a:pt x="355" y="727"/>
                      <a:pt x="318" y="721"/>
                    </a:cubicBezTo>
                    <a:cubicBezTo>
                      <a:pt x="306" y="719"/>
                      <a:pt x="292" y="725"/>
                      <a:pt x="281" y="729"/>
                    </a:cubicBezTo>
                    <a:cubicBezTo>
                      <a:pt x="262" y="736"/>
                      <a:pt x="243" y="744"/>
                      <a:pt x="223" y="751"/>
                    </a:cubicBezTo>
                    <a:cubicBezTo>
                      <a:pt x="177" y="771"/>
                      <a:pt x="130" y="793"/>
                      <a:pt x="80" y="803"/>
                    </a:cubicBezTo>
                    <a:cubicBezTo>
                      <a:pt x="81" y="804"/>
                      <a:pt x="82" y="804"/>
                      <a:pt x="83" y="805"/>
                    </a:cubicBezTo>
                    <a:cubicBezTo>
                      <a:pt x="98" y="778"/>
                      <a:pt x="121" y="755"/>
                      <a:pt x="141" y="731"/>
                    </a:cubicBezTo>
                    <a:cubicBezTo>
                      <a:pt x="163" y="705"/>
                      <a:pt x="184" y="677"/>
                      <a:pt x="203" y="648"/>
                    </a:cubicBezTo>
                    <a:cubicBezTo>
                      <a:pt x="213" y="634"/>
                      <a:pt x="232" y="604"/>
                      <a:pt x="221" y="586"/>
                    </a:cubicBezTo>
                    <a:cubicBezTo>
                      <a:pt x="210" y="569"/>
                      <a:pt x="185" y="565"/>
                      <a:pt x="167" y="561"/>
                    </a:cubicBezTo>
                    <a:cubicBezTo>
                      <a:pt x="134" y="552"/>
                      <a:pt x="100" y="544"/>
                      <a:pt x="66" y="534"/>
                    </a:cubicBezTo>
                    <a:cubicBezTo>
                      <a:pt x="51" y="529"/>
                      <a:pt x="35" y="523"/>
                      <a:pt x="20" y="516"/>
                    </a:cubicBezTo>
                    <a:cubicBezTo>
                      <a:pt x="7" y="510"/>
                      <a:pt x="13" y="508"/>
                      <a:pt x="23" y="503"/>
                    </a:cubicBezTo>
                    <a:cubicBezTo>
                      <a:pt x="36" y="498"/>
                      <a:pt x="48" y="493"/>
                      <a:pt x="61" y="488"/>
                    </a:cubicBezTo>
                    <a:cubicBezTo>
                      <a:pt x="98" y="476"/>
                      <a:pt x="136" y="471"/>
                      <a:pt x="174" y="463"/>
                    </a:cubicBezTo>
                    <a:cubicBezTo>
                      <a:pt x="204" y="457"/>
                      <a:pt x="233" y="450"/>
                      <a:pt x="264" y="445"/>
                    </a:cubicBezTo>
                    <a:cubicBezTo>
                      <a:pt x="265" y="445"/>
                      <a:pt x="268" y="443"/>
                      <a:pt x="266" y="441"/>
                    </a:cubicBezTo>
                    <a:cubicBezTo>
                      <a:pt x="231" y="412"/>
                      <a:pt x="196" y="384"/>
                      <a:pt x="168" y="348"/>
                    </a:cubicBezTo>
                    <a:cubicBezTo>
                      <a:pt x="138" y="310"/>
                      <a:pt x="111" y="270"/>
                      <a:pt x="81" y="232"/>
                    </a:cubicBezTo>
                    <a:cubicBezTo>
                      <a:pt x="80" y="233"/>
                      <a:pt x="78" y="234"/>
                      <a:pt x="77" y="235"/>
                    </a:cubicBezTo>
                    <a:cubicBezTo>
                      <a:pt x="129" y="251"/>
                      <a:pt x="180" y="266"/>
                      <a:pt x="234" y="276"/>
                    </a:cubicBezTo>
                    <a:cubicBezTo>
                      <a:pt x="270" y="282"/>
                      <a:pt x="312" y="301"/>
                      <a:pt x="350" y="296"/>
                    </a:cubicBezTo>
                    <a:cubicBezTo>
                      <a:pt x="386" y="292"/>
                      <a:pt x="368" y="203"/>
                      <a:pt x="366" y="183"/>
                    </a:cubicBezTo>
                    <a:cubicBezTo>
                      <a:pt x="362" y="151"/>
                      <a:pt x="357" y="120"/>
                      <a:pt x="353" y="89"/>
                    </a:cubicBezTo>
                    <a:cubicBezTo>
                      <a:pt x="352" y="77"/>
                      <a:pt x="342" y="39"/>
                      <a:pt x="353" y="29"/>
                    </a:cubicBezTo>
                    <a:cubicBezTo>
                      <a:pt x="368" y="15"/>
                      <a:pt x="412" y="110"/>
                      <a:pt x="416" y="119"/>
                    </a:cubicBezTo>
                    <a:cubicBezTo>
                      <a:pt x="428" y="142"/>
                      <a:pt x="440" y="164"/>
                      <a:pt x="451" y="188"/>
                    </a:cubicBezTo>
                    <a:cubicBezTo>
                      <a:pt x="461" y="212"/>
                      <a:pt x="471" y="236"/>
                      <a:pt x="486" y="257"/>
                    </a:cubicBezTo>
                    <a:cubicBezTo>
                      <a:pt x="488" y="259"/>
                      <a:pt x="493" y="257"/>
                      <a:pt x="491" y="254"/>
                    </a:cubicBezTo>
                    <a:close/>
                  </a:path>
                </a:pathLst>
              </a:custGeom>
              <a:solidFill>
                <a:srgbClr val="91B82E"/>
              </a:solidFill>
              <a:ln>
                <a:noFill/>
              </a:ln>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sp>
          <p:nvSpPr>
            <p:cNvPr id="1225" name="文本框 1224">
              <a:extLst>
                <a:ext uri="{FF2B5EF4-FFF2-40B4-BE49-F238E27FC236}">
                  <a16:creationId xmlns:a16="http://schemas.microsoft.com/office/drawing/2014/main" id="{4CB711FB-80EA-4C5F-A765-F38AC3D012E3}"/>
                </a:ext>
              </a:extLst>
            </p:cNvPr>
            <p:cNvSpPr txBox="1"/>
            <p:nvPr/>
          </p:nvSpPr>
          <p:spPr>
            <a:xfrm>
              <a:off x="4503371" y="3825665"/>
              <a:ext cx="1173216" cy="707886"/>
            </a:xfrm>
            <a:prstGeom prst="rect">
              <a:avLst/>
            </a:prstGeom>
            <a:noFill/>
          </p:spPr>
          <p:txBody>
            <a:bodyPr wrap="square" rtlCol="0">
              <a:spAutoFit/>
              <a:scene3d>
                <a:camera prst="orthographicFront"/>
                <a:lightRig rig="threePt" dir="t"/>
              </a:scene3d>
              <a:sp3d contourW="12700"/>
            </a:bodyPr>
            <a:lstStyle/>
            <a:p>
              <a:pPr>
                <a:defRPr/>
              </a:pPr>
              <a:r>
                <a:rPr lang="en-US" altLang="en-US" sz="2000" b="1" dirty="0" err="1" smtClean="0">
                  <a:latin typeface="Times New Roman" panose="02020603050405020304" pitchFamily="18" charset="0"/>
                  <a:cs typeface="Times New Roman" panose="02020603050405020304" pitchFamily="18" charset="0"/>
                </a:rPr>
                <a:t>Viết</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để</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làm</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gì</a:t>
              </a:r>
              <a:r>
                <a:rPr lang="en-US" altLang="en-US" sz="2000" b="1" dirty="0" smtClean="0">
                  <a:latin typeface="Times New Roman" panose="02020603050405020304" pitchFamily="18" charset="0"/>
                  <a:cs typeface="Times New Roman" panose="02020603050405020304" pitchFamily="18" charset="0"/>
                </a:rPr>
                <a:t>?</a:t>
              </a:r>
              <a:endParaRPr lang="vi-VN" altLang="en-US" sz="2000" b="1" dirty="0">
                <a:latin typeface="Times New Roman" panose="02020603050405020304" pitchFamily="18" charset="0"/>
                <a:cs typeface="Times New Roman" panose="02020603050405020304" pitchFamily="18" charset="0"/>
              </a:endParaRPr>
            </a:p>
          </p:txBody>
        </p:sp>
      </p:grpSp>
      <p:grpSp>
        <p:nvGrpSpPr>
          <p:cNvPr id="1236" name="组合 1235">
            <a:extLst>
              <a:ext uri="{FF2B5EF4-FFF2-40B4-BE49-F238E27FC236}">
                <a16:creationId xmlns:a16="http://schemas.microsoft.com/office/drawing/2014/main" id="{C933B982-A19C-402F-970E-7B879B10CCC1}"/>
              </a:ext>
            </a:extLst>
          </p:cNvPr>
          <p:cNvGrpSpPr/>
          <p:nvPr/>
        </p:nvGrpSpPr>
        <p:grpSpPr>
          <a:xfrm>
            <a:off x="6546167" y="2044835"/>
            <a:ext cx="1864017" cy="1891301"/>
            <a:chOff x="6508067" y="2044835"/>
            <a:chExt cx="1864017" cy="1891301"/>
          </a:xfrm>
        </p:grpSpPr>
        <p:grpSp>
          <p:nvGrpSpPr>
            <p:cNvPr id="817" name="组合 816">
              <a:extLst>
                <a:ext uri="{FF2B5EF4-FFF2-40B4-BE49-F238E27FC236}">
                  <a16:creationId xmlns:a16="http://schemas.microsoft.com/office/drawing/2014/main" id="{89E117AA-FC7A-4FB8-AA79-5D210CB96FC1}"/>
                </a:ext>
              </a:extLst>
            </p:cNvPr>
            <p:cNvGrpSpPr/>
            <p:nvPr/>
          </p:nvGrpSpPr>
          <p:grpSpPr>
            <a:xfrm>
              <a:off x="6508067" y="2044835"/>
              <a:ext cx="1864017" cy="1891301"/>
              <a:chOff x="1016000" y="1347787"/>
              <a:chExt cx="2711450" cy="2751138"/>
            </a:xfrm>
          </p:grpSpPr>
          <p:grpSp>
            <p:nvGrpSpPr>
              <p:cNvPr id="818" name="Group 205">
                <a:extLst>
                  <a:ext uri="{FF2B5EF4-FFF2-40B4-BE49-F238E27FC236}">
                    <a16:creationId xmlns:a16="http://schemas.microsoft.com/office/drawing/2014/main" id="{E9FE03A7-FF1A-4D21-A31A-EAED30830D9B}"/>
                  </a:ext>
                </a:extLst>
              </p:cNvPr>
              <p:cNvGrpSpPr>
                <a:grpSpLocks/>
              </p:cNvGrpSpPr>
              <p:nvPr/>
            </p:nvGrpSpPr>
            <p:grpSpPr bwMode="auto">
              <a:xfrm>
                <a:off x="1033463" y="1390650"/>
                <a:ext cx="2690813" cy="2700338"/>
                <a:chOff x="651" y="876"/>
                <a:chExt cx="1695" cy="1701"/>
              </a:xfrm>
            </p:grpSpPr>
            <p:sp>
              <p:nvSpPr>
                <p:cNvPr id="820" name="Freeform 5">
                  <a:extLst>
                    <a:ext uri="{FF2B5EF4-FFF2-40B4-BE49-F238E27FC236}">
                      <a16:creationId xmlns:a16="http://schemas.microsoft.com/office/drawing/2014/main" id="{65742D4C-AA94-4660-9556-EA5F303DC358}"/>
                    </a:ext>
                  </a:extLst>
                </p:cNvPr>
                <p:cNvSpPr>
                  <a:spLocks/>
                </p:cNvSpPr>
                <p:nvPr/>
              </p:nvSpPr>
              <p:spPr bwMode="auto">
                <a:xfrm>
                  <a:off x="651" y="876"/>
                  <a:ext cx="1695" cy="1701"/>
                </a:xfrm>
                <a:custGeom>
                  <a:avLst/>
                  <a:gdLst>
                    <a:gd name="T0" fmla="*/ 485 w 957"/>
                    <a:gd name="T1" fmla="*/ 241 h 960"/>
                    <a:gd name="T2" fmla="*/ 422 w 957"/>
                    <a:gd name="T3" fmla="*/ 113 h 960"/>
                    <a:gd name="T4" fmla="*/ 349 w 957"/>
                    <a:gd name="T5" fmla="*/ 12 h 960"/>
                    <a:gd name="T6" fmla="*/ 350 w 957"/>
                    <a:gd name="T7" fmla="*/ 279 h 960"/>
                    <a:gd name="T8" fmla="*/ 293 w 957"/>
                    <a:gd name="T9" fmla="*/ 273 h 960"/>
                    <a:gd name="T10" fmla="*/ 205 w 957"/>
                    <a:gd name="T11" fmla="*/ 254 h 960"/>
                    <a:gd name="T12" fmla="*/ 75 w 957"/>
                    <a:gd name="T13" fmla="*/ 218 h 960"/>
                    <a:gd name="T14" fmla="*/ 158 w 957"/>
                    <a:gd name="T15" fmla="*/ 329 h 960"/>
                    <a:gd name="T16" fmla="*/ 261 w 957"/>
                    <a:gd name="T17" fmla="*/ 428 h 960"/>
                    <a:gd name="T18" fmla="*/ 118 w 957"/>
                    <a:gd name="T19" fmla="*/ 456 h 960"/>
                    <a:gd name="T20" fmla="*/ 0 w 957"/>
                    <a:gd name="T21" fmla="*/ 495 h 960"/>
                    <a:gd name="T22" fmla="*/ 163 w 957"/>
                    <a:gd name="T23" fmla="*/ 548 h 960"/>
                    <a:gd name="T24" fmla="*/ 210 w 957"/>
                    <a:gd name="T25" fmla="*/ 610 h 960"/>
                    <a:gd name="T26" fmla="*/ 160 w 957"/>
                    <a:gd name="T27" fmla="*/ 685 h 960"/>
                    <a:gd name="T28" fmla="*/ 77 w 957"/>
                    <a:gd name="T29" fmla="*/ 790 h 960"/>
                    <a:gd name="T30" fmla="*/ 253 w 957"/>
                    <a:gd name="T31" fmla="*/ 726 h 960"/>
                    <a:gd name="T32" fmla="*/ 341 w 957"/>
                    <a:gd name="T33" fmla="*/ 741 h 960"/>
                    <a:gd name="T34" fmla="*/ 330 w 957"/>
                    <a:gd name="T35" fmla="*/ 960 h 960"/>
                    <a:gd name="T36" fmla="*/ 414 w 957"/>
                    <a:gd name="T37" fmla="*/ 859 h 960"/>
                    <a:gd name="T38" fmla="*/ 466 w 957"/>
                    <a:gd name="T39" fmla="*/ 785 h 960"/>
                    <a:gd name="T40" fmla="*/ 508 w 957"/>
                    <a:gd name="T41" fmla="*/ 753 h 960"/>
                    <a:gd name="T42" fmla="*/ 551 w 957"/>
                    <a:gd name="T43" fmla="*/ 848 h 960"/>
                    <a:gd name="T44" fmla="*/ 628 w 957"/>
                    <a:gd name="T45" fmla="*/ 954 h 960"/>
                    <a:gd name="T46" fmla="*/ 648 w 957"/>
                    <a:gd name="T47" fmla="*/ 694 h 960"/>
                    <a:gd name="T48" fmla="*/ 701 w 957"/>
                    <a:gd name="T49" fmla="*/ 722 h 960"/>
                    <a:gd name="T50" fmla="*/ 772 w 957"/>
                    <a:gd name="T51" fmla="*/ 754 h 960"/>
                    <a:gd name="T52" fmla="*/ 877 w 957"/>
                    <a:gd name="T53" fmla="*/ 795 h 960"/>
                    <a:gd name="T54" fmla="*/ 740 w 957"/>
                    <a:gd name="T55" fmla="*/ 561 h 960"/>
                    <a:gd name="T56" fmla="*/ 851 w 957"/>
                    <a:gd name="T57" fmla="*/ 516 h 960"/>
                    <a:gd name="T58" fmla="*/ 957 w 957"/>
                    <a:gd name="T59" fmla="*/ 495 h 960"/>
                    <a:gd name="T60" fmla="*/ 834 w 957"/>
                    <a:gd name="T61" fmla="*/ 449 h 960"/>
                    <a:gd name="T62" fmla="*/ 733 w 957"/>
                    <a:gd name="T63" fmla="*/ 407 h 960"/>
                    <a:gd name="T64" fmla="*/ 791 w 957"/>
                    <a:gd name="T65" fmla="*/ 349 h 960"/>
                    <a:gd name="T66" fmla="*/ 913 w 957"/>
                    <a:gd name="T67" fmla="*/ 222 h 960"/>
                    <a:gd name="T68" fmla="*/ 871 w 957"/>
                    <a:gd name="T69" fmla="*/ 216 h 960"/>
                    <a:gd name="T70" fmla="*/ 667 w 957"/>
                    <a:gd name="T71" fmla="*/ 295 h 960"/>
                    <a:gd name="T72" fmla="*/ 611 w 957"/>
                    <a:gd name="T73" fmla="*/ 199 h 960"/>
                    <a:gd name="T74" fmla="*/ 617 w 957"/>
                    <a:gd name="T75" fmla="*/ 29 h 960"/>
                    <a:gd name="T76" fmla="*/ 567 w 957"/>
                    <a:gd name="T77" fmla="*/ 135 h 960"/>
                    <a:gd name="T78" fmla="*/ 485 w 957"/>
                    <a:gd name="T79" fmla="*/ 241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57" h="960">
                      <a:moveTo>
                        <a:pt x="485" y="241"/>
                      </a:moveTo>
                      <a:cubicBezTo>
                        <a:pt x="459" y="205"/>
                        <a:pt x="446" y="153"/>
                        <a:pt x="422" y="113"/>
                      </a:cubicBezTo>
                      <a:cubicBezTo>
                        <a:pt x="401" y="80"/>
                        <a:pt x="372" y="0"/>
                        <a:pt x="349" y="12"/>
                      </a:cubicBezTo>
                      <a:cubicBezTo>
                        <a:pt x="326" y="24"/>
                        <a:pt x="393" y="264"/>
                        <a:pt x="350" y="279"/>
                      </a:cubicBezTo>
                      <a:cubicBezTo>
                        <a:pt x="340" y="282"/>
                        <a:pt x="304" y="274"/>
                        <a:pt x="293" y="273"/>
                      </a:cubicBezTo>
                      <a:cubicBezTo>
                        <a:pt x="264" y="263"/>
                        <a:pt x="233" y="259"/>
                        <a:pt x="205" y="254"/>
                      </a:cubicBezTo>
                      <a:cubicBezTo>
                        <a:pt x="158" y="246"/>
                        <a:pt x="118" y="231"/>
                        <a:pt x="75" y="218"/>
                      </a:cubicBezTo>
                      <a:cubicBezTo>
                        <a:pt x="103" y="254"/>
                        <a:pt x="130" y="293"/>
                        <a:pt x="158" y="329"/>
                      </a:cubicBezTo>
                      <a:cubicBezTo>
                        <a:pt x="186" y="368"/>
                        <a:pt x="223" y="396"/>
                        <a:pt x="261" y="428"/>
                      </a:cubicBezTo>
                      <a:cubicBezTo>
                        <a:pt x="210" y="435"/>
                        <a:pt x="185" y="444"/>
                        <a:pt x="118" y="456"/>
                      </a:cubicBezTo>
                      <a:cubicBezTo>
                        <a:pt x="78" y="463"/>
                        <a:pt x="36" y="477"/>
                        <a:pt x="0" y="495"/>
                      </a:cubicBezTo>
                      <a:cubicBezTo>
                        <a:pt x="45" y="522"/>
                        <a:pt x="113" y="535"/>
                        <a:pt x="163" y="548"/>
                      </a:cubicBezTo>
                      <a:cubicBezTo>
                        <a:pt x="205" y="559"/>
                        <a:pt x="231" y="565"/>
                        <a:pt x="210" y="610"/>
                      </a:cubicBezTo>
                      <a:cubicBezTo>
                        <a:pt x="197" y="638"/>
                        <a:pt x="176" y="660"/>
                        <a:pt x="160" y="685"/>
                      </a:cubicBezTo>
                      <a:cubicBezTo>
                        <a:pt x="137" y="716"/>
                        <a:pt x="93" y="760"/>
                        <a:pt x="77" y="790"/>
                      </a:cubicBezTo>
                      <a:cubicBezTo>
                        <a:pt x="130" y="781"/>
                        <a:pt x="203" y="745"/>
                        <a:pt x="253" y="726"/>
                      </a:cubicBezTo>
                      <a:cubicBezTo>
                        <a:pt x="291" y="713"/>
                        <a:pt x="330" y="686"/>
                        <a:pt x="341" y="741"/>
                      </a:cubicBezTo>
                      <a:cubicBezTo>
                        <a:pt x="354" y="812"/>
                        <a:pt x="332" y="889"/>
                        <a:pt x="330" y="960"/>
                      </a:cubicBezTo>
                      <a:cubicBezTo>
                        <a:pt x="349" y="922"/>
                        <a:pt x="388" y="892"/>
                        <a:pt x="414" y="859"/>
                      </a:cubicBezTo>
                      <a:cubicBezTo>
                        <a:pt x="433" y="835"/>
                        <a:pt x="450" y="811"/>
                        <a:pt x="466" y="785"/>
                      </a:cubicBezTo>
                      <a:cubicBezTo>
                        <a:pt x="474" y="772"/>
                        <a:pt x="489" y="743"/>
                        <a:pt x="508" y="753"/>
                      </a:cubicBezTo>
                      <a:cubicBezTo>
                        <a:pt x="535" y="767"/>
                        <a:pt x="535" y="824"/>
                        <a:pt x="551" y="848"/>
                      </a:cubicBezTo>
                      <a:cubicBezTo>
                        <a:pt x="572" y="879"/>
                        <a:pt x="600" y="930"/>
                        <a:pt x="628" y="954"/>
                      </a:cubicBezTo>
                      <a:cubicBezTo>
                        <a:pt x="633" y="919"/>
                        <a:pt x="607" y="700"/>
                        <a:pt x="648" y="694"/>
                      </a:cubicBezTo>
                      <a:cubicBezTo>
                        <a:pt x="663" y="690"/>
                        <a:pt x="688" y="715"/>
                        <a:pt x="701" y="722"/>
                      </a:cubicBezTo>
                      <a:cubicBezTo>
                        <a:pt x="725" y="737"/>
                        <a:pt x="746" y="745"/>
                        <a:pt x="772" y="754"/>
                      </a:cubicBezTo>
                      <a:cubicBezTo>
                        <a:pt x="808" y="765"/>
                        <a:pt x="841" y="784"/>
                        <a:pt x="877" y="795"/>
                      </a:cubicBezTo>
                      <a:cubicBezTo>
                        <a:pt x="858" y="750"/>
                        <a:pt x="691" y="613"/>
                        <a:pt x="740" y="561"/>
                      </a:cubicBezTo>
                      <a:cubicBezTo>
                        <a:pt x="759" y="540"/>
                        <a:pt x="826" y="525"/>
                        <a:pt x="851" y="516"/>
                      </a:cubicBezTo>
                      <a:cubicBezTo>
                        <a:pt x="886" y="507"/>
                        <a:pt x="922" y="505"/>
                        <a:pt x="957" y="495"/>
                      </a:cubicBezTo>
                      <a:cubicBezTo>
                        <a:pt x="944" y="473"/>
                        <a:pt x="860" y="458"/>
                        <a:pt x="834" y="449"/>
                      </a:cubicBezTo>
                      <a:cubicBezTo>
                        <a:pt x="800" y="437"/>
                        <a:pt x="768" y="417"/>
                        <a:pt x="733" y="407"/>
                      </a:cubicBezTo>
                      <a:cubicBezTo>
                        <a:pt x="740" y="385"/>
                        <a:pt x="772" y="364"/>
                        <a:pt x="791" y="349"/>
                      </a:cubicBezTo>
                      <a:cubicBezTo>
                        <a:pt x="815" y="329"/>
                        <a:pt x="905" y="246"/>
                        <a:pt x="913" y="222"/>
                      </a:cubicBezTo>
                      <a:cubicBezTo>
                        <a:pt x="924" y="190"/>
                        <a:pt x="888" y="209"/>
                        <a:pt x="871" y="216"/>
                      </a:cubicBezTo>
                      <a:cubicBezTo>
                        <a:pt x="802" y="246"/>
                        <a:pt x="744" y="289"/>
                        <a:pt x="667" y="295"/>
                      </a:cubicBezTo>
                      <a:cubicBezTo>
                        <a:pt x="607" y="299"/>
                        <a:pt x="609" y="244"/>
                        <a:pt x="611" y="199"/>
                      </a:cubicBezTo>
                      <a:cubicBezTo>
                        <a:pt x="613" y="143"/>
                        <a:pt x="646" y="37"/>
                        <a:pt x="617" y="29"/>
                      </a:cubicBezTo>
                      <a:cubicBezTo>
                        <a:pt x="607" y="26"/>
                        <a:pt x="590" y="81"/>
                        <a:pt x="567" y="135"/>
                      </a:cubicBezTo>
                      <a:cubicBezTo>
                        <a:pt x="545" y="190"/>
                        <a:pt x="517" y="245"/>
                        <a:pt x="485" y="24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21" name="Freeform 6">
                  <a:extLst>
                    <a:ext uri="{FF2B5EF4-FFF2-40B4-BE49-F238E27FC236}">
                      <a16:creationId xmlns:a16="http://schemas.microsoft.com/office/drawing/2014/main" id="{695307E7-27BA-4654-A4D3-CCACFD40ACB5}"/>
                    </a:ext>
                  </a:extLst>
                </p:cNvPr>
                <p:cNvSpPr>
                  <a:spLocks/>
                </p:cNvSpPr>
                <p:nvPr/>
              </p:nvSpPr>
              <p:spPr bwMode="auto">
                <a:xfrm>
                  <a:off x="1241" y="2481"/>
                  <a:ext cx="23" cy="25"/>
                </a:xfrm>
                <a:custGeom>
                  <a:avLst/>
                  <a:gdLst>
                    <a:gd name="T0" fmla="*/ 6 w 13"/>
                    <a:gd name="T1" fmla="*/ 0 h 14"/>
                    <a:gd name="T2" fmla="*/ 1 w 13"/>
                    <a:gd name="T3" fmla="*/ 2 h 14"/>
                    <a:gd name="T4" fmla="*/ 0 w 13"/>
                    <a:gd name="T5" fmla="*/ 11 h 14"/>
                    <a:gd name="T6" fmla="*/ 6 w 13"/>
                    <a:gd name="T7" fmla="*/ 14 h 14"/>
                    <a:gd name="T8" fmla="*/ 13 w 13"/>
                    <a:gd name="T9" fmla="*/ 7 h 14"/>
                    <a:gd name="T10" fmla="*/ 6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6" y="0"/>
                      </a:moveTo>
                      <a:cubicBezTo>
                        <a:pt x="4" y="0"/>
                        <a:pt x="2" y="1"/>
                        <a:pt x="1" y="2"/>
                      </a:cubicBezTo>
                      <a:cubicBezTo>
                        <a:pt x="1" y="5"/>
                        <a:pt x="0" y="8"/>
                        <a:pt x="0" y="11"/>
                      </a:cubicBezTo>
                      <a:cubicBezTo>
                        <a:pt x="1" y="13"/>
                        <a:pt x="3" y="14"/>
                        <a:pt x="6" y="14"/>
                      </a:cubicBezTo>
                      <a:cubicBezTo>
                        <a:pt x="10" y="14"/>
                        <a:pt x="13" y="11"/>
                        <a:pt x="13" y="7"/>
                      </a:cubicBezTo>
                      <a:cubicBezTo>
                        <a:pt x="13" y="3"/>
                        <a:pt x="10" y="0"/>
                        <a:pt x="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22" name="Freeform 7">
                  <a:extLst>
                    <a:ext uri="{FF2B5EF4-FFF2-40B4-BE49-F238E27FC236}">
                      <a16:creationId xmlns:a16="http://schemas.microsoft.com/office/drawing/2014/main" id="{BE680029-A3F5-4210-936C-A9946FC8E5CB}"/>
                    </a:ext>
                  </a:extLst>
                </p:cNvPr>
                <p:cNvSpPr>
                  <a:spLocks/>
                </p:cNvSpPr>
                <p:nvPr/>
              </p:nvSpPr>
              <p:spPr bwMode="auto">
                <a:xfrm>
                  <a:off x="1236" y="2538"/>
                  <a:ext cx="21" cy="30"/>
                </a:xfrm>
                <a:custGeom>
                  <a:avLst/>
                  <a:gdLst>
                    <a:gd name="T0" fmla="*/ 7 w 12"/>
                    <a:gd name="T1" fmla="*/ 0 h 17"/>
                    <a:gd name="T2" fmla="*/ 1 w 12"/>
                    <a:gd name="T3" fmla="*/ 2 h 17"/>
                    <a:gd name="T4" fmla="*/ 0 w 12"/>
                    <a:gd name="T5" fmla="*/ 15 h 17"/>
                    <a:gd name="T6" fmla="*/ 3 w 12"/>
                    <a:gd name="T7" fmla="*/ 17 h 17"/>
                    <a:gd name="T8" fmla="*/ 12 w 12"/>
                    <a:gd name="T9" fmla="*/ 2 h 17"/>
                    <a:gd name="T10" fmla="*/ 7 w 12"/>
                    <a:gd name="T11" fmla="*/ 0 h 17"/>
                  </a:gdLst>
                  <a:ahLst/>
                  <a:cxnLst>
                    <a:cxn ang="0">
                      <a:pos x="T0" y="T1"/>
                    </a:cxn>
                    <a:cxn ang="0">
                      <a:pos x="T2" y="T3"/>
                    </a:cxn>
                    <a:cxn ang="0">
                      <a:pos x="T4" y="T5"/>
                    </a:cxn>
                    <a:cxn ang="0">
                      <a:pos x="T6" y="T7"/>
                    </a:cxn>
                    <a:cxn ang="0">
                      <a:pos x="T8" y="T9"/>
                    </a:cxn>
                    <a:cxn ang="0">
                      <a:pos x="T10" y="T11"/>
                    </a:cxn>
                  </a:cxnLst>
                  <a:rect l="0" t="0" r="r" b="b"/>
                  <a:pathLst>
                    <a:path w="12" h="17">
                      <a:moveTo>
                        <a:pt x="7" y="0"/>
                      </a:moveTo>
                      <a:cubicBezTo>
                        <a:pt x="5" y="0"/>
                        <a:pt x="3" y="1"/>
                        <a:pt x="1" y="2"/>
                      </a:cubicBezTo>
                      <a:cubicBezTo>
                        <a:pt x="1" y="6"/>
                        <a:pt x="0" y="11"/>
                        <a:pt x="0" y="15"/>
                      </a:cubicBezTo>
                      <a:cubicBezTo>
                        <a:pt x="1" y="16"/>
                        <a:pt x="2" y="17"/>
                        <a:pt x="3" y="17"/>
                      </a:cubicBezTo>
                      <a:cubicBezTo>
                        <a:pt x="5" y="12"/>
                        <a:pt x="9" y="7"/>
                        <a:pt x="12" y="2"/>
                      </a:cubicBezTo>
                      <a:cubicBezTo>
                        <a:pt x="11" y="1"/>
                        <a:pt x="9" y="0"/>
                        <a:pt x="7"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23" name="Oval 8">
                  <a:extLst>
                    <a:ext uri="{FF2B5EF4-FFF2-40B4-BE49-F238E27FC236}">
                      <a16:creationId xmlns:a16="http://schemas.microsoft.com/office/drawing/2014/main" id="{D404FEF0-1E1B-485A-933B-B77CAED405DA}"/>
                    </a:ext>
                  </a:extLst>
                </p:cNvPr>
                <p:cNvSpPr>
                  <a:spLocks noChangeArrowheads="1"/>
                </p:cNvSpPr>
                <p:nvPr/>
              </p:nvSpPr>
              <p:spPr bwMode="auto">
                <a:xfrm>
                  <a:off x="1733" y="2494"/>
                  <a:ext cx="29"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24" name="Oval 9">
                  <a:extLst>
                    <a:ext uri="{FF2B5EF4-FFF2-40B4-BE49-F238E27FC236}">
                      <a16:creationId xmlns:a16="http://schemas.microsoft.com/office/drawing/2014/main" id="{78620326-DFCB-4E04-A824-80FDB2E98C7D}"/>
                    </a:ext>
                  </a:extLst>
                </p:cNvPr>
                <p:cNvSpPr>
                  <a:spLocks noChangeArrowheads="1"/>
                </p:cNvSpPr>
                <p:nvPr/>
              </p:nvSpPr>
              <p:spPr bwMode="auto">
                <a:xfrm>
                  <a:off x="993" y="2104"/>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25" name="Freeform 10">
                  <a:extLst>
                    <a:ext uri="{FF2B5EF4-FFF2-40B4-BE49-F238E27FC236}">
                      <a16:creationId xmlns:a16="http://schemas.microsoft.com/office/drawing/2014/main" id="{9205085E-4B50-4DA9-BDD5-3444CB1E5B8C}"/>
                    </a:ext>
                  </a:extLst>
                </p:cNvPr>
                <p:cNvSpPr>
                  <a:spLocks/>
                </p:cNvSpPr>
                <p:nvPr/>
              </p:nvSpPr>
              <p:spPr bwMode="auto">
                <a:xfrm>
                  <a:off x="904" y="2104"/>
                  <a:ext cx="30" cy="30"/>
                </a:xfrm>
                <a:custGeom>
                  <a:avLst/>
                  <a:gdLst>
                    <a:gd name="T0" fmla="*/ 11 w 17"/>
                    <a:gd name="T1" fmla="*/ 0 h 17"/>
                    <a:gd name="T2" fmla="*/ 0 w 17"/>
                    <a:gd name="T3" fmla="*/ 13 h 17"/>
                    <a:gd name="T4" fmla="*/ 8 w 17"/>
                    <a:gd name="T5" fmla="*/ 17 h 17"/>
                    <a:gd name="T6" fmla="*/ 17 w 17"/>
                    <a:gd name="T7" fmla="*/ 8 h 17"/>
                    <a:gd name="T8" fmla="*/ 11 w 17"/>
                    <a:gd name="T9" fmla="*/ 0 h 17"/>
                  </a:gdLst>
                  <a:ahLst/>
                  <a:cxnLst>
                    <a:cxn ang="0">
                      <a:pos x="T0" y="T1"/>
                    </a:cxn>
                    <a:cxn ang="0">
                      <a:pos x="T2" y="T3"/>
                    </a:cxn>
                    <a:cxn ang="0">
                      <a:pos x="T4" y="T5"/>
                    </a:cxn>
                    <a:cxn ang="0">
                      <a:pos x="T6" y="T7"/>
                    </a:cxn>
                    <a:cxn ang="0">
                      <a:pos x="T8" y="T9"/>
                    </a:cxn>
                  </a:cxnLst>
                  <a:rect l="0" t="0" r="r" b="b"/>
                  <a:pathLst>
                    <a:path w="17" h="17">
                      <a:moveTo>
                        <a:pt x="11" y="0"/>
                      </a:moveTo>
                      <a:cubicBezTo>
                        <a:pt x="7" y="4"/>
                        <a:pt x="4" y="8"/>
                        <a:pt x="0" y="13"/>
                      </a:cubicBezTo>
                      <a:cubicBezTo>
                        <a:pt x="2" y="16"/>
                        <a:pt x="4" y="17"/>
                        <a:pt x="8" y="17"/>
                      </a:cubicBezTo>
                      <a:cubicBezTo>
                        <a:pt x="13" y="17"/>
                        <a:pt x="17" y="13"/>
                        <a:pt x="17" y="8"/>
                      </a:cubicBezTo>
                      <a:cubicBezTo>
                        <a:pt x="17" y="4"/>
                        <a:pt x="14" y="1"/>
                        <a:pt x="1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26" name="Oval 11">
                  <a:extLst>
                    <a:ext uri="{FF2B5EF4-FFF2-40B4-BE49-F238E27FC236}">
                      <a16:creationId xmlns:a16="http://schemas.microsoft.com/office/drawing/2014/main" id="{89569DEC-89A7-4812-A21C-D65D9A11D56F}"/>
                    </a:ext>
                  </a:extLst>
                </p:cNvPr>
                <p:cNvSpPr>
                  <a:spLocks noChangeArrowheads="1"/>
                </p:cNvSpPr>
                <p:nvPr/>
              </p:nvSpPr>
              <p:spPr bwMode="auto">
                <a:xfrm>
                  <a:off x="1108" y="2065"/>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27" name="Oval 12">
                  <a:extLst>
                    <a:ext uri="{FF2B5EF4-FFF2-40B4-BE49-F238E27FC236}">
                      <a16:creationId xmlns:a16="http://schemas.microsoft.com/office/drawing/2014/main" id="{6F0D75EB-153A-406E-B1FB-ADB4F087CE47}"/>
                    </a:ext>
                  </a:extLst>
                </p:cNvPr>
                <p:cNvSpPr>
                  <a:spLocks noChangeArrowheads="1"/>
                </p:cNvSpPr>
                <p:nvPr/>
              </p:nvSpPr>
              <p:spPr bwMode="auto">
                <a:xfrm>
                  <a:off x="961" y="2058"/>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28" name="Oval 13">
                  <a:extLst>
                    <a:ext uri="{FF2B5EF4-FFF2-40B4-BE49-F238E27FC236}">
                      <a16:creationId xmlns:a16="http://schemas.microsoft.com/office/drawing/2014/main" id="{72D6DC32-2E3D-48D5-B1A6-C1BB3A6D9AAF}"/>
                    </a:ext>
                  </a:extLst>
                </p:cNvPr>
                <p:cNvSpPr>
                  <a:spLocks noChangeArrowheads="1"/>
                </p:cNvSpPr>
                <p:nvPr/>
              </p:nvSpPr>
              <p:spPr bwMode="auto">
                <a:xfrm>
                  <a:off x="1078" y="2115"/>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29" name="Oval 14">
                  <a:extLst>
                    <a:ext uri="{FF2B5EF4-FFF2-40B4-BE49-F238E27FC236}">
                      <a16:creationId xmlns:a16="http://schemas.microsoft.com/office/drawing/2014/main" id="{F503D823-51E2-4653-9917-AFD848A5174C}"/>
                    </a:ext>
                  </a:extLst>
                </p:cNvPr>
                <p:cNvSpPr>
                  <a:spLocks noChangeArrowheads="1"/>
                </p:cNvSpPr>
                <p:nvPr/>
              </p:nvSpPr>
              <p:spPr bwMode="auto">
                <a:xfrm>
                  <a:off x="1032" y="2058"/>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30" name="Freeform 15">
                  <a:extLst>
                    <a:ext uri="{FF2B5EF4-FFF2-40B4-BE49-F238E27FC236}">
                      <a16:creationId xmlns:a16="http://schemas.microsoft.com/office/drawing/2014/main" id="{BCC31B2A-E748-493E-A09D-EBA2A13A56BD}"/>
                    </a:ext>
                  </a:extLst>
                </p:cNvPr>
                <p:cNvSpPr>
                  <a:spLocks/>
                </p:cNvSpPr>
                <p:nvPr/>
              </p:nvSpPr>
              <p:spPr bwMode="auto">
                <a:xfrm>
                  <a:off x="982" y="2194"/>
                  <a:ext cx="23" cy="16"/>
                </a:xfrm>
                <a:custGeom>
                  <a:avLst/>
                  <a:gdLst>
                    <a:gd name="T0" fmla="*/ 7 w 13"/>
                    <a:gd name="T1" fmla="*/ 0 h 9"/>
                    <a:gd name="T2" fmla="*/ 0 w 13"/>
                    <a:gd name="T3" fmla="*/ 7 h 9"/>
                    <a:gd name="T4" fmla="*/ 0 w 13"/>
                    <a:gd name="T5" fmla="*/ 9 h 9"/>
                    <a:gd name="T6" fmla="*/ 13 w 13"/>
                    <a:gd name="T7" fmla="*/ 3 h 9"/>
                    <a:gd name="T8" fmla="*/ 7 w 13"/>
                    <a:gd name="T9" fmla="*/ 0 h 9"/>
                  </a:gdLst>
                  <a:ahLst/>
                  <a:cxnLst>
                    <a:cxn ang="0">
                      <a:pos x="T0" y="T1"/>
                    </a:cxn>
                    <a:cxn ang="0">
                      <a:pos x="T2" y="T3"/>
                    </a:cxn>
                    <a:cxn ang="0">
                      <a:pos x="T4" y="T5"/>
                    </a:cxn>
                    <a:cxn ang="0">
                      <a:pos x="T6" y="T7"/>
                    </a:cxn>
                    <a:cxn ang="0">
                      <a:pos x="T8" y="T9"/>
                    </a:cxn>
                  </a:cxnLst>
                  <a:rect l="0" t="0" r="r" b="b"/>
                  <a:pathLst>
                    <a:path w="13" h="9">
                      <a:moveTo>
                        <a:pt x="7" y="0"/>
                      </a:moveTo>
                      <a:cubicBezTo>
                        <a:pt x="3" y="0"/>
                        <a:pt x="0" y="3"/>
                        <a:pt x="0" y="7"/>
                      </a:cubicBezTo>
                      <a:cubicBezTo>
                        <a:pt x="0" y="8"/>
                        <a:pt x="0" y="8"/>
                        <a:pt x="0" y="9"/>
                      </a:cubicBezTo>
                      <a:cubicBezTo>
                        <a:pt x="4" y="7"/>
                        <a:pt x="8" y="5"/>
                        <a:pt x="13" y="3"/>
                      </a:cubicBezTo>
                      <a:cubicBezTo>
                        <a:pt x="11" y="2"/>
                        <a:pt x="9" y="0"/>
                        <a:pt x="7"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31" name="Freeform 16">
                  <a:extLst>
                    <a:ext uri="{FF2B5EF4-FFF2-40B4-BE49-F238E27FC236}">
                      <a16:creationId xmlns:a16="http://schemas.microsoft.com/office/drawing/2014/main" id="{4F83A8E0-CACA-4F93-BF7F-8473FA070D3A}"/>
                    </a:ext>
                  </a:extLst>
                </p:cNvPr>
                <p:cNvSpPr>
                  <a:spLocks/>
                </p:cNvSpPr>
                <p:nvPr/>
              </p:nvSpPr>
              <p:spPr bwMode="auto">
                <a:xfrm>
                  <a:off x="872" y="2146"/>
                  <a:ext cx="32" cy="32"/>
                </a:xfrm>
                <a:custGeom>
                  <a:avLst/>
                  <a:gdLst>
                    <a:gd name="T0" fmla="*/ 9 w 18"/>
                    <a:gd name="T1" fmla="*/ 0 h 18"/>
                    <a:gd name="T2" fmla="*/ 8 w 18"/>
                    <a:gd name="T3" fmla="*/ 0 h 18"/>
                    <a:gd name="T4" fmla="*/ 0 w 18"/>
                    <a:gd name="T5" fmla="*/ 11 h 18"/>
                    <a:gd name="T6" fmla="*/ 9 w 18"/>
                    <a:gd name="T7" fmla="*/ 18 h 18"/>
                    <a:gd name="T8" fmla="*/ 18 w 18"/>
                    <a:gd name="T9" fmla="*/ 9 h 18"/>
                    <a:gd name="T10" fmla="*/ 9 w 18"/>
                    <a:gd name="T11" fmla="*/ 0 h 18"/>
                  </a:gdLst>
                  <a:ahLst/>
                  <a:cxnLst>
                    <a:cxn ang="0">
                      <a:pos x="T0" y="T1"/>
                    </a:cxn>
                    <a:cxn ang="0">
                      <a:pos x="T2" y="T3"/>
                    </a:cxn>
                    <a:cxn ang="0">
                      <a:pos x="T4" y="T5"/>
                    </a:cxn>
                    <a:cxn ang="0">
                      <a:pos x="T6" y="T7"/>
                    </a:cxn>
                    <a:cxn ang="0">
                      <a:pos x="T8" y="T9"/>
                    </a:cxn>
                    <a:cxn ang="0">
                      <a:pos x="T10" y="T11"/>
                    </a:cxn>
                  </a:cxnLst>
                  <a:rect l="0" t="0" r="r" b="b"/>
                  <a:pathLst>
                    <a:path w="18" h="18">
                      <a:moveTo>
                        <a:pt x="9" y="0"/>
                      </a:moveTo>
                      <a:cubicBezTo>
                        <a:pt x="9" y="0"/>
                        <a:pt x="9" y="0"/>
                        <a:pt x="8" y="0"/>
                      </a:cubicBezTo>
                      <a:cubicBezTo>
                        <a:pt x="6" y="4"/>
                        <a:pt x="3" y="7"/>
                        <a:pt x="0" y="11"/>
                      </a:cubicBezTo>
                      <a:cubicBezTo>
                        <a:pt x="0" y="15"/>
                        <a:pt x="4" y="18"/>
                        <a:pt x="9" y="18"/>
                      </a:cubicBezTo>
                      <a:cubicBezTo>
                        <a:pt x="14" y="18"/>
                        <a:pt x="18" y="14"/>
                        <a:pt x="18" y="9"/>
                      </a:cubicBezTo>
                      <a:cubicBezTo>
                        <a:pt x="18" y="4"/>
                        <a:pt x="14" y="0"/>
                        <a:pt x="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32" name="Oval 17">
                  <a:extLst>
                    <a:ext uri="{FF2B5EF4-FFF2-40B4-BE49-F238E27FC236}">
                      <a16:creationId xmlns:a16="http://schemas.microsoft.com/office/drawing/2014/main" id="{F1686AD9-61B4-4524-9406-E525E1543A9B}"/>
                    </a:ext>
                  </a:extLst>
                </p:cNvPr>
                <p:cNvSpPr>
                  <a:spLocks noChangeArrowheads="1"/>
                </p:cNvSpPr>
                <p:nvPr/>
              </p:nvSpPr>
              <p:spPr bwMode="auto">
                <a:xfrm>
                  <a:off x="892" y="2193"/>
                  <a:ext cx="32" cy="3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33" name="Oval 18">
                  <a:extLst>
                    <a:ext uri="{FF2B5EF4-FFF2-40B4-BE49-F238E27FC236}">
                      <a16:creationId xmlns:a16="http://schemas.microsoft.com/office/drawing/2014/main" id="{317D4591-7184-4FAB-B238-1947E3875D78}"/>
                    </a:ext>
                  </a:extLst>
                </p:cNvPr>
                <p:cNvSpPr>
                  <a:spLocks noChangeArrowheads="1"/>
                </p:cNvSpPr>
                <p:nvPr/>
              </p:nvSpPr>
              <p:spPr bwMode="auto">
                <a:xfrm>
                  <a:off x="950" y="2148"/>
                  <a:ext cx="29"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34" name="Oval 19">
                  <a:extLst>
                    <a:ext uri="{FF2B5EF4-FFF2-40B4-BE49-F238E27FC236}">
                      <a16:creationId xmlns:a16="http://schemas.microsoft.com/office/drawing/2014/main" id="{03EB1D3C-CBD6-497B-8DF7-257D6A8D337A}"/>
                    </a:ext>
                  </a:extLst>
                </p:cNvPr>
                <p:cNvSpPr>
                  <a:spLocks noChangeArrowheads="1"/>
                </p:cNvSpPr>
                <p:nvPr/>
              </p:nvSpPr>
              <p:spPr bwMode="auto">
                <a:xfrm>
                  <a:off x="1021" y="2148"/>
                  <a:ext cx="29"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35" name="Oval 20">
                  <a:extLst>
                    <a:ext uri="{FF2B5EF4-FFF2-40B4-BE49-F238E27FC236}">
                      <a16:creationId xmlns:a16="http://schemas.microsoft.com/office/drawing/2014/main" id="{8E873DEA-B1D0-42B6-B8E5-59BFF9753BDB}"/>
                    </a:ext>
                  </a:extLst>
                </p:cNvPr>
                <p:cNvSpPr>
                  <a:spLocks noChangeArrowheads="1"/>
                </p:cNvSpPr>
                <p:nvPr/>
              </p:nvSpPr>
              <p:spPr bwMode="auto">
                <a:xfrm>
                  <a:off x="814" y="2240"/>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36" name="Freeform 21">
                  <a:extLst>
                    <a:ext uri="{FF2B5EF4-FFF2-40B4-BE49-F238E27FC236}">
                      <a16:creationId xmlns:a16="http://schemas.microsoft.com/office/drawing/2014/main" id="{2546F6BC-AC51-46FE-94BE-F406680F014E}"/>
                    </a:ext>
                  </a:extLst>
                </p:cNvPr>
                <p:cNvSpPr>
                  <a:spLocks/>
                </p:cNvSpPr>
                <p:nvPr/>
              </p:nvSpPr>
              <p:spPr bwMode="auto">
                <a:xfrm>
                  <a:off x="876" y="2242"/>
                  <a:ext cx="19" cy="9"/>
                </a:xfrm>
                <a:custGeom>
                  <a:avLst/>
                  <a:gdLst>
                    <a:gd name="T0" fmla="*/ 8 w 11"/>
                    <a:gd name="T1" fmla="*/ 0 h 5"/>
                    <a:gd name="T2" fmla="*/ 0 w 11"/>
                    <a:gd name="T3" fmla="*/ 5 h 5"/>
                    <a:gd name="T4" fmla="*/ 11 w 11"/>
                    <a:gd name="T5" fmla="*/ 1 h 5"/>
                    <a:gd name="T6" fmla="*/ 8 w 11"/>
                    <a:gd name="T7" fmla="*/ 0 h 5"/>
                  </a:gdLst>
                  <a:ahLst/>
                  <a:cxnLst>
                    <a:cxn ang="0">
                      <a:pos x="T0" y="T1"/>
                    </a:cxn>
                    <a:cxn ang="0">
                      <a:pos x="T2" y="T3"/>
                    </a:cxn>
                    <a:cxn ang="0">
                      <a:pos x="T4" y="T5"/>
                    </a:cxn>
                    <a:cxn ang="0">
                      <a:pos x="T6" y="T7"/>
                    </a:cxn>
                  </a:cxnLst>
                  <a:rect l="0" t="0" r="r" b="b"/>
                  <a:pathLst>
                    <a:path w="11" h="5">
                      <a:moveTo>
                        <a:pt x="8" y="0"/>
                      </a:moveTo>
                      <a:cubicBezTo>
                        <a:pt x="4" y="0"/>
                        <a:pt x="1" y="2"/>
                        <a:pt x="0" y="5"/>
                      </a:cubicBezTo>
                      <a:cubicBezTo>
                        <a:pt x="3" y="4"/>
                        <a:pt x="7" y="2"/>
                        <a:pt x="11" y="1"/>
                      </a:cubicBezTo>
                      <a:cubicBezTo>
                        <a:pt x="10" y="1"/>
                        <a:pt x="9" y="0"/>
                        <a:pt x="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37" name="Oval 22">
                  <a:extLst>
                    <a:ext uri="{FF2B5EF4-FFF2-40B4-BE49-F238E27FC236}">
                      <a16:creationId xmlns:a16="http://schemas.microsoft.com/office/drawing/2014/main" id="{379EB43E-6B1E-4419-98F5-8D9E02DCF164}"/>
                    </a:ext>
                  </a:extLst>
                </p:cNvPr>
                <p:cNvSpPr>
                  <a:spLocks noChangeArrowheads="1"/>
                </p:cNvSpPr>
                <p:nvPr/>
              </p:nvSpPr>
              <p:spPr bwMode="auto">
                <a:xfrm>
                  <a:off x="1168" y="2086"/>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38" name="Oval 23">
                  <a:extLst>
                    <a:ext uri="{FF2B5EF4-FFF2-40B4-BE49-F238E27FC236}">
                      <a16:creationId xmlns:a16="http://schemas.microsoft.com/office/drawing/2014/main" id="{57C87179-55F8-475D-AA31-340F25A2EFC4}"/>
                    </a:ext>
                  </a:extLst>
                </p:cNvPr>
                <p:cNvSpPr>
                  <a:spLocks noChangeArrowheads="1"/>
                </p:cNvSpPr>
                <p:nvPr/>
              </p:nvSpPr>
              <p:spPr bwMode="auto">
                <a:xfrm>
                  <a:off x="1239" y="2072"/>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39" name="Oval 24">
                  <a:extLst>
                    <a:ext uri="{FF2B5EF4-FFF2-40B4-BE49-F238E27FC236}">
                      <a16:creationId xmlns:a16="http://schemas.microsoft.com/office/drawing/2014/main" id="{8791B20D-37CF-4521-95A5-2CE32E6EBB9A}"/>
                    </a:ext>
                  </a:extLst>
                </p:cNvPr>
                <p:cNvSpPr>
                  <a:spLocks noChangeArrowheads="1"/>
                </p:cNvSpPr>
                <p:nvPr/>
              </p:nvSpPr>
              <p:spPr bwMode="auto">
                <a:xfrm>
                  <a:off x="1409" y="2122"/>
                  <a:ext cx="25" cy="2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40" name="Oval 25">
                  <a:extLst>
                    <a:ext uri="{FF2B5EF4-FFF2-40B4-BE49-F238E27FC236}">
                      <a16:creationId xmlns:a16="http://schemas.microsoft.com/office/drawing/2014/main" id="{E529A452-CE6A-4CD7-8119-6456A7CA6906}"/>
                    </a:ext>
                  </a:extLst>
                </p:cNvPr>
                <p:cNvSpPr>
                  <a:spLocks noChangeArrowheads="1"/>
                </p:cNvSpPr>
                <p:nvPr/>
              </p:nvSpPr>
              <p:spPr bwMode="auto">
                <a:xfrm>
                  <a:off x="1299" y="2074"/>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41" name="Freeform 26">
                  <a:extLst>
                    <a:ext uri="{FF2B5EF4-FFF2-40B4-BE49-F238E27FC236}">
                      <a16:creationId xmlns:a16="http://schemas.microsoft.com/office/drawing/2014/main" id="{97D07F21-76EE-4C19-8C29-D1B3D75FE7A6}"/>
                    </a:ext>
                  </a:extLst>
                </p:cNvPr>
                <p:cNvSpPr>
                  <a:spLocks/>
                </p:cNvSpPr>
                <p:nvPr/>
              </p:nvSpPr>
              <p:spPr bwMode="auto">
                <a:xfrm>
                  <a:off x="1232" y="2129"/>
                  <a:ext cx="32" cy="32"/>
                </a:xfrm>
                <a:custGeom>
                  <a:avLst/>
                  <a:gdLst>
                    <a:gd name="T0" fmla="*/ 9 w 18"/>
                    <a:gd name="T1" fmla="*/ 0 h 18"/>
                    <a:gd name="T2" fmla="*/ 0 w 18"/>
                    <a:gd name="T3" fmla="*/ 7 h 18"/>
                    <a:gd name="T4" fmla="*/ 8 w 18"/>
                    <a:gd name="T5" fmla="*/ 18 h 18"/>
                    <a:gd name="T6" fmla="*/ 9 w 18"/>
                    <a:gd name="T7" fmla="*/ 18 h 18"/>
                    <a:gd name="T8" fmla="*/ 18 w 18"/>
                    <a:gd name="T9" fmla="*/ 9 h 18"/>
                    <a:gd name="T10" fmla="*/ 9 w 18"/>
                    <a:gd name="T11" fmla="*/ 0 h 18"/>
                  </a:gdLst>
                  <a:ahLst/>
                  <a:cxnLst>
                    <a:cxn ang="0">
                      <a:pos x="T0" y="T1"/>
                    </a:cxn>
                    <a:cxn ang="0">
                      <a:pos x="T2" y="T3"/>
                    </a:cxn>
                    <a:cxn ang="0">
                      <a:pos x="T4" y="T5"/>
                    </a:cxn>
                    <a:cxn ang="0">
                      <a:pos x="T6" y="T7"/>
                    </a:cxn>
                    <a:cxn ang="0">
                      <a:pos x="T8" y="T9"/>
                    </a:cxn>
                    <a:cxn ang="0">
                      <a:pos x="T10" y="T11"/>
                    </a:cxn>
                  </a:cxnLst>
                  <a:rect l="0" t="0" r="r" b="b"/>
                  <a:pathLst>
                    <a:path w="18" h="18">
                      <a:moveTo>
                        <a:pt x="9" y="0"/>
                      </a:moveTo>
                      <a:cubicBezTo>
                        <a:pt x="5" y="0"/>
                        <a:pt x="1" y="3"/>
                        <a:pt x="0" y="7"/>
                      </a:cubicBezTo>
                      <a:cubicBezTo>
                        <a:pt x="3" y="9"/>
                        <a:pt x="6" y="13"/>
                        <a:pt x="8" y="18"/>
                      </a:cubicBezTo>
                      <a:cubicBezTo>
                        <a:pt x="8" y="18"/>
                        <a:pt x="9" y="18"/>
                        <a:pt x="9" y="18"/>
                      </a:cubicBezTo>
                      <a:cubicBezTo>
                        <a:pt x="14" y="18"/>
                        <a:pt x="18" y="14"/>
                        <a:pt x="18" y="9"/>
                      </a:cubicBezTo>
                      <a:cubicBezTo>
                        <a:pt x="18" y="4"/>
                        <a:pt x="14" y="0"/>
                        <a:pt x="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42" name="Oval 27">
                  <a:extLst>
                    <a:ext uri="{FF2B5EF4-FFF2-40B4-BE49-F238E27FC236}">
                      <a16:creationId xmlns:a16="http://schemas.microsoft.com/office/drawing/2014/main" id="{F8294899-8E13-4A46-9F0C-1B224CD49E08}"/>
                    </a:ext>
                  </a:extLst>
                </p:cNvPr>
                <p:cNvSpPr>
                  <a:spLocks noChangeArrowheads="1"/>
                </p:cNvSpPr>
                <p:nvPr/>
              </p:nvSpPr>
              <p:spPr bwMode="auto">
                <a:xfrm>
                  <a:off x="1306" y="2138"/>
                  <a:ext cx="32" cy="3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43" name="Oval 28">
                  <a:extLst>
                    <a:ext uri="{FF2B5EF4-FFF2-40B4-BE49-F238E27FC236}">
                      <a16:creationId xmlns:a16="http://schemas.microsoft.com/office/drawing/2014/main" id="{1F1C9E96-9A10-444E-95F2-2EAD0A402E6D}"/>
                    </a:ext>
                  </a:extLst>
                </p:cNvPr>
                <p:cNvSpPr>
                  <a:spLocks noChangeArrowheads="1"/>
                </p:cNvSpPr>
                <p:nvPr/>
              </p:nvSpPr>
              <p:spPr bwMode="auto">
                <a:xfrm>
                  <a:off x="1528" y="2090"/>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44" name="Oval 29">
                  <a:extLst>
                    <a:ext uri="{FF2B5EF4-FFF2-40B4-BE49-F238E27FC236}">
                      <a16:creationId xmlns:a16="http://schemas.microsoft.com/office/drawing/2014/main" id="{0E0A45A9-5FDF-4E99-8E84-4ACB946F409E}"/>
                    </a:ext>
                  </a:extLst>
                </p:cNvPr>
                <p:cNvSpPr>
                  <a:spLocks noChangeArrowheads="1"/>
                </p:cNvSpPr>
                <p:nvPr/>
              </p:nvSpPr>
              <p:spPr bwMode="auto">
                <a:xfrm>
                  <a:off x="1377" y="2076"/>
                  <a:ext cx="29"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45" name="Oval 30">
                  <a:extLst>
                    <a:ext uri="{FF2B5EF4-FFF2-40B4-BE49-F238E27FC236}">
                      <a16:creationId xmlns:a16="http://schemas.microsoft.com/office/drawing/2014/main" id="{90E8C407-F0F3-447B-92AA-12F5E65BDD48}"/>
                    </a:ext>
                  </a:extLst>
                </p:cNvPr>
                <p:cNvSpPr>
                  <a:spLocks noChangeArrowheads="1"/>
                </p:cNvSpPr>
                <p:nvPr/>
              </p:nvSpPr>
              <p:spPr bwMode="auto">
                <a:xfrm>
                  <a:off x="1478" y="2141"/>
                  <a:ext cx="29"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46" name="Oval 31">
                  <a:extLst>
                    <a:ext uri="{FF2B5EF4-FFF2-40B4-BE49-F238E27FC236}">
                      <a16:creationId xmlns:a16="http://schemas.microsoft.com/office/drawing/2014/main" id="{B458D3F7-D32C-4B4A-A912-62CFA7116E7F}"/>
                    </a:ext>
                  </a:extLst>
                </p:cNvPr>
                <p:cNvSpPr>
                  <a:spLocks noChangeArrowheads="1"/>
                </p:cNvSpPr>
                <p:nvPr/>
              </p:nvSpPr>
              <p:spPr bwMode="auto">
                <a:xfrm>
                  <a:off x="1448" y="2083"/>
                  <a:ext cx="29"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47" name="Oval 32">
                  <a:extLst>
                    <a:ext uri="{FF2B5EF4-FFF2-40B4-BE49-F238E27FC236}">
                      <a16:creationId xmlns:a16="http://schemas.microsoft.com/office/drawing/2014/main" id="{3AEE90FF-880F-49DA-AFA7-758DEA92C401}"/>
                    </a:ext>
                  </a:extLst>
                </p:cNvPr>
                <p:cNvSpPr>
                  <a:spLocks noChangeArrowheads="1"/>
                </p:cNvSpPr>
                <p:nvPr/>
              </p:nvSpPr>
              <p:spPr bwMode="auto">
                <a:xfrm>
                  <a:off x="1363" y="2219"/>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48" name="Oval 33">
                  <a:extLst>
                    <a:ext uri="{FF2B5EF4-FFF2-40B4-BE49-F238E27FC236}">
                      <a16:creationId xmlns:a16="http://schemas.microsoft.com/office/drawing/2014/main" id="{F8F31AB0-45DA-487A-A98D-3AF88329DAA1}"/>
                    </a:ext>
                  </a:extLst>
                </p:cNvPr>
                <p:cNvSpPr>
                  <a:spLocks noChangeArrowheads="1"/>
                </p:cNvSpPr>
                <p:nvPr/>
              </p:nvSpPr>
              <p:spPr bwMode="auto">
                <a:xfrm>
                  <a:off x="1301" y="2193"/>
                  <a:ext cx="32" cy="3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49" name="Freeform 34">
                  <a:extLst>
                    <a:ext uri="{FF2B5EF4-FFF2-40B4-BE49-F238E27FC236}">
                      <a16:creationId xmlns:a16="http://schemas.microsoft.com/office/drawing/2014/main" id="{65E7E324-239C-4826-A339-351DFF7E08AC}"/>
                    </a:ext>
                  </a:extLst>
                </p:cNvPr>
                <p:cNvSpPr>
                  <a:spLocks/>
                </p:cNvSpPr>
                <p:nvPr/>
              </p:nvSpPr>
              <p:spPr bwMode="auto">
                <a:xfrm>
                  <a:off x="1259" y="2203"/>
                  <a:ext cx="21" cy="32"/>
                </a:xfrm>
                <a:custGeom>
                  <a:avLst/>
                  <a:gdLst>
                    <a:gd name="T0" fmla="*/ 3 w 12"/>
                    <a:gd name="T1" fmla="*/ 0 h 18"/>
                    <a:gd name="T2" fmla="*/ 0 w 12"/>
                    <a:gd name="T3" fmla="*/ 0 h 18"/>
                    <a:gd name="T4" fmla="*/ 2 w 12"/>
                    <a:gd name="T5" fmla="*/ 18 h 18"/>
                    <a:gd name="T6" fmla="*/ 3 w 12"/>
                    <a:gd name="T7" fmla="*/ 18 h 18"/>
                    <a:gd name="T8" fmla="*/ 12 w 12"/>
                    <a:gd name="T9" fmla="*/ 9 h 18"/>
                    <a:gd name="T10" fmla="*/ 3 w 12"/>
                    <a:gd name="T11" fmla="*/ 0 h 18"/>
                  </a:gdLst>
                  <a:ahLst/>
                  <a:cxnLst>
                    <a:cxn ang="0">
                      <a:pos x="T0" y="T1"/>
                    </a:cxn>
                    <a:cxn ang="0">
                      <a:pos x="T2" y="T3"/>
                    </a:cxn>
                    <a:cxn ang="0">
                      <a:pos x="T4" y="T5"/>
                    </a:cxn>
                    <a:cxn ang="0">
                      <a:pos x="T6" y="T7"/>
                    </a:cxn>
                    <a:cxn ang="0">
                      <a:pos x="T8" y="T9"/>
                    </a:cxn>
                    <a:cxn ang="0">
                      <a:pos x="T10" y="T11"/>
                    </a:cxn>
                  </a:cxnLst>
                  <a:rect l="0" t="0" r="r" b="b"/>
                  <a:pathLst>
                    <a:path w="12" h="18">
                      <a:moveTo>
                        <a:pt x="3" y="0"/>
                      </a:moveTo>
                      <a:cubicBezTo>
                        <a:pt x="2" y="0"/>
                        <a:pt x="1" y="0"/>
                        <a:pt x="0" y="0"/>
                      </a:cubicBezTo>
                      <a:cubicBezTo>
                        <a:pt x="0" y="6"/>
                        <a:pt x="1" y="12"/>
                        <a:pt x="2" y="18"/>
                      </a:cubicBezTo>
                      <a:cubicBezTo>
                        <a:pt x="2" y="18"/>
                        <a:pt x="2" y="18"/>
                        <a:pt x="3" y="18"/>
                      </a:cubicBezTo>
                      <a:cubicBezTo>
                        <a:pt x="8" y="18"/>
                        <a:pt x="12" y="14"/>
                        <a:pt x="12" y="9"/>
                      </a:cubicBezTo>
                      <a:cubicBezTo>
                        <a:pt x="12" y="4"/>
                        <a:pt x="8" y="0"/>
                        <a:pt x="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50" name="Freeform 35">
                  <a:extLst>
                    <a:ext uri="{FF2B5EF4-FFF2-40B4-BE49-F238E27FC236}">
                      <a16:creationId xmlns:a16="http://schemas.microsoft.com/office/drawing/2014/main" id="{054095CB-053E-4FF1-861B-EBE1D4D1D1C7}"/>
                    </a:ext>
                  </a:extLst>
                </p:cNvPr>
                <p:cNvSpPr>
                  <a:spLocks/>
                </p:cNvSpPr>
                <p:nvPr/>
              </p:nvSpPr>
              <p:spPr bwMode="auto">
                <a:xfrm>
                  <a:off x="1524" y="2191"/>
                  <a:ext cx="32" cy="21"/>
                </a:xfrm>
                <a:custGeom>
                  <a:avLst/>
                  <a:gdLst>
                    <a:gd name="T0" fmla="*/ 9 w 18"/>
                    <a:gd name="T1" fmla="*/ 0 h 12"/>
                    <a:gd name="T2" fmla="*/ 0 w 18"/>
                    <a:gd name="T3" fmla="*/ 9 h 12"/>
                    <a:gd name="T4" fmla="*/ 0 w 18"/>
                    <a:gd name="T5" fmla="*/ 10 h 12"/>
                    <a:gd name="T6" fmla="*/ 7 w 18"/>
                    <a:gd name="T7" fmla="*/ 9 h 12"/>
                    <a:gd name="T8" fmla="*/ 15 w 18"/>
                    <a:gd name="T9" fmla="*/ 11 h 12"/>
                    <a:gd name="T10" fmla="*/ 17 w 18"/>
                    <a:gd name="T11" fmla="*/ 12 h 12"/>
                    <a:gd name="T12" fmla="*/ 18 w 18"/>
                    <a:gd name="T13" fmla="*/ 9 h 12"/>
                    <a:gd name="T14" fmla="*/ 9 w 18"/>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2">
                      <a:moveTo>
                        <a:pt x="9" y="0"/>
                      </a:moveTo>
                      <a:cubicBezTo>
                        <a:pt x="4" y="0"/>
                        <a:pt x="0" y="4"/>
                        <a:pt x="0" y="9"/>
                      </a:cubicBezTo>
                      <a:cubicBezTo>
                        <a:pt x="0" y="9"/>
                        <a:pt x="0" y="10"/>
                        <a:pt x="0" y="10"/>
                      </a:cubicBezTo>
                      <a:cubicBezTo>
                        <a:pt x="2" y="9"/>
                        <a:pt x="5" y="9"/>
                        <a:pt x="7" y="9"/>
                      </a:cubicBezTo>
                      <a:cubicBezTo>
                        <a:pt x="10" y="9"/>
                        <a:pt x="12" y="9"/>
                        <a:pt x="15" y="11"/>
                      </a:cubicBezTo>
                      <a:cubicBezTo>
                        <a:pt x="16" y="11"/>
                        <a:pt x="16" y="12"/>
                        <a:pt x="17" y="12"/>
                      </a:cubicBezTo>
                      <a:cubicBezTo>
                        <a:pt x="17" y="11"/>
                        <a:pt x="18" y="10"/>
                        <a:pt x="18" y="9"/>
                      </a:cubicBezTo>
                      <a:cubicBezTo>
                        <a:pt x="18" y="4"/>
                        <a:pt x="14" y="0"/>
                        <a:pt x="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51" name="Oval 36">
                  <a:extLst>
                    <a:ext uri="{FF2B5EF4-FFF2-40B4-BE49-F238E27FC236}">
                      <a16:creationId xmlns:a16="http://schemas.microsoft.com/office/drawing/2014/main" id="{C1F0C124-9223-4DE6-8C5C-23FB0990D869}"/>
                    </a:ext>
                  </a:extLst>
                </p:cNvPr>
                <p:cNvSpPr>
                  <a:spLocks noChangeArrowheads="1"/>
                </p:cNvSpPr>
                <p:nvPr/>
              </p:nvSpPr>
              <p:spPr bwMode="auto">
                <a:xfrm>
                  <a:off x="1367" y="2166"/>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52" name="Oval 37">
                  <a:extLst>
                    <a:ext uri="{FF2B5EF4-FFF2-40B4-BE49-F238E27FC236}">
                      <a16:creationId xmlns:a16="http://schemas.microsoft.com/office/drawing/2014/main" id="{ADB3E7CA-DDDD-4153-9E78-CB713C72B26D}"/>
                    </a:ext>
                  </a:extLst>
                </p:cNvPr>
                <p:cNvSpPr>
                  <a:spLocks noChangeArrowheads="1"/>
                </p:cNvSpPr>
                <p:nvPr/>
              </p:nvSpPr>
              <p:spPr bwMode="auto">
                <a:xfrm>
                  <a:off x="1413" y="2217"/>
                  <a:ext cx="28"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53" name="Oval 38">
                  <a:extLst>
                    <a:ext uri="{FF2B5EF4-FFF2-40B4-BE49-F238E27FC236}">
                      <a16:creationId xmlns:a16="http://schemas.microsoft.com/office/drawing/2014/main" id="{DD6EBD08-2AA1-4059-BEB5-58EE8F0E8CE1}"/>
                    </a:ext>
                  </a:extLst>
                </p:cNvPr>
                <p:cNvSpPr>
                  <a:spLocks noChangeArrowheads="1"/>
                </p:cNvSpPr>
                <p:nvPr/>
              </p:nvSpPr>
              <p:spPr bwMode="auto">
                <a:xfrm>
                  <a:off x="1454" y="2182"/>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54" name="Oval 39">
                  <a:extLst>
                    <a:ext uri="{FF2B5EF4-FFF2-40B4-BE49-F238E27FC236}">
                      <a16:creationId xmlns:a16="http://schemas.microsoft.com/office/drawing/2014/main" id="{EA700AAA-0CFA-4F12-9963-0C9E08A86712}"/>
                    </a:ext>
                  </a:extLst>
                </p:cNvPr>
                <p:cNvSpPr>
                  <a:spLocks noChangeArrowheads="1"/>
                </p:cNvSpPr>
                <p:nvPr/>
              </p:nvSpPr>
              <p:spPr bwMode="auto">
                <a:xfrm>
                  <a:off x="1400" y="2308"/>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55" name="Oval 40">
                  <a:extLst>
                    <a:ext uri="{FF2B5EF4-FFF2-40B4-BE49-F238E27FC236}">
                      <a16:creationId xmlns:a16="http://schemas.microsoft.com/office/drawing/2014/main" id="{368854AD-A9F1-472E-8251-48BB051313B9}"/>
                    </a:ext>
                  </a:extLst>
                </p:cNvPr>
                <p:cNvSpPr>
                  <a:spLocks noChangeArrowheads="1"/>
                </p:cNvSpPr>
                <p:nvPr/>
              </p:nvSpPr>
              <p:spPr bwMode="auto">
                <a:xfrm>
                  <a:off x="1291" y="2260"/>
                  <a:ext cx="31"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56" name="Oval 41">
                  <a:extLst>
                    <a:ext uri="{FF2B5EF4-FFF2-40B4-BE49-F238E27FC236}">
                      <a16:creationId xmlns:a16="http://schemas.microsoft.com/office/drawing/2014/main" id="{A3DC1A35-8F8E-4393-B99D-4CF81C78B1F3}"/>
                    </a:ext>
                  </a:extLst>
                </p:cNvPr>
                <p:cNvSpPr>
                  <a:spLocks noChangeArrowheads="1"/>
                </p:cNvSpPr>
                <p:nvPr/>
              </p:nvSpPr>
              <p:spPr bwMode="auto">
                <a:xfrm>
                  <a:off x="1310" y="2306"/>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57" name="Oval 42">
                  <a:extLst>
                    <a:ext uri="{FF2B5EF4-FFF2-40B4-BE49-F238E27FC236}">
                      <a16:creationId xmlns:a16="http://schemas.microsoft.com/office/drawing/2014/main" id="{3A753180-7281-40B6-8038-36BF11DE973F}"/>
                    </a:ext>
                  </a:extLst>
                </p:cNvPr>
                <p:cNvSpPr>
                  <a:spLocks noChangeArrowheads="1"/>
                </p:cNvSpPr>
                <p:nvPr/>
              </p:nvSpPr>
              <p:spPr bwMode="auto">
                <a:xfrm>
                  <a:off x="1369" y="2262"/>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58" name="Freeform 43">
                  <a:extLst>
                    <a:ext uri="{FF2B5EF4-FFF2-40B4-BE49-F238E27FC236}">
                      <a16:creationId xmlns:a16="http://schemas.microsoft.com/office/drawing/2014/main" id="{815AFCFF-10A8-44A4-A6A2-BE33F253E37E}"/>
                    </a:ext>
                  </a:extLst>
                </p:cNvPr>
                <p:cNvSpPr>
                  <a:spLocks/>
                </p:cNvSpPr>
                <p:nvPr/>
              </p:nvSpPr>
              <p:spPr bwMode="auto">
                <a:xfrm>
                  <a:off x="1464" y="2246"/>
                  <a:ext cx="23" cy="26"/>
                </a:xfrm>
                <a:custGeom>
                  <a:avLst/>
                  <a:gdLst>
                    <a:gd name="T0" fmla="*/ 8 w 13"/>
                    <a:gd name="T1" fmla="*/ 0 h 15"/>
                    <a:gd name="T2" fmla="*/ 0 w 13"/>
                    <a:gd name="T3" fmla="*/ 8 h 15"/>
                    <a:gd name="T4" fmla="*/ 5 w 13"/>
                    <a:gd name="T5" fmla="*/ 15 h 15"/>
                    <a:gd name="T6" fmla="*/ 7 w 13"/>
                    <a:gd name="T7" fmla="*/ 12 h 15"/>
                    <a:gd name="T8" fmla="*/ 13 w 13"/>
                    <a:gd name="T9" fmla="*/ 2 h 15"/>
                    <a:gd name="T10" fmla="*/ 8 w 13"/>
                    <a:gd name="T11" fmla="*/ 0 h 15"/>
                  </a:gdLst>
                  <a:ahLst/>
                  <a:cxnLst>
                    <a:cxn ang="0">
                      <a:pos x="T0" y="T1"/>
                    </a:cxn>
                    <a:cxn ang="0">
                      <a:pos x="T2" y="T3"/>
                    </a:cxn>
                    <a:cxn ang="0">
                      <a:pos x="T4" y="T5"/>
                    </a:cxn>
                    <a:cxn ang="0">
                      <a:pos x="T6" y="T7"/>
                    </a:cxn>
                    <a:cxn ang="0">
                      <a:pos x="T8" y="T9"/>
                    </a:cxn>
                    <a:cxn ang="0">
                      <a:pos x="T10" y="T11"/>
                    </a:cxn>
                  </a:cxnLst>
                  <a:rect l="0" t="0" r="r" b="b"/>
                  <a:pathLst>
                    <a:path w="13" h="15">
                      <a:moveTo>
                        <a:pt x="8" y="0"/>
                      </a:moveTo>
                      <a:cubicBezTo>
                        <a:pt x="4" y="0"/>
                        <a:pt x="0" y="4"/>
                        <a:pt x="0" y="8"/>
                      </a:cubicBezTo>
                      <a:cubicBezTo>
                        <a:pt x="0" y="11"/>
                        <a:pt x="2" y="14"/>
                        <a:pt x="5" y="15"/>
                      </a:cubicBezTo>
                      <a:cubicBezTo>
                        <a:pt x="6" y="14"/>
                        <a:pt x="6" y="13"/>
                        <a:pt x="7" y="12"/>
                      </a:cubicBezTo>
                      <a:cubicBezTo>
                        <a:pt x="9" y="9"/>
                        <a:pt x="11" y="6"/>
                        <a:pt x="13" y="2"/>
                      </a:cubicBezTo>
                      <a:cubicBezTo>
                        <a:pt x="12" y="1"/>
                        <a:pt x="10" y="0"/>
                        <a:pt x="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59" name="Oval 44">
                  <a:extLst>
                    <a:ext uri="{FF2B5EF4-FFF2-40B4-BE49-F238E27FC236}">
                      <a16:creationId xmlns:a16="http://schemas.microsoft.com/office/drawing/2014/main" id="{6303F69E-8551-420B-98E9-2CAE2946F350}"/>
                    </a:ext>
                  </a:extLst>
                </p:cNvPr>
                <p:cNvSpPr>
                  <a:spLocks noChangeArrowheads="1"/>
                </p:cNvSpPr>
                <p:nvPr/>
              </p:nvSpPr>
              <p:spPr bwMode="auto">
                <a:xfrm>
                  <a:off x="1602" y="2100"/>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60" name="Freeform 45">
                  <a:extLst>
                    <a:ext uri="{FF2B5EF4-FFF2-40B4-BE49-F238E27FC236}">
                      <a16:creationId xmlns:a16="http://schemas.microsoft.com/office/drawing/2014/main" id="{736A2BF0-9573-4026-BA91-950B18029C07}"/>
                    </a:ext>
                  </a:extLst>
                </p:cNvPr>
                <p:cNvSpPr>
                  <a:spLocks/>
                </p:cNvSpPr>
                <p:nvPr/>
              </p:nvSpPr>
              <p:spPr bwMode="auto">
                <a:xfrm>
                  <a:off x="1765" y="2131"/>
                  <a:ext cx="11" cy="21"/>
                </a:xfrm>
                <a:custGeom>
                  <a:avLst/>
                  <a:gdLst>
                    <a:gd name="T0" fmla="*/ 6 w 6"/>
                    <a:gd name="T1" fmla="*/ 0 h 12"/>
                    <a:gd name="T2" fmla="*/ 0 w 6"/>
                    <a:gd name="T3" fmla="*/ 7 h 12"/>
                    <a:gd name="T4" fmla="*/ 2 w 6"/>
                    <a:gd name="T5" fmla="*/ 12 h 12"/>
                    <a:gd name="T6" fmla="*/ 6 w 6"/>
                    <a:gd name="T7" fmla="*/ 0 h 12"/>
                  </a:gdLst>
                  <a:ahLst/>
                  <a:cxnLst>
                    <a:cxn ang="0">
                      <a:pos x="T0" y="T1"/>
                    </a:cxn>
                    <a:cxn ang="0">
                      <a:pos x="T2" y="T3"/>
                    </a:cxn>
                    <a:cxn ang="0">
                      <a:pos x="T4" y="T5"/>
                    </a:cxn>
                    <a:cxn ang="0">
                      <a:pos x="T6" y="T7"/>
                    </a:cxn>
                  </a:cxnLst>
                  <a:rect l="0" t="0" r="r" b="b"/>
                  <a:pathLst>
                    <a:path w="6" h="12">
                      <a:moveTo>
                        <a:pt x="6" y="0"/>
                      </a:moveTo>
                      <a:cubicBezTo>
                        <a:pt x="2" y="1"/>
                        <a:pt x="0" y="4"/>
                        <a:pt x="0" y="7"/>
                      </a:cubicBezTo>
                      <a:cubicBezTo>
                        <a:pt x="0" y="9"/>
                        <a:pt x="1" y="11"/>
                        <a:pt x="2" y="12"/>
                      </a:cubicBezTo>
                      <a:cubicBezTo>
                        <a:pt x="3" y="8"/>
                        <a:pt x="4" y="4"/>
                        <a:pt x="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61" name="Oval 46">
                  <a:extLst>
                    <a:ext uri="{FF2B5EF4-FFF2-40B4-BE49-F238E27FC236}">
                      <a16:creationId xmlns:a16="http://schemas.microsoft.com/office/drawing/2014/main" id="{EAC30FD5-5616-40B4-A391-FEA1CAB3F5DD}"/>
                    </a:ext>
                  </a:extLst>
                </p:cNvPr>
                <p:cNvSpPr>
                  <a:spLocks noChangeArrowheads="1"/>
                </p:cNvSpPr>
                <p:nvPr/>
              </p:nvSpPr>
              <p:spPr bwMode="auto">
                <a:xfrm>
                  <a:off x="1655" y="2083"/>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62" name="Oval 47">
                  <a:extLst>
                    <a:ext uri="{FF2B5EF4-FFF2-40B4-BE49-F238E27FC236}">
                      <a16:creationId xmlns:a16="http://schemas.microsoft.com/office/drawing/2014/main" id="{4DB7A2B3-2948-4E9D-A13A-2C15585FD712}"/>
                    </a:ext>
                  </a:extLst>
                </p:cNvPr>
                <p:cNvSpPr>
                  <a:spLocks noChangeArrowheads="1"/>
                </p:cNvSpPr>
                <p:nvPr/>
              </p:nvSpPr>
              <p:spPr bwMode="auto">
                <a:xfrm>
                  <a:off x="1555" y="2139"/>
                  <a:ext cx="31"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63" name="Oval 48">
                  <a:extLst>
                    <a:ext uri="{FF2B5EF4-FFF2-40B4-BE49-F238E27FC236}">
                      <a16:creationId xmlns:a16="http://schemas.microsoft.com/office/drawing/2014/main" id="{80E22D20-7388-4A70-8D78-2753B0A259BF}"/>
                    </a:ext>
                  </a:extLst>
                </p:cNvPr>
                <p:cNvSpPr>
                  <a:spLocks noChangeArrowheads="1"/>
                </p:cNvSpPr>
                <p:nvPr/>
              </p:nvSpPr>
              <p:spPr bwMode="auto">
                <a:xfrm>
                  <a:off x="1638" y="2143"/>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64" name="Oval 49">
                  <a:extLst>
                    <a:ext uri="{FF2B5EF4-FFF2-40B4-BE49-F238E27FC236}">
                      <a16:creationId xmlns:a16="http://schemas.microsoft.com/office/drawing/2014/main" id="{6B26CE34-E026-4C6F-A759-6B09D4D7E002}"/>
                    </a:ext>
                  </a:extLst>
                </p:cNvPr>
                <p:cNvSpPr>
                  <a:spLocks noChangeArrowheads="1"/>
                </p:cNvSpPr>
                <p:nvPr/>
              </p:nvSpPr>
              <p:spPr bwMode="auto">
                <a:xfrm>
                  <a:off x="1884" y="2099"/>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65" name="Oval 50">
                  <a:extLst>
                    <a:ext uri="{FF2B5EF4-FFF2-40B4-BE49-F238E27FC236}">
                      <a16:creationId xmlns:a16="http://schemas.microsoft.com/office/drawing/2014/main" id="{49BCD21C-0ED5-4FAB-9B35-2510A30A5234}"/>
                    </a:ext>
                  </a:extLst>
                </p:cNvPr>
                <p:cNvSpPr>
                  <a:spLocks noChangeArrowheads="1"/>
                </p:cNvSpPr>
                <p:nvPr/>
              </p:nvSpPr>
              <p:spPr bwMode="auto">
                <a:xfrm>
                  <a:off x="1733" y="2084"/>
                  <a:ext cx="29"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66" name="Freeform 51">
                  <a:extLst>
                    <a:ext uri="{FF2B5EF4-FFF2-40B4-BE49-F238E27FC236}">
                      <a16:creationId xmlns:a16="http://schemas.microsoft.com/office/drawing/2014/main" id="{4B86E0A6-A289-4AE8-B7E8-EB0F42973EF6}"/>
                    </a:ext>
                  </a:extLst>
                </p:cNvPr>
                <p:cNvSpPr>
                  <a:spLocks/>
                </p:cNvSpPr>
                <p:nvPr/>
              </p:nvSpPr>
              <p:spPr bwMode="auto">
                <a:xfrm>
                  <a:off x="1806" y="2092"/>
                  <a:ext cx="28" cy="21"/>
                </a:xfrm>
                <a:custGeom>
                  <a:avLst/>
                  <a:gdLst>
                    <a:gd name="T0" fmla="*/ 8 w 16"/>
                    <a:gd name="T1" fmla="*/ 0 h 12"/>
                    <a:gd name="T2" fmla="*/ 0 w 16"/>
                    <a:gd name="T3" fmla="*/ 8 h 12"/>
                    <a:gd name="T4" fmla="*/ 0 w 16"/>
                    <a:gd name="T5" fmla="*/ 8 h 12"/>
                    <a:gd name="T6" fmla="*/ 14 w 16"/>
                    <a:gd name="T7" fmla="*/ 12 h 12"/>
                    <a:gd name="T8" fmla="*/ 16 w 16"/>
                    <a:gd name="T9" fmla="*/ 8 h 12"/>
                    <a:gd name="T10" fmla="*/ 8 w 16"/>
                    <a:gd name="T11" fmla="*/ 0 h 12"/>
                  </a:gdLst>
                  <a:ahLst/>
                  <a:cxnLst>
                    <a:cxn ang="0">
                      <a:pos x="T0" y="T1"/>
                    </a:cxn>
                    <a:cxn ang="0">
                      <a:pos x="T2" y="T3"/>
                    </a:cxn>
                    <a:cxn ang="0">
                      <a:pos x="T4" y="T5"/>
                    </a:cxn>
                    <a:cxn ang="0">
                      <a:pos x="T6" y="T7"/>
                    </a:cxn>
                    <a:cxn ang="0">
                      <a:pos x="T8" y="T9"/>
                    </a:cxn>
                    <a:cxn ang="0">
                      <a:pos x="T10" y="T11"/>
                    </a:cxn>
                  </a:cxnLst>
                  <a:rect l="0" t="0" r="r" b="b"/>
                  <a:pathLst>
                    <a:path w="16" h="12">
                      <a:moveTo>
                        <a:pt x="8" y="0"/>
                      </a:moveTo>
                      <a:cubicBezTo>
                        <a:pt x="3" y="0"/>
                        <a:pt x="0" y="3"/>
                        <a:pt x="0" y="8"/>
                      </a:cubicBezTo>
                      <a:cubicBezTo>
                        <a:pt x="0" y="8"/>
                        <a:pt x="0" y="8"/>
                        <a:pt x="0" y="8"/>
                      </a:cubicBezTo>
                      <a:cubicBezTo>
                        <a:pt x="4" y="8"/>
                        <a:pt x="9" y="9"/>
                        <a:pt x="14" y="12"/>
                      </a:cubicBezTo>
                      <a:cubicBezTo>
                        <a:pt x="15" y="11"/>
                        <a:pt x="16" y="10"/>
                        <a:pt x="16" y="8"/>
                      </a:cubicBezTo>
                      <a:cubicBezTo>
                        <a:pt x="16" y="4"/>
                        <a:pt x="12" y="0"/>
                        <a:pt x="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67" name="Oval 52">
                  <a:extLst>
                    <a:ext uri="{FF2B5EF4-FFF2-40B4-BE49-F238E27FC236}">
                      <a16:creationId xmlns:a16="http://schemas.microsoft.com/office/drawing/2014/main" id="{4016F5BC-DF81-4351-976F-4EC648C16631}"/>
                    </a:ext>
                  </a:extLst>
                </p:cNvPr>
                <p:cNvSpPr>
                  <a:spLocks noChangeArrowheads="1"/>
                </p:cNvSpPr>
                <p:nvPr/>
              </p:nvSpPr>
              <p:spPr bwMode="auto">
                <a:xfrm>
                  <a:off x="1721" y="2228"/>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68" name="Oval 53">
                  <a:extLst>
                    <a:ext uri="{FF2B5EF4-FFF2-40B4-BE49-F238E27FC236}">
                      <a16:creationId xmlns:a16="http://schemas.microsoft.com/office/drawing/2014/main" id="{B8289E9A-1F91-482F-B9BC-BA4AD96DFAD4}"/>
                    </a:ext>
                  </a:extLst>
                </p:cNvPr>
                <p:cNvSpPr>
                  <a:spLocks noChangeArrowheads="1"/>
                </p:cNvSpPr>
                <p:nvPr/>
              </p:nvSpPr>
              <p:spPr bwMode="auto">
                <a:xfrm>
                  <a:off x="1670" y="2200"/>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69" name="Oval 54">
                  <a:extLst>
                    <a:ext uri="{FF2B5EF4-FFF2-40B4-BE49-F238E27FC236}">
                      <a16:creationId xmlns:a16="http://schemas.microsoft.com/office/drawing/2014/main" id="{268691FA-5514-4B2A-A1E6-EFA4EF16B768}"/>
                    </a:ext>
                  </a:extLst>
                </p:cNvPr>
                <p:cNvSpPr>
                  <a:spLocks noChangeArrowheads="1"/>
                </p:cNvSpPr>
                <p:nvPr/>
              </p:nvSpPr>
              <p:spPr bwMode="auto">
                <a:xfrm>
                  <a:off x="1599" y="2208"/>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70" name="Oval 55">
                  <a:extLst>
                    <a:ext uri="{FF2B5EF4-FFF2-40B4-BE49-F238E27FC236}">
                      <a16:creationId xmlns:a16="http://schemas.microsoft.com/office/drawing/2014/main" id="{2E722A54-7356-4EC7-8040-916B05933798}"/>
                    </a:ext>
                  </a:extLst>
                </p:cNvPr>
                <p:cNvSpPr>
                  <a:spLocks noChangeArrowheads="1"/>
                </p:cNvSpPr>
                <p:nvPr/>
              </p:nvSpPr>
              <p:spPr bwMode="auto">
                <a:xfrm>
                  <a:off x="1709" y="2145"/>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71" name="Freeform 56">
                  <a:extLst>
                    <a:ext uri="{FF2B5EF4-FFF2-40B4-BE49-F238E27FC236}">
                      <a16:creationId xmlns:a16="http://schemas.microsoft.com/office/drawing/2014/main" id="{AA040C8F-CCAD-4D27-95EF-5BB669448F68}"/>
                    </a:ext>
                  </a:extLst>
                </p:cNvPr>
                <p:cNvSpPr>
                  <a:spLocks/>
                </p:cNvSpPr>
                <p:nvPr/>
              </p:nvSpPr>
              <p:spPr bwMode="auto">
                <a:xfrm>
                  <a:off x="1588" y="2262"/>
                  <a:ext cx="16" cy="24"/>
                </a:xfrm>
                <a:custGeom>
                  <a:avLst/>
                  <a:gdLst>
                    <a:gd name="T0" fmla="*/ 2 w 9"/>
                    <a:gd name="T1" fmla="*/ 0 h 14"/>
                    <a:gd name="T2" fmla="*/ 0 w 9"/>
                    <a:gd name="T3" fmla="*/ 0 h 14"/>
                    <a:gd name="T4" fmla="*/ 4 w 9"/>
                    <a:gd name="T5" fmla="*/ 14 h 14"/>
                    <a:gd name="T6" fmla="*/ 9 w 9"/>
                    <a:gd name="T7" fmla="*/ 7 h 14"/>
                    <a:gd name="T8" fmla="*/ 2 w 9"/>
                    <a:gd name="T9" fmla="*/ 0 h 14"/>
                  </a:gdLst>
                  <a:ahLst/>
                  <a:cxnLst>
                    <a:cxn ang="0">
                      <a:pos x="T0" y="T1"/>
                    </a:cxn>
                    <a:cxn ang="0">
                      <a:pos x="T2" y="T3"/>
                    </a:cxn>
                    <a:cxn ang="0">
                      <a:pos x="T4" y="T5"/>
                    </a:cxn>
                    <a:cxn ang="0">
                      <a:pos x="T6" y="T7"/>
                    </a:cxn>
                    <a:cxn ang="0">
                      <a:pos x="T8" y="T9"/>
                    </a:cxn>
                  </a:cxnLst>
                  <a:rect l="0" t="0" r="r" b="b"/>
                  <a:pathLst>
                    <a:path w="9" h="14">
                      <a:moveTo>
                        <a:pt x="2" y="0"/>
                      </a:moveTo>
                      <a:cubicBezTo>
                        <a:pt x="1" y="0"/>
                        <a:pt x="1" y="0"/>
                        <a:pt x="0" y="0"/>
                      </a:cubicBezTo>
                      <a:cubicBezTo>
                        <a:pt x="2" y="4"/>
                        <a:pt x="3" y="9"/>
                        <a:pt x="4" y="14"/>
                      </a:cubicBezTo>
                      <a:cubicBezTo>
                        <a:pt x="7" y="13"/>
                        <a:pt x="9" y="10"/>
                        <a:pt x="9" y="7"/>
                      </a:cubicBezTo>
                      <a:cubicBezTo>
                        <a:pt x="9" y="3"/>
                        <a:pt x="6" y="0"/>
                        <a:pt x="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72" name="Oval 57">
                  <a:extLst>
                    <a:ext uri="{FF2B5EF4-FFF2-40B4-BE49-F238E27FC236}">
                      <a16:creationId xmlns:a16="http://schemas.microsoft.com/office/drawing/2014/main" id="{79AF78CD-C597-44D6-9EAA-ED4D80FB9D1B}"/>
                    </a:ext>
                  </a:extLst>
                </p:cNvPr>
                <p:cNvSpPr>
                  <a:spLocks noChangeArrowheads="1"/>
                </p:cNvSpPr>
                <p:nvPr/>
              </p:nvSpPr>
              <p:spPr bwMode="auto">
                <a:xfrm>
                  <a:off x="1634" y="2269"/>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73" name="Oval 58">
                  <a:extLst>
                    <a:ext uri="{FF2B5EF4-FFF2-40B4-BE49-F238E27FC236}">
                      <a16:creationId xmlns:a16="http://schemas.microsoft.com/office/drawing/2014/main" id="{2AEF8AB1-F86A-401E-9463-50F8C00E074C}"/>
                    </a:ext>
                  </a:extLst>
                </p:cNvPr>
                <p:cNvSpPr>
                  <a:spLocks noChangeArrowheads="1"/>
                </p:cNvSpPr>
                <p:nvPr/>
              </p:nvSpPr>
              <p:spPr bwMode="auto">
                <a:xfrm>
                  <a:off x="1663" y="2304"/>
                  <a:ext cx="31"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74" name="Oval 59">
                  <a:extLst>
                    <a:ext uri="{FF2B5EF4-FFF2-40B4-BE49-F238E27FC236}">
                      <a16:creationId xmlns:a16="http://schemas.microsoft.com/office/drawing/2014/main" id="{B6B0F6D9-CAAA-44FE-8F69-5C001206AA1C}"/>
                    </a:ext>
                  </a:extLst>
                </p:cNvPr>
                <p:cNvSpPr>
                  <a:spLocks noChangeArrowheads="1"/>
                </p:cNvSpPr>
                <p:nvPr/>
              </p:nvSpPr>
              <p:spPr bwMode="auto">
                <a:xfrm>
                  <a:off x="1716" y="2281"/>
                  <a:ext cx="28"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75" name="Oval 60">
                  <a:extLst>
                    <a:ext uri="{FF2B5EF4-FFF2-40B4-BE49-F238E27FC236}">
                      <a16:creationId xmlns:a16="http://schemas.microsoft.com/office/drawing/2014/main" id="{CEBEF9D5-69E9-4900-B4D8-3CC5FB594974}"/>
                    </a:ext>
                  </a:extLst>
                </p:cNvPr>
                <p:cNvSpPr>
                  <a:spLocks noChangeArrowheads="1"/>
                </p:cNvSpPr>
                <p:nvPr/>
              </p:nvSpPr>
              <p:spPr bwMode="auto">
                <a:xfrm>
                  <a:off x="1951" y="2099"/>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76" name="Oval 61">
                  <a:extLst>
                    <a:ext uri="{FF2B5EF4-FFF2-40B4-BE49-F238E27FC236}">
                      <a16:creationId xmlns:a16="http://schemas.microsoft.com/office/drawing/2014/main" id="{D1446ECD-9D2E-4583-AF19-0A262BB6B423}"/>
                    </a:ext>
                  </a:extLst>
                </p:cNvPr>
                <p:cNvSpPr>
                  <a:spLocks noChangeArrowheads="1"/>
                </p:cNvSpPr>
                <p:nvPr/>
              </p:nvSpPr>
              <p:spPr bwMode="auto">
                <a:xfrm>
                  <a:off x="1969" y="2159"/>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77" name="Oval 62">
                  <a:extLst>
                    <a:ext uri="{FF2B5EF4-FFF2-40B4-BE49-F238E27FC236}">
                      <a16:creationId xmlns:a16="http://schemas.microsoft.com/office/drawing/2014/main" id="{62A2E6A7-B1FD-4E63-B001-7DF6E8DBB89E}"/>
                    </a:ext>
                  </a:extLst>
                </p:cNvPr>
                <p:cNvSpPr>
                  <a:spLocks noChangeArrowheads="1"/>
                </p:cNvSpPr>
                <p:nvPr/>
              </p:nvSpPr>
              <p:spPr bwMode="auto">
                <a:xfrm>
                  <a:off x="2017" y="2090"/>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78" name="Freeform 63">
                  <a:extLst>
                    <a:ext uri="{FF2B5EF4-FFF2-40B4-BE49-F238E27FC236}">
                      <a16:creationId xmlns:a16="http://schemas.microsoft.com/office/drawing/2014/main" id="{D719D33D-1598-4B73-A3E9-0BA805168E0E}"/>
                    </a:ext>
                  </a:extLst>
                </p:cNvPr>
                <p:cNvSpPr>
                  <a:spLocks/>
                </p:cNvSpPr>
                <p:nvPr/>
              </p:nvSpPr>
              <p:spPr bwMode="auto">
                <a:xfrm>
                  <a:off x="1907" y="2148"/>
                  <a:ext cx="32" cy="29"/>
                </a:xfrm>
                <a:custGeom>
                  <a:avLst/>
                  <a:gdLst>
                    <a:gd name="T0" fmla="*/ 9 w 18"/>
                    <a:gd name="T1" fmla="*/ 0 h 16"/>
                    <a:gd name="T2" fmla="*/ 0 w 18"/>
                    <a:gd name="T3" fmla="*/ 9 h 16"/>
                    <a:gd name="T4" fmla="*/ 14 w 18"/>
                    <a:gd name="T5" fmla="*/ 16 h 16"/>
                    <a:gd name="T6" fmla="*/ 18 w 18"/>
                    <a:gd name="T7" fmla="*/ 9 h 16"/>
                    <a:gd name="T8" fmla="*/ 9 w 18"/>
                    <a:gd name="T9" fmla="*/ 0 h 16"/>
                  </a:gdLst>
                  <a:ahLst/>
                  <a:cxnLst>
                    <a:cxn ang="0">
                      <a:pos x="T0" y="T1"/>
                    </a:cxn>
                    <a:cxn ang="0">
                      <a:pos x="T2" y="T3"/>
                    </a:cxn>
                    <a:cxn ang="0">
                      <a:pos x="T4" y="T5"/>
                    </a:cxn>
                    <a:cxn ang="0">
                      <a:pos x="T6" y="T7"/>
                    </a:cxn>
                    <a:cxn ang="0">
                      <a:pos x="T8" y="T9"/>
                    </a:cxn>
                  </a:cxnLst>
                  <a:rect l="0" t="0" r="r" b="b"/>
                  <a:pathLst>
                    <a:path w="18" h="16">
                      <a:moveTo>
                        <a:pt x="9" y="0"/>
                      </a:moveTo>
                      <a:cubicBezTo>
                        <a:pt x="4" y="0"/>
                        <a:pt x="0" y="4"/>
                        <a:pt x="0" y="9"/>
                      </a:cubicBezTo>
                      <a:cubicBezTo>
                        <a:pt x="5" y="12"/>
                        <a:pt x="10" y="14"/>
                        <a:pt x="14" y="16"/>
                      </a:cubicBezTo>
                      <a:cubicBezTo>
                        <a:pt x="16" y="15"/>
                        <a:pt x="18" y="12"/>
                        <a:pt x="18" y="9"/>
                      </a:cubicBezTo>
                      <a:cubicBezTo>
                        <a:pt x="18" y="4"/>
                        <a:pt x="14" y="0"/>
                        <a:pt x="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79" name="Oval 64">
                  <a:extLst>
                    <a:ext uri="{FF2B5EF4-FFF2-40B4-BE49-F238E27FC236}">
                      <a16:creationId xmlns:a16="http://schemas.microsoft.com/office/drawing/2014/main" id="{219B36BD-04C4-4986-9574-5236ECD78A75}"/>
                    </a:ext>
                  </a:extLst>
                </p:cNvPr>
                <p:cNvSpPr>
                  <a:spLocks noChangeArrowheads="1"/>
                </p:cNvSpPr>
                <p:nvPr/>
              </p:nvSpPr>
              <p:spPr bwMode="auto">
                <a:xfrm>
                  <a:off x="2052" y="2132"/>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80" name="Freeform 65">
                  <a:extLst>
                    <a:ext uri="{FF2B5EF4-FFF2-40B4-BE49-F238E27FC236}">
                      <a16:creationId xmlns:a16="http://schemas.microsoft.com/office/drawing/2014/main" id="{B82452F8-C748-4061-B755-9973E36C8893}"/>
                    </a:ext>
                  </a:extLst>
                </p:cNvPr>
                <p:cNvSpPr>
                  <a:spLocks/>
                </p:cNvSpPr>
                <p:nvPr/>
              </p:nvSpPr>
              <p:spPr bwMode="auto">
                <a:xfrm>
                  <a:off x="2127" y="2235"/>
                  <a:ext cx="25" cy="25"/>
                </a:xfrm>
                <a:custGeom>
                  <a:avLst/>
                  <a:gdLst>
                    <a:gd name="T0" fmla="*/ 7 w 14"/>
                    <a:gd name="T1" fmla="*/ 0 h 14"/>
                    <a:gd name="T2" fmla="*/ 0 w 14"/>
                    <a:gd name="T3" fmla="*/ 7 h 14"/>
                    <a:gd name="T4" fmla="*/ 3 w 14"/>
                    <a:gd name="T5" fmla="*/ 13 h 14"/>
                    <a:gd name="T6" fmla="*/ 5 w 14"/>
                    <a:gd name="T7" fmla="*/ 13 h 14"/>
                    <a:gd name="T8" fmla="*/ 7 w 14"/>
                    <a:gd name="T9" fmla="*/ 14 h 14"/>
                    <a:gd name="T10" fmla="*/ 14 w 14"/>
                    <a:gd name="T11" fmla="*/ 7 h 14"/>
                    <a:gd name="T12" fmla="*/ 7 w 14"/>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4" h="14">
                      <a:moveTo>
                        <a:pt x="7" y="0"/>
                      </a:moveTo>
                      <a:cubicBezTo>
                        <a:pt x="3" y="0"/>
                        <a:pt x="0" y="3"/>
                        <a:pt x="0" y="7"/>
                      </a:cubicBezTo>
                      <a:cubicBezTo>
                        <a:pt x="0" y="9"/>
                        <a:pt x="1" y="11"/>
                        <a:pt x="3" y="13"/>
                      </a:cubicBezTo>
                      <a:cubicBezTo>
                        <a:pt x="4" y="13"/>
                        <a:pt x="5" y="13"/>
                        <a:pt x="5" y="13"/>
                      </a:cubicBezTo>
                      <a:cubicBezTo>
                        <a:pt x="6" y="14"/>
                        <a:pt x="6" y="14"/>
                        <a:pt x="7" y="14"/>
                      </a:cubicBezTo>
                      <a:cubicBezTo>
                        <a:pt x="11" y="14"/>
                        <a:pt x="14" y="10"/>
                        <a:pt x="14" y="7"/>
                      </a:cubicBezTo>
                      <a:cubicBezTo>
                        <a:pt x="14" y="3"/>
                        <a:pt x="11" y="0"/>
                        <a:pt x="7"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81" name="Oval 66">
                  <a:extLst>
                    <a:ext uri="{FF2B5EF4-FFF2-40B4-BE49-F238E27FC236}">
                      <a16:creationId xmlns:a16="http://schemas.microsoft.com/office/drawing/2014/main" id="{45E6FFEF-CB5E-435F-B017-3D9F1001FA69}"/>
                    </a:ext>
                  </a:extLst>
                </p:cNvPr>
                <p:cNvSpPr>
                  <a:spLocks noChangeArrowheads="1"/>
                </p:cNvSpPr>
                <p:nvPr/>
              </p:nvSpPr>
              <p:spPr bwMode="auto">
                <a:xfrm>
                  <a:off x="2084" y="2187"/>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82" name="Freeform 67">
                  <a:extLst>
                    <a:ext uri="{FF2B5EF4-FFF2-40B4-BE49-F238E27FC236}">
                      <a16:creationId xmlns:a16="http://schemas.microsoft.com/office/drawing/2014/main" id="{FAD651CD-6305-4A3A-84DE-641814DF812A}"/>
                    </a:ext>
                  </a:extLst>
                </p:cNvPr>
                <p:cNvSpPr>
                  <a:spLocks/>
                </p:cNvSpPr>
                <p:nvPr/>
              </p:nvSpPr>
              <p:spPr bwMode="auto">
                <a:xfrm>
                  <a:off x="2020" y="2189"/>
                  <a:ext cx="32" cy="30"/>
                </a:xfrm>
                <a:custGeom>
                  <a:avLst/>
                  <a:gdLst>
                    <a:gd name="T0" fmla="*/ 9 w 18"/>
                    <a:gd name="T1" fmla="*/ 0 h 17"/>
                    <a:gd name="T2" fmla="*/ 0 w 18"/>
                    <a:gd name="T3" fmla="*/ 9 h 17"/>
                    <a:gd name="T4" fmla="*/ 1 w 18"/>
                    <a:gd name="T5" fmla="*/ 13 h 17"/>
                    <a:gd name="T6" fmla="*/ 12 w 18"/>
                    <a:gd name="T7" fmla="*/ 17 h 17"/>
                    <a:gd name="T8" fmla="*/ 18 w 18"/>
                    <a:gd name="T9" fmla="*/ 9 h 17"/>
                    <a:gd name="T10" fmla="*/ 9 w 18"/>
                    <a:gd name="T11" fmla="*/ 0 h 17"/>
                  </a:gdLst>
                  <a:ahLst/>
                  <a:cxnLst>
                    <a:cxn ang="0">
                      <a:pos x="T0" y="T1"/>
                    </a:cxn>
                    <a:cxn ang="0">
                      <a:pos x="T2" y="T3"/>
                    </a:cxn>
                    <a:cxn ang="0">
                      <a:pos x="T4" y="T5"/>
                    </a:cxn>
                    <a:cxn ang="0">
                      <a:pos x="T6" y="T7"/>
                    </a:cxn>
                    <a:cxn ang="0">
                      <a:pos x="T8" y="T9"/>
                    </a:cxn>
                    <a:cxn ang="0">
                      <a:pos x="T10" y="T11"/>
                    </a:cxn>
                  </a:cxnLst>
                  <a:rect l="0" t="0" r="r" b="b"/>
                  <a:pathLst>
                    <a:path w="18" h="17">
                      <a:moveTo>
                        <a:pt x="9" y="0"/>
                      </a:moveTo>
                      <a:cubicBezTo>
                        <a:pt x="4" y="0"/>
                        <a:pt x="0" y="4"/>
                        <a:pt x="0" y="9"/>
                      </a:cubicBezTo>
                      <a:cubicBezTo>
                        <a:pt x="0" y="11"/>
                        <a:pt x="0" y="12"/>
                        <a:pt x="1" y="13"/>
                      </a:cubicBezTo>
                      <a:cubicBezTo>
                        <a:pt x="5" y="15"/>
                        <a:pt x="9" y="16"/>
                        <a:pt x="12" y="17"/>
                      </a:cubicBezTo>
                      <a:cubicBezTo>
                        <a:pt x="16" y="16"/>
                        <a:pt x="18" y="13"/>
                        <a:pt x="18" y="9"/>
                      </a:cubicBezTo>
                      <a:cubicBezTo>
                        <a:pt x="18" y="4"/>
                        <a:pt x="14" y="0"/>
                        <a:pt x="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83" name="Freeform 68">
                  <a:extLst>
                    <a:ext uri="{FF2B5EF4-FFF2-40B4-BE49-F238E27FC236}">
                      <a16:creationId xmlns:a16="http://schemas.microsoft.com/office/drawing/2014/main" id="{8FEBB9C4-998A-4B35-B4C5-F20B24FA559D}"/>
                    </a:ext>
                  </a:extLst>
                </p:cNvPr>
                <p:cNvSpPr>
                  <a:spLocks/>
                </p:cNvSpPr>
                <p:nvPr/>
              </p:nvSpPr>
              <p:spPr bwMode="auto">
                <a:xfrm>
                  <a:off x="2196" y="2281"/>
                  <a:ext cx="9" cy="4"/>
                </a:xfrm>
                <a:custGeom>
                  <a:avLst/>
                  <a:gdLst>
                    <a:gd name="T0" fmla="*/ 4 w 5"/>
                    <a:gd name="T1" fmla="*/ 0 h 2"/>
                    <a:gd name="T2" fmla="*/ 0 w 5"/>
                    <a:gd name="T3" fmla="*/ 1 h 2"/>
                    <a:gd name="T4" fmla="*/ 5 w 5"/>
                    <a:gd name="T5" fmla="*/ 2 h 2"/>
                    <a:gd name="T6" fmla="*/ 4 w 5"/>
                    <a:gd name="T7" fmla="*/ 0 h 2"/>
                    <a:gd name="T8" fmla="*/ 4 w 5"/>
                    <a:gd name="T9" fmla="*/ 0 h 2"/>
                  </a:gdLst>
                  <a:ahLst/>
                  <a:cxnLst>
                    <a:cxn ang="0">
                      <a:pos x="T0" y="T1"/>
                    </a:cxn>
                    <a:cxn ang="0">
                      <a:pos x="T2" y="T3"/>
                    </a:cxn>
                    <a:cxn ang="0">
                      <a:pos x="T4" y="T5"/>
                    </a:cxn>
                    <a:cxn ang="0">
                      <a:pos x="T6" y="T7"/>
                    </a:cxn>
                    <a:cxn ang="0">
                      <a:pos x="T8" y="T9"/>
                    </a:cxn>
                  </a:cxnLst>
                  <a:rect l="0" t="0" r="r" b="b"/>
                  <a:pathLst>
                    <a:path w="5" h="2">
                      <a:moveTo>
                        <a:pt x="4" y="0"/>
                      </a:moveTo>
                      <a:cubicBezTo>
                        <a:pt x="2" y="0"/>
                        <a:pt x="1" y="0"/>
                        <a:pt x="0" y="1"/>
                      </a:cubicBezTo>
                      <a:cubicBezTo>
                        <a:pt x="2" y="1"/>
                        <a:pt x="3" y="2"/>
                        <a:pt x="5" y="2"/>
                      </a:cubicBezTo>
                      <a:cubicBezTo>
                        <a:pt x="5" y="1"/>
                        <a:pt x="4" y="0"/>
                        <a:pt x="4" y="0"/>
                      </a:cubicBezTo>
                      <a:cubicBezTo>
                        <a:pt x="4" y="0"/>
                        <a:pt x="4" y="0"/>
                        <a:pt x="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84" name="Freeform 69">
                  <a:extLst>
                    <a:ext uri="{FF2B5EF4-FFF2-40B4-BE49-F238E27FC236}">
                      <a16:creationId xmlns:a16="http://schemas.microsoft.com/office/drawing/2014/main" id="{C81751C2-6E6F-4560-9B66-5BD6B110D2BC}"/>
                    </a:ext>
                  </a:extLst>
                </p:cNvPr>
                <p:cNvSpPr>
                  <a:spLocks/>
                </p:cNvSpPr>
                <p:nvPr/>
              </p:nvSpPr>
              <p:spPr bwMode="auto">
                <a:xfrm>
                  <a:off x="697" y="1730"/>
                  <a:ext cx="5" cy="2"/>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2" y="1"/>
                        <a:pt x="1" y="1"/>
                        <a:pt x="0" y="1"/>
                      </a:cubicBezTo>
                      <a:cubicBezTo>
                        <a:pt x="1" y="1"/>
                        <a:pt x="2" y="1"/>
                        <a:pt x="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85" name="Freeform 70">
                  <a:extLst>
                    <a:ext uri="{FF2B5EF4-FFF2-40B4-BE49-F238E27FC236}">
                      <a16:creationId xmlns:a16="http://schemas.microsoft.com/office/drawing/2014/main" id="{2B6D46A1-18C6-42E1-B9FA-11474E56CC64}"/>
                    </a:ext>
                  </a:extLst>
                </p:cNvPr>
                <p:cNvSpPr>
                  <a:spLocks/>
                </p:cNvSpPr>
                <p:nvPr/>
              </p:nvSpPr>
              <p:spPr bwMode="auto">
                <a:xfrm>
                  <a:off x="663" y="1758"/>
                  <a:ext cx="23" cy="14"/>
                </a:xfrm>
                <a:custGeom>
                  <a:avLst/>
                  <a:gdLst>
                    <a:gd name="T0" fmla="*/ 5 w 13"/>
                    <a:gd name="T1" fmla="*/ 0 h 8"/>
                    <a:gd name="T2" fmla="*/ 0 w 13"/>
                    <a:gd name="T3" fmla="*/ 1 h 8"/>
                    <a:gd name="T4" fmla="*/ 13 w 13"/>
                    <a:gd name="T5" fmla="*/ 8 h 8"/>
                    <a:gd name="T6" fmla="*/ 13 w 13"/>
                    <a:gd name="T7" fmla="*/ 8 h 8"/>
                    <a:gd name="T8" fmla="*/ 5 w 13"/>
                    <a:gd name="T9" fmla="*/ 0 h 8"/>
                  </a:gdLst>
                  <a:ahLst/>
                  <a:cxnLst>
                    <a:cxn ang="0">
                      <a:pos x="T0" y="T1"/>
                    </a:cxn>
                    <a:cxn ang="0">
                      <a:pos x="T2" y="T3"/>
                    </a:cxn>
                    <a:cxn ang="0">
                      <a:pos x="T4" y="T5"/>
                    </a:cxn>
                    <a:cxn ang="0">
                      <a:pos x="T6" y="T7"/>
                    </a:cxn>
                    <a:cxn ang="0">
                      <a:pos x="T8" y="T9"/>
                    </a:cxn>
                  </a:cxnLst>
                  <a:rect l="0" t="0" r="r" b="b"/>
                  <a:pathLst>
                    <a:path w="13" h="8">
                      <a:moveTo>
                        <a:pt x="5" y="0"/>
                      </a:moveTo>
                      <a:cubicBezTo>
                        <a:pt x="3" y="0"/>
                        <a:pt x="2" y="0"/>
                        <a:pt x="0" y="1"/>
                      </a:cubicBezTo>
                      <a:cubicBezTo>
                        <a:pt x="5" y="4"/>
                        <a:pt x="9" y="6"/>
                        <a:pt x="13" y="8"/>
                      </a:cubicBezTo>
                      <a:cubicBezTo>
                        <a:pt x="13" y="8"/>
                        <a:pt x="13" y="8"/>
                        <a:pt x="13" y="8"/>
                      </a:cubicBezTo>
                      <a:cubicBezTo>
                        <a:pt x="13" y="3"/>
                        <a:pt x="10" y="0"/>
                        <a:pt x="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86" name="Oval 71">
                  <a:extLst>
                    <a:ext uri="{FF2B5EF4-FFF2-40B4-BE49-F238E27FC236}">
                      <a16:creationId xmlns:a16="http://schemas.microsoft.com/office/drawing/2014/main" id="{03472F97-C7B8-4AA9-B3A9-5A9E7E825D71}"/>
                    </a:ext>
                  </a:extLst>
                </p:cNvPr>
                <p:cNvSpPr>
                  <a:spLocks noChangeArrowheads="1"/>
                </p:cNvSpPr>
                <p:nvPr/>
              </p:nvSpPr>
              <p:spPr bwMode="auto">
                <a:xfrm>
                  <a:off x="993" y="1696"/>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87" name="Freeform 72">
                  <a:extLst>
                    <a:ext uri="{FF2B5EF4-FFF2-40B4-BE49-F238E27FC236}">
                      <a16:creationId xmlns:a16="http://schemas.microsoft.com/office/drawing/2014/main" id="{27F6B75C-97AD-4F43-B820-F9423F5CA9CC}"/>
                    </a:ext>
                  </a:extLst>
                </p:cNvPr>
                <p:cNvSpPr>
                  <a:spLocks/>
                </p:cNvSpPr>
                <p:nvPr/>
              </p:nvSpPr>
              <p:spPr bwMode="auto">
                <a:xfrm>
                  <a:off x="892" y="1675"/>
                  <a:ext cx="18" cy="5"/>
                </a:xfrm>
                <a:custGeom>
                  <a:avLst/>
                  <a:gdLst>
                    <a:gd name="T0" fmla="*/ 10 w 10"/>
                    <a:gd name="T1" fmla="*/ 0 h 3"/>
                    <a:gd name="T2" fmla="*/ 0 w 10"/>
                    <a:gd name="T3" fmla="*/ 2 h 3"/>
                    <a:gd name="T4" fmla="*/ 4 w 10"/>
                    <a:gd name="T5" fmla="*/ 3 h 3"/>
                    <a:gd name="T6" fmla="*/ 10 w 10"/>
                    <a:gd name="T7" fmla="*/ 0 h 3"/>
                  </a:gdLst>
                  <a:ahLst/>
                  <a:cxnLst>
                    <a:cxn ang="0">
                      <a:pos x="T0" y="T1"/>
                    </a:cxn>
                    <a:cxn ang="0">
                      <a:pos x="T2" y="T3"/>
                    </a:cxn>
                    <a:cxn ang="0">
                      <a:pos x="T4" y="T5"/>
                    </a:cxn>
                    <a:cxn ang="0">
                      <a:pos x="T6" y="T7"/>
                    </a:cxn>
                  </a:cxnLst>
                  <a:rect l="0" t="0" r="r" b="b"/>
                  <a:pathLst>
                    <a:path w="10" h="3">
                      <a:moveTo>
                        <a:pt x="10" y="0"/>
                      </a:moveTo>
                      <a:cubicBezTo>
                        <a:pt x="7" y="1"/>
                        <a:pt x="4" y="1"/>
                        <a:pt x="0" y="2"/>
                      </a:cubicBezTo>
                      <a:cubicBezTo>
                        <a:pt x="1" y="2"/>
                        <a:pt x="2" y="3"/>
                        <a:pt x="4" y="3"/>
                      </a:cubicBezTo>
                      <a:cubicBezTo>
                        <a:pt x="6" y="3"/>
                        <a:pt x="8" y="2"/>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88" name="Oval 73">
                  <a:extLst>
                    <a:ext uri="{FF2B5EF4-FFF2-40B4-BE49-F238E27FC236}">
                      <a16:creationId xmlns:a16="http://schemas.microsoft.com/office/drawing/2014/main" id="{B6BCD28B-B097-42D8-B4AF-9776662FD796}"/>
                    </a:ext>
                  </a:extLst>
                </p:cNvPr>
                <p:cNvSpPr>
                  <a:spLocks noChangeArrowheads="1"/>
                </p:cNvSpPr>
                <p:nvPr/>
              </p:nvSpPr>
              <p:spPr bwMode="auto">
                <a:xfrm>
                  <a:off x="805" y="1696"/>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89" name="Oval 74">
                  <a:extLst>
                    <a:ext uri="{FF2B5EF4-FFF2-40B4-BE49-F238E27FC236}">
                      <a16:creationId xmlns:a16="http://schemas.microsoft.com/office/drawing/2014/main" id="{9BF1393A-B435-4519-92D7-325CB404ED19}"/>
                    </a:ext>
                  </a:extLst>
                </p:cNvPr>
                <p:cNvSpPr>
                  <a:spLocks noChangeArrowheads="1"/>
                </p:cNvSpPr>
                <p:nvPr/>
              </p:nvSpPr>
              <p:spPr bwMode="auto">
                <a:xfrm>
                  <a:off x="903" y="1694"/>
                  <a:ext cx="31"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90" name="Oval 75">
                  <a:extLst>
                    <a:ext uri="{FF2B5EF4-FFF2-40B4-BE49-F238E27FC236}">
                      <a16:creationId xmlns:a16="http://schemas.microsoft.com/office/drawing/2014/main" id="{3D749389-F6B2-40C8-B821-F9ECC821AA14}"/>
                    </a:ext>
                  </a:extLst>
                </p:cNvPr>
                <p:cNvSpPr>
                  <a:spLocks noChangeArrowheads="1"/>
                </p:cNvSpPr>
                <p:nvPr/>
              </p:nvSpPr>
              <p:spPr bwMode="auto">
                <a:xfrm>
                  <a:off x="1108" y="1657"/>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91" name="Freeform 76">
                  <a:extLst>
                    <a:ext uri="{FF2B5EF4-FFF2-40B4-BE49-F238E27FC236}">
                      <a16:creationId xmlns:a16="http://schemas.microsoft.com/office/drawing/2014/main" id="{8ECF58DB-973A-419B-B6EE-5D9C885BF34B}"/>
                    </a:ext>
                  </a:extLst>
                </p:cNvPr>
                <p:cNvSpPr>
                  <a:spLocks/>
                </p:cNvSpPr>
                <p:nvPr/>
              </p:nvSpPr>
              <p:spPr bwMode="auto">
                <a:xfrm>
                  <a:off x="961" y="1659"/>
                  <a:ext cx="28" cy="20"/>
                </a:xfrm>
                <a:custGeom>
                  <a:avLst/>
                  <a:gdLst>
                    <a:gd name="T0" fmla="*/ 15 w 16"/>
                    <a:gd name="T1" fmla="*/ 0 h 11"/>
                    <a:gd name="T2" fmla="*/ 0 w 16"/>
                    <a:gd name="T3" fmla="*/ 3 h 11"/>
                    <a:gd name="T4" fmla="*/ 8 w 16"/>
                    <a:gd name="T5" fmla="*/ 11 h 11"/>
                    <a:gd name="T6" fmla="*/ 16 w 16"/>
                    <a:gd name="T7" fmla="*/ 3 h 11"/>
                    <a:gd name="T8" fmla="*/ 15 w 16"/>
                    <a:gd name="T9" fmla="*/ 0 h 11"/>
                  </a:gdLst>
                  <a:ahLst/>
                  <a:cxnLst>
                    <a:cxn ang="0">
                      <a:pos x="T0" y="T1"/>
                    </a:cxn>
                    <a:cxn ang="0">
                      <a:pos x="T2" y="T3"/>
                    </a:cxn>
                    <a:cxn ang="0">
                      <a:pos x="T4" y="T5"/>
                    </a:cxn>
                    <a:cxn ang="0">
                      <a:pos x="T6" y="T7"/>
                    </a:cxn>
                    <a:cxn ang="0">
                      <a:pos x="T8" y="T9"/>
                    </a:cxn>
                  </a:cxnLst>
                  <a:rect l="0" t="0" r="r" b="b"/>
                  <a:pathLst>
                    <a:path w="16" h="11">
                      <a:moveTo>
                        <a:pt x="15" y="0"/>
                      </a:moveTo>
                      <a:cubicBezTo>
                        <a:pt x="10" y="1"/>
                        <a:pt x="5" y="2"/>
                        <a:pt x="0" y="3"/>
                      </a:cubicBezTo>
                      <a:cubicBezTo>
                        <a:pt x="0" y="7"/>
                        <a:pt x="3" y="11"/>
                        <a:pt x="8" y="11"/>
                      </a:cubicBezTo>
                      <a:cubicBezTo>
                        <a:pt x="12" y="11"/>
                        <a:pt x="16" y="7"/>
                        <a:pt x="16" y="3"/>
                      </a:cubicBezTo>
                      <a:cubicBezTo>
                        <a:pt x="16" y="2"/>
                        <a:pt x="15" y="1"/>
                        <a:pt x="1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92" name="Oval 77">
                  <a:extLst>
                    <a:ext uri="{FF2B5EF4-FFF2-40B4-BE49-F238E27FC236}">
                      <a16:creationId xmlns:a16="http://schemas.microsoft.com/office/drawing/2014/main" id="{1F78CBE7-AA20-42E4-874C-5018563A558A}"/>
                    </a:ext>
                  </a:extLst>
                </p:cNvPr>
                <p:cNvSpPr>
                  <a:spLocks noChangeArrowheads="1"/>
                </p:cNvSpPr>
                <p:nvPr/>
              </p:nvSpPr>
              <p:spPr bwMode="auto">
                <a:xfrm>
                  <a:off x="1078" y="1707"/>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93" name="Oval 78">
                  <a:extLst>
                    <a:ext uri="{FF2B5EF4-FFF2-40B4-BE49-F238E27FC236}">
                      <a16:creationId xmlns:a16="http://schemas.microsoft.com/office/drawing/2014/main" id="{E213C4A4-8220-43F7-92B2-9F18163774A9}"/>
                    </a:ext>
                  </a:extLst>
                </p:cNvPr>
                <p:cNvSpPr>
                  <a:spLocks noChangeArrowheads="1"/>
                </p:cNvSpPr>
                <p:nvPr/>
              </p:nvSpPr>
              <p:spPr bwMode="auto">
                <a:xfrm>
                  <a:off x="1032" y="1650"/>
                  <a:ext cx="28"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94" name="Oval 79">
                  <a:extLst>
                    <a:ext uri="{FF2B5EF4-FFF2-40B4-BE49-F238E27FC236}">
                      <a16:creationId xmlns:a16="http://schemas.microsoft.com/office/drawing/2014/main" id="{1CA73DF7-BC18-4E8C-9B15-23536BFF8BD0}"/>
                    </a:ext>
                  </a:extLst>
                </p:cNvPr>
                <p:cNvSpPr>
                  <a:spLocks noChangeArrowheads="1"/>
                </p:cNvSpPr>
                <p:nvPr/>
              </p:nvSpPr>
              <p:spPr bwMode="auto">
                <a:xfrm>
                  <a:off x="745" y="1741"/>
                  <a:ext cx="32" cy="3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95" name="Oval 80">
                  <a:extLst>
                    <a:ext uri="{FF2B5EF4-FFF2-40B4-BE49-F238E27FC236}">
                      <a16:creationId xmlns:a16="http://schemas.microsoft.com/office/drawing/2014/main" id="{F38B9389-F2F3-4107-B76B-F16DF3CC1A43}"/>
                    </a:ext>
                  </a:extLst>
                </p:cNvPr>
                <p:cNvSpPr>
                  <a:spLocks noChangeArrowheads="1"/>
                </p:cNvSpPr>
                <p:nvPr/>
              </p:nvSpPr>
              <p:spPr bwMode="auto">
                <a:xfrm>
                  <a:off x="812" y="1737"/>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96" name="Oval 81">
                  <a:extLst>
                    <a:ext uri="{FF2B5EF4-FFF2-40B4-BE49-F238E27FC236}">
                      <a16:creationId xmlns:a16="http://schemas.microsoft.com/office/drawing/2014/main" id="{0CD50527-0F20-4FF2-9B04-4C67A558E14F}"/>
                    </a:ext>
                  </a:extLst>
                </p:cNvPr>
                <p:cNvSpPr>
                  <a:spLocks noChangeArrowheads="1"/>
                </p:cNvSpPr>
                <p:nvPr/>
              </p:nvSpPr>
              <p:spPr bwMode="auto">
                <a:xfrm>
                  <a:off x="982" y="1787"/>
                  <a:ext cx="25" cy="2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97" name="Oval 82">
                  <a:extLst>
                    <a:ext uri="{FF2B5EF4-FFF2-40B4-BE49-F238E27FC236}">
                      <a16:creationId xmlns:a16="http://schemas.microsoft.com/office/drawing/2014/main" id="{5627F3F9-6C7D-49EB-B3B6-83FDD7BA18BE}"/>
                    </a:ext>
                  </a:extLst>
                </p:cNvPr>
                <p:cNvSpPr>
                  <a:spLocks noChangeArrowheads="1"/>
                </p:cNvSpPr>
                <p:nvPr/>
              </p:nvSpPr>
              <p:spPr bwMode="auto">
                <a:xfrm>
                  <a:off x="872" y="1739"/>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98" name="Freeform 83">
                  <a:extLst>
                    <a:ext uri="{FF2B5EF4-FFF2-40B4-BE49-F238E27FC236}">
                      <a16:creationId xmlns:a16="http://schemas.microsoft.com/office/drawing/2014/main" id="{F80C0A75-A219-4C76-99F5-9E886502592C}"/>
                    </a:ext>
                  </a:extLst>
                </p:cNvPr>
                <p:cNvSpPr>
                  <a:spLocks/>
                </p:cNvSpPr>
                <p:nvPr/>
              </p:nvSpPr>
              <p:spPr bwMode="auto">
                <a:xfrm>
                  <a:off x="795" y="1787"/>
                  <a:ext cx="31" cy="28"/>
                </a:xfrm>
                <a:custGeom>
                  <a:avLst/>
                  <a:gdLst>
                    <a:gd name="T0" fmla="*/ 9 w 18"/>
                    <a:gd name="T1" fmla="*/ 0 h 16"/>
                    <a:gd name="T2" fmla="*/ 0 w 18"/>
                    <a:gd name="T3" fmla="*/ 9 h 16"/>
                    <a:gd name="T4" fmla="*/ 1 w 18"/>
                    <a:gd name="T5" fmla="*/ 13 h 16"/>
                    <a:gd name="T6" fmla="*/ 13 w 18"/>
                    <a:gd name="T7" fmla="*/ 16 h 16"/>
                    <a:gd name="T8" fmla="*/ 18 w 18"/>
                    <a:gd name="T9" fmla="*/ 9 h 16"/>
                    <a:gd name="T10" fmla="*/ 9 w 18"/>
                    <a:gd name="T11" fmla="*/ 0 h 16"/>
                  </a:gdLst>
                  <a:ahLst/>
                  <a:cxnLst>
                    <a:cxn ang="0">
                      <a:pos x="T0" y="T1"/>
                    </a:cxn>
                    <a:cxn ang="0">
                      <a:pos x="T2" y="T3"/>
                    </a:cxn>
                    <a:cxn ang="0">
                      <a:pos x="T4" y="T5"/>
                    </a:cxn>
                    <a:cxn ang="0">
                      <a:pos x="T6" y="T7"/>
                    </a:cxn>
                    <a:cxn ang="0">
                      <a:pos x="T8" y="T9"/>
                    </a:cxn>
                    <a:cxn ang="0">
                      <a:pos x="T10" y="T11"/>
                    </a:cxn>
                  </a:cxnLst>
                  <a:rect l="0" t="0" r="r" b="b"/>
                  <a:pathLst>
                    <a:path w="18" h="16">
                      <a:moveTo>
                        <a:pt x="9" y="0"/>
                      </a:moveTo>
                      <a:cubicBezTo>
                        <a:pt x="4" y="0"/>
                        <a:pt x="0" y="4"/>
                        <a:pt x="0" y="9"/>
                      </a:cubicBezTo>
                      <a:cubicBezTo>
                        <a:pt x="0" y="10"/>
                        <a:pt x="0" y="12"/>
                        <a:pt x="1" y="13"/>
                      </a:cubicBezTo>
                      <a:cubicBezTo>
                        <a:pt x="5" y="14"/>
                        <a:pt x="9" y="15"/>
                        <a:pt x="13" y="16"/>
                      </a:cubicBezTo>
                      <a:cubicBezTo>
                        <a:pt x="16" y="15"/>
                        <a:pt x="18" y="12"/>
                        <a:pt x="18" y="9"/>
                      </a:cubicBezTo>
                      <a:cubicBezTo>
                        <a:pt x="18" y="4"/>
                        <a:pt x="14" y="0"/>
                        <a:pt x="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99" name="Oval 84">
                  <a:extLst>
                    <a:ext uri="{FF2B5EF4-FFF2-40B4-BE49-F238E27FC236}">
                      <a16:creationId xmlns:a16="http://schemas.microsoft.com/office/drawing/2014/main" id="{E4E489D2-8DF2-4FF2-91D0-5D6B8E82CD0E}"/>
                    </a:ext>
                  </a:extLst>
                </p:cNvPr>
                <p:cNvSpPr>
                  <a:spLocks noChangeArrowheads="1"/>
                </p:cNvSpPr>
                <p:nvPr/>
              </p:nvSpPr>
              <p:spPr bwMode="auto">
                <a:xfrm>
                  <a:off x="892" y="1785"/>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00" name="Oval 85">
                  <a:extLst>
                    <a:ext uri="{FF2B5EF4-FFF2-40B4-BE49-F238E27FC236}">
                      <a16:creationId xmlns:a16="http://schemas.microsoft.com/office/drawing/2014/main" id="{D420E6A9-D19A-42FE-A586-EF5A676C7244}"/>
                    </a:ext>
                  </a:extLst>
                </p:cNvPr>
                <p:cNvSpPr>
                  <a:spLocks noChangeArrowheads="1"/>
                </p:cNvSpPr>
                <p:nvPr/>
              </p:nvSpPr>
              <p:spPr bwMode="auto">
                <a:xfrm>
                  <a:off x="1094" y="1765"/>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01" name="Oval 86">
                  <a:extLst>
                    <a:ext uri="{FF2B5EF4-FFF2-40B4-BE49-F238E27FC236}">
                      <a16:creationId xmlns:a16="http://schemas.microsoft.com/office/drawing/2014/main" id="{81428508-FD37-4022-90D3-5B331399F7BD}"/>
                    </a:ext>
                  </a:extLst>
                </p:cNvPr>
                <p:cNvSpPr>
                  <a:spLocks noChangeArrowheads="1"/>
                </p:cNvSpPr>
                <p:nvPr/>
              </p:nvSpPr>
              <p:spPr bwMode="auto">
                <a:xfrm>
                  <a:off x="950" y="1741"/>
                  <a:ext cx="29"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02" name="Oval 87">
                  <a:extLst>
                    <a:ext uri="{FF2B5EF4-FFF2-40B4-BE49-F238E27FC236}">
                      <a16:creationId xmlns:a16="http://schemas.microsoft.com/office/drawing/2014/main" id="{F8FBEA3B-4823-49E6-877E-FDE76A029984}"/>
                    </a:ext>
                  </a:extLst>
                </p:cNvPr>
                <p:cNvSpPr>
                  <a:spLocks noChangeArrowheads="1"/>
                </p:cNvSpPr>
                <p:nvPr/>
              </p:nvSpPr>
              <p:spPr bwMode="auto">
                <a:xfrm>
                  <a:off x="1058" y="1806"/>
                  <a:ext cx="29"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03" name="Oval 88">
                  <a:extLst>
                    <a:ext uri="{FF2B5EF4-FFF2-40B4-BE49-F238E27FC236}">
                      <a16:creationId xmlns:a16="http://schemas.microsoft.com/office/drawing/2014/main" id="{0DDF9609-947D-4689-A638-BEFBEDC6679C}"/>
                    </a:ext>
                  </a:extLst>
                </p:cNvPr>
                <p:cNvSpPr>
                  <a:spLocks noChangeArrowheads="1"/>
                </p:cNvSpPr>
                <p:nvPr/>
              </p:nvSpPr>
              <p:spPr bwMode="auto">
                <a:xfrm>
                  <a:off x="1021" y="1741"/>
                  <a:ext cx="29"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04" name="Freeform 89">
                  <a:extLst>
                    <a:ext uri="{FF2B5EF4-FFF2-40B4-BE49-F238E27FC236}">
                      <a16:creationId xmlns:a16="http://schemas.microsoft.com/office/drawing/2014/main" id="{E692822C-8E44-4C92-8D21-267F74D671BF}"/>
                    </a:ext>
                  </a:extLst>
                </p:cNvPr>
                <p:cNvSpPr>
                  <a:spLocks/>
                </p:cNvSpPr>
                <p:nvPr/>
              </p:nvSpPr>
              <p:spPr bwMode="auto">
                <a:xfrm>
                  <a:off x="888" y="1835"/>
                  <a:ext cx="9" cy="1"/>
                </a:xfrm>
                <a:custGeom>
                  <a:avLst/>
                  <a:gdLst>
                    <a:gd name="T0" fmla="*/ 1 w 5"/>
                    <a:gd name="T1" fmla="*/ 0 h 1"/>
                    <a:gd name="T2" fmla="*/ 0 w 5"/>
                    <a:gd name="T3" fmla="*/ 0 h 1"/>
                    <a:gd name="T4" fmla="*/ 5 w 5"/>
                    <a:gd name="T5" fmla="*/ 1 h 1"/>
                    <a:gd name="T6" fmla="*/ 1 w 5"/>
                    <a:gd name="T7" fmla="*/ 0 h 1"/>
                  </a:gdLst>
                  <a:ahLst/>
                  <a:cxnLst>
                    <a:cxn ang="0">
                      <a:pos x="T0" y="T1"/>
                    </a:cxn>
                    <a:cxn ang="0">
                      <a:pos x="T2" y="T3"/>
                    </a:cxn>
                    <a:cxn ang="0">
                      <a:pos x="T4" y="T5"/>
                    </a:cxn>
                    <a:cxn ang="0">
                      <a:pos x="T6" y="T7"/>
                    </a:cxn>
                  </a:cxnLst>
                  <a:rect l="0" t="0" r="r" b="b"/>
                  <a:pathLst>
                    <a:path w="5" h="1">
                      <a:moveTo>
                        <a:pt x="1" y="0"/>
                      </a:moveTo>
                      <a:cubicBezTo>
                        <a:pt x="1" y="0"/>
                        <a:pt x="0" y="0"/>
                        <a:pt x="0" y="0"/>
                      </a:cubicBezTo>
                      <a:cubicBezTo>
                        <a:pt x="2" y="0"/>
                        <a:pt x="4" y="0"/>
                        <a:pt x="5" y="1"/>
                      </a:cubicBezTo>
                      <a:cubicBezTo>
                        <a:pt x="4" y="0"/>
                        <a:pt x="2" y="0"/>
                        <a:pt x="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05" name="Oval 90">
                  <a:extLst>
                    <a:ext uri="{FF2B5EF4-FFF2-40B4-BE49-F238E27FC236}">
                      <a16:creationId xmlns:a16="http://schemas.microsoft.com/office/drawing/2014/main" id="{7D1267A3-FA6F-4689-A86F-411DDC198F79}"/>
                    </a:ext>
                  </a:extLst>
                </p:cNvPr>
                <p:cNvSpPr>
                  <a:spLocks noChangeArrowheads="1"/>
                </p:cNvSpPr>
                <p:nvPr/>
              </p:nvSpPr>
              <p:spPr bwMode="auto">
                <a:xfrm>
                  <a:off x="1124" y="1886"/>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06" name="Freeform 91">
                  <a:extLst>
                    <a:ext uri="{FF2B5EF4-FFF2-40B4-BE49-F238E27FC236}">
                      <a16:creationId xmlns:a16="http://schemas.microsoft.com/office/drawing/2014/main" id="{F2B507E2-1AF4-49E5-BB62-710C3F94B237}"/>
                    </a:ext>
                  </a:extLst>
                </p:cNvPr>
                <p:cNvSpPr>
                  <a:spLocks/>
                </p:cNvSpPr>
                <p:nvPr/>
              </p:nvSpPr>
              <p:spPr bwMode="auto">
                <a:xfrm>
                  <a:off x="952" y="1836"/>
                  <a:ext cx="29" cy="22"/>
                </a:xfrm>
                <a:custGeom>
                  <a:avLst/>
                  <a:gdLst>
                    <a:gd name="T0" fmla="*/ 8 w 16"/>
                    <a:gd name="T1" fmla="*/ 0 h 12"/>
                    <a:gd name="T2" fmla="*/ 0 w 16"/>
                    <a:gd name="T3" fmla="*/ 8 h 12"/>
                    <a:gd name="T4" fmla="*/ 14 w 16"/>
                    <a:gd name="T5" fmla="*/ 12 h 12"/>
                    <a:gd name="T6" fmla="*/ 16 w 16"/>
                    <a:gd name="T7" fmla="*/ 8 h 12"/>
                    <a:gd name="T8" fmla="*/ 8 w 16"/>
                    <a:gd name="T9" fmla="*/ 0 h 12"/>
                  </a:gdLst>
                  <a:ahLst/>
                  <a:cxnLst>
                    <a:cxn ang="0">
                      <a:pos x="T0" y="T1"/>
                    </a:cxn>
                    <a:cxn ang="0">
                      <a:pos x="T2" y="T3"/>
                    </a:cxn>
                    <a:cxn ang="0">
                      <a:pos x="T4" y="T5"/>
                    </a:cxn>
                    <a:cxn ang="0">
                      <a:pos x="T6" y="T7"/>
                    </a:cxn>
                    <a:cxn ang="0">
                      <a:pos x="T8" y="T9"/>
                    </a:cxn>
                  </a:cxnLst>
                  <a:rect l="0" t="0" r="r" b="b"/>
                  <a:pathLst>
                    <a:path w="16" h="12">
                      <a:moveTo>
                        <a:pt x="8" y="0"/>
                      </a:moveTo>
                      <a:cubicBezTo>
                        <a:pt x="3" y="0"/>
                        <a:pt x="0" y="3"/>
                        <a:pt x="0" y="8"/>
                      </a:cubicBezTo>
                      <a:cubicBezTo>
                        <a:pt x="5" y="9"/>
                        <a:pt x="10" y="10"/>
                        <a:pt x="14" y="12"/>
                      </a:cubicBezTo>
                      <a:cubicBezTo>
                        <a:pt x="15" y="11"/>
                        <a:pt x="16" y="9"/>
                        <a:pt x="16" y="8"/>
                      </a:cubicBezTo>
                      <a:cubicBezTo>
                        <a:pt x="16" y="3"/>
                        <a:pt x="12" y="0"/>
                        <a:pt x="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07" name="Oval 92">
                  <a:extLst>
                    <a:ext uri="{FF2B5EF4-FFF2-40B4-BE49-F238E27FC236}">
                      <a16:creationId xmlns:a16="http://schemas.microsoft.com/office/drawing/2014/main" id="{B1EF9FA6-C30F-4D23-ADA3-6821874A9763}"/>
                    </a:ext>
                  </a:extLst>
                </p:cNvPr>
                <p:cNvSpPr>
                  <a:spLocks noChangeArrowheads="1"/>
                </p:cNvSpPr>
                <p:nvPr/>
              </p:nvSpPr>
              <p:spPr bwMode="auto">
                <a:xfrm>
                  <a:off x="1053" y="1902"/>
                  <a:ext cx="29"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08" name="Oval 93">
                  <a:extLst>
                    <a:ext uri="{FF2B5EF4-FFF2-40B4-BE49-F238E27FC236}">
                      <a16:creationId xmlns:a16="http://schemas.microsoft.com/office/drawing/2014/main" id="{096D398C-9FE4-454D-86CE-F527446AB156}"/>
                    </a:ext>
                  </a:extLst>
                </p:cNvPr>
                <p:cNvSpPr>
                  <a:spLocks noChangeArrowheads="1"/>
                </p:cNvSpPr>
                <p:nvPr/>
              </p:nvSpPr>
              <p:spPr bwMode="auto">
                <a:xfrm>
                  <a:off x="1023" y="1836"/>
                  <a:ext cx="28"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09" name="Oval 94">
                  <a:extLst>
                    <a:ext uri="{FF2B5EF4-FFF2-40B4-BE49-F238E27FC236}">
                      <a16:creationId xmlns:a16="http://schemas.microsoft.com/office/drawing/2014/main" id="{40E99470-93D4-412F-956A-2E4824A29CDC}"/>
                    </a:ext>
                  </a:extLst>
                </p:cNvPr>
                <p:cNvSpPr>
                  <a:spLocks noChangeArrowheads="1"/>
                </p:cNvSpPr>
                <p:nvPr/>
              </p:nvSpPr>
              <p:spPr bwMode="auto">
                <a:xfrm>
                  <a:off x="1168" y="1679"/>
                  <a:ext cx="32" cy="3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10" name="Oval 95">
                  <a:extLst>
                    <a:ext uri="{FF2B5EF4-FFF2-40B4-BE49-F238E27FC236}">
                      <a16:creationId xmlns:a16="http://schemas.microsoft.com/office/drawing/2014/main" id="{E545A3D0-DA1F-44EE-AC10-529DE41AA8DA}"/>
                    </a:ext>
                  </a:extLst>
                </p:cNvPr>
                <p:cNvSpPr>
                  <a:spLocks noChangeArrowheads="1"/>
                </p:cNvSpPr>
                <p:nvPr/>
              </p:nvSpPr>
              <p:spPr bwMode="auto">
                <a:xfrm>
                  <a:off x="1239" y="1664"/>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11" name="Oval 96">
                  <a:extLst>
                    <a:ext uri="{FF2B5EF4-FFF2-40B4-BE49-F238E27FC236}">
                      <a16:creationId xmlns:a16="http://schemas.microsoft.com/office/drawing/2014/main" id="{51F47BC3-4986-4E6E-A923-2796C39D26C8}"/>
                    </a:ext>
                  </a:extLst>
                </p:cNvPr>
                <p:cNvSpPr>
                  <a:spLocks noChangeArrowheads="1"/>
                </p:cNvSpPr>
                <p:nvPr/>
              </p:nvSpPr>
              <p:spPr bwMode="auto">
                <a:xfrm>
                  <a:off x="1409" y="1714"/>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12" name="Oval 97">
                  <a:extLst>
                    <a:ext uri="{FF2B5EF4-FFF2-40B4-BE49-F238E27FC236}">
                      <a16:creationId xmlns:a16="http://schemas.microsoft.com/office/drawing/2014/main" id="{B2D24714-BE15-453B-94D1-46D5CDA5248C}"/>
                    </a:ext>
                  </a:extLst>
                </p:cNvPr>
                <p:cNvSpPr>
                  <a:spLocks noChangeArrowheads="1"/>
                </p:cNvSpPr>
                <p:nvPr/>
              </p:nvSpPr>
              <p:spPr bwMode="auto">
                <a:xfrm>
                  <a:off x="1299" y="1666"/>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13" name="Oval 98">
                  <a:extLst>
                    <a:ext uri="{FF2B5EF4-FFF2-40B4-BE49-F238E27FC236}">
                      <a16:creationId xmlns:a16="http://schemas.microsoft.com/office/drawing/2014/main" id="{3599E40F-9BB2-405C-B49D-6ED58BF4E05E}"/>
                    </a:ext>
                  </a:extLst>
                </p:cNvPr>
                <p:cNvSpPr>
                  <a:spLocks noChangeArrowheads="1"/>
                </p:cNvSpPr>
                <p:nvPr/>
              </p:nvSpPr>
              <p:spPr bwMode="auto">
                <a:xfrm>
                  <a:off x="1232" y="1721"/>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14" name="Oval 99">
                  <a:extLst>
                    <a:ext uri="{FF2B5EF4-FFF2-40B4-BE49-F238E27FC236}">
                      <a16:creationId xmlns:a16="http://schemas.microsoft.com/office/drawing/2014/main" id="{EAAEDE4D-9801-4D45-8A73-6B41DC47D043}"/>
                    </a:ext>
                  </a:extLst>
                </p:cNvPr>
                <p:cNvSpPr>
                  <a:spLocks noChangeArrowheads="1"/>
                </p:cNvSpPr>
                <p:nvPr/>
              </p:nvSpPr>
              <p:spPr bwMode="auto">
                <a:xfrm>
                  <a:off x="1306" y="1728"/>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15" name="Oval 100">
                  <a:extLst>
                    <a:ext uri="{FF2B5EF4-FFF2-40B4-BE49-F238E27FC236}">
                      <a16:creationId xmlns:a16="http://schemas.microsoft.com/office/drawing/2014/main" id="{1D4B9C5F-6186-4C59-B57D-255DF1606E8F}"/>
                    </a:ext>
                  </a:extLst>
                </p:cNvPr>
                <p:cNvSpPr>
                  <a:spLocks noChangeArrowheads="1"/>
                </p:cNvSpPr>
                <p:nvPr/>
              </p:nvSpPr>
              <p:spPr bwMode="auto">
                <a:xfrm>
                  <a:off x="1528" y="1682"/>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16" name="Oval 101">
                  <a:extLst>
                    <a:ext uri="{FF2B5EF4-FFF2-40B4-BE49-F238E27FC236}">
                      <a16:creationId xmlns:a16="http://schemas.microsoft.com/office/drawing/2014/main" id="{6C6498E6-4D63-4A14-A121-3A7E29273C41}"/>
                    </a:ext>
                  </a:extLst>
                </p:cNvPr>
                <p:cNvSpPr>
                  <a:spLocks noChangeArrowheads="1"/>
                </p:cNvSpPr>
                <p:nvPr/>
              </p:nvSpPr>
              <p:spPr bwMode="auto">
                <a:xfrm>
                  <a:off x="1377" y="1668"/>
                  <a:ext cx="29"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17" name="Oval 102">
                  <a:extLst>
                    <a:ext uri="{FF2B5EF4-FFF2-40B4-BE49-F238E27FC236}">
                      <a16:creationId xmlns:a16="http://schemas.microsoft.com/office/drawing/2014/main" id="{480BEE10-AAD6-49F2-82D3-7F5F86E9F00D}"/>
                    </a:ext>
                  </a:extLst>
                </p:cNvPr>
                <p:cNvSpPr>
                  <a:spLocks noChangeArrowheads="1"/>
                </p:cNvSpPr>
                <p:nvPr/>
              </p:nvSpPr>
              <p:spPr bwMode="auto">
                <a:xfrm>
                  <a:off x="1478" y="1733"/>
                  <a:ext cx="29"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18" name="Oval 103">
                  <a:extLst>
                    <a:ext uri="{FF2B5EF4-FFF2-40B4-BE49-F238E27FC236}">
                      <a16:creationId xmlns:a16="http://schemas.microsoft.com/office/drawing/2014/main" id="{CD2669F2-F537-41C9-BF6D-631574E045E4}"/>
                    </a:ext>
                  </a:extLst>
                </p:cNvPr>
                <p:cNvSpPr>
                  <a:spLocks noChangeArrowheads="1"/>
                </p:cNvSpPr>
                <p:nvPr/>
              </p:nvSpPr>
              <p:spPr bwMode="auto">
                <a:xfrm>
                  <a:off x="1448" y="1673"/>
                  <a:ext cx="29"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19" name="Oval 104">
                  <a:extLst>
                    <a:ext uri="{FF2B5EF4-FFF2-40B4-BE49-F238E27FC236}">
                      <a16:creationId xmlns:a16="http://schemas.microsoft.com/office/drawing/2014/main" id="{966E0552-D2EA-44E8-B3FD-92E2DA26C2C0}"/>
                    </a:ext>
                  </a:extLst>
                </p:cNvPr>
                <p:cNvSpPr>
                  <a:spLocks noChangeArrowheads="1"/>
                </p:cNvSpPr>
                <p:nvPr/>
              </p:nvSpPr>
              <p:spPr bwMode="auto">
                <a:xfrm>
                  <a:off x="1191" y="1758"/>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20" name="Oval 105">
                  <a:extLst>
                    <a:ext uri="{FF2B5EF4-FFF2-40B4-BE49-F238E27FC236}">
                      <a16:creationId xmlns:a16="http://schemas.microsoft.com/office/drawing/2014/main" id="{1F0A4F74-C507-465F-B535-06BCABF91A64}"/>
                    </a:ext>
                  </a:extLst>
                </p:cNvPr>
                <p:cNvSpPr>
                  <a:spLocks noChangeArrowheads="1"/>
                </p:cNvSpPr>
                <p:nvPr/>
              </p:nvSpPr>
              <p:spPr bwMode="auto">
                <a:xfrm>
                  <a:off x="1145" y="1741"/>
                  <a:ext cx="25" cy="2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21" name="Oval 106">
                  <a:extLst>
                    <a:ext uri="{FF2B5EF4-FFF2-40B4-BE49-F238E27FC236}">
                      <a16:creationId xmlns:a16="http://schemas.microsoft.com/office/drawing/2014/main" id="{F8651717-9A72-4E3B-A788-4B5C93963C5D}"/>
                    </a:ext>
                  </a:extLst>
                </p:cNvPr>
                <p:cNvSpPr>
                  <a:spLocks noChangeArrowheads="1"/>
                </p:cNvSpPr>
                <p:nvPr/>
              </p:nvSpPr>
              <p:spPr bwMode="auto">
                <a:xfrm>
                  <a:off x="1363" y="1810"/>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22" name="Oval 107">
                  <a:extLst>
                    <a:ext uri="{FF2B5EF4-FFF2-40B4-BE49-F238E27FC236}">
                      <a16:creationId xmlns:a16="http://schemas.microsoft.com/office/drawing/2014/main" id="{153A2A33-F990-48D2-9EF4-93F6DCF84C3B}"/>
                    </a:ext>
                  </a:extLst>
                </p:cNvPr>
                <p:cNvSpPr>
                  <a:spLocks noChangeArrowheads="1"/>
                </p:cNvSpPr>
                <p:nvPr/>
              </p:nvSpPr>
              <p:spPr bwMode="auto">
                <a:xfrm>
                  <a:off x="1301" y="1785"/>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23" name="Oval 108">
                  <a:extLst>
                    <a:ext uri="{FF2B5EF4-FFF2-40B4-BE49-F238E27FC236}">
                      <a16:creationId xmlns:a16="http://schemas.microsoft.com/office/drawing/2014/main" id="{EB64E1DD-BDAF-45C0-824F-37CAB46CB1AC}"/>
                    </a:ext>
                  </a:extLst>
                </p:cNvPr>
                <p:cNvSpPr>
                  <a:spLocks noChangeArrowheads="1"/>
                </p:cNvSpPr>
                <p:nvPr/>
              </p:nvSpPr>
              <p:spPr bwMode="auto">
                <a:xfrm>
                  <a:off x="1101" y="1845"/>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24" name="Oval 109">
                  <a:extLst>
                    <a:ext uri="{FF2B5EF4-FFF2-40B4-BE49-F238E27FC236}">
                      <a16:creationId xmlns:a16="http://schemas.microsoft.com/office/drawing/2014/main" id="{2D84C929-6F49-42B8-85F4-9D78D82BF666}"/>
                    </a:ext>
                  </a:extLst>
                </p:cNvPr>
                <p:cNvSpPr>
                  <a:spLocks noChangeArrowheads="1"/>
                </p:cNvSpPr>
                <p:nvPr/>
              </p:nvSpPr>
              <p:spPr bwMode="auto">
                <a:xfrm>
                  <a:off x="1248" y="1794"/>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25" name="Oval 110">
                  <a:extLst>
                    <a:ext uri="{FF2B5EF4-FFF2-40B4-BE49-F238E27FC236}">
                      <a16:creationId xmlns:a16="http://schemas.microsoft.com/office/drawing/2014/main" id="{B1C97779-44FB-4415-9D87-EFB3DD2D84C2}"/>
                    </a:ext>
                  </a:extLst>
                </p:cNvPr>
                <p:cNvSpPr>
                  <a:spLocks noChangeArrowheads="1"/>
                </p:cNvSpPr>
                <p:nvPr/>
              </p:nvSpPr>
              <p:spPr bwMode="auto">
                <a:xfrm>
                  <a:off x="1524" y="1781"/>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26" name="Oval 111">
                  <a:extLst>
                    <a:ext uri="{FF2B5EF4-FFF2-40B4-BE49-F238E27FC236}">
                      <a16:creationId xmlns:a16="http://schemas.microsoft.com/office/drawing/2014/main" id="{2A92DA31-4A53-4386-8E4D-BFE058D5ECAD}"/>
                    </a:ext>
                  </a:extLst>
                </p:cNvPr>
                <p:cNvSpPr>
                  <a:spLocks noChangeArrowheads="1"/>
                </p:cNvSpPr>
                <p:nvPr/>
              </p:nvSpPr>
              <p:spPr bwMode="auto">
                <a:xfrm>
                  <a:off x="1367" y="1758"/>
                  <a:ext cx="28"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27" name="Oval 112">
                  <a:extLst>
                    <a:ext uri="{FF2B5EF4-FFF2-40B4-BE49-F238E27FC236}">
                      <a16:creationId xmlns:a16="http://schemas.microsoft.com/office/drawing/2014/main" id="{E98A45BB-A89F-4D8F-9774-261FB18DB7FC}"/>
                    </a:ext>
                  </a:extLst>
                </p:cNvPr>
                <p:cNvSpPr>
                  <a:spLocks noChangeArrowheads="1"/>
                </p:cNvSpPr>
                <p:nvPr/>
              </p:nvSpPr>
              <p:spPr bwMode="auto">
                <a:xfrm>
                  <a:off x="1413" y="1808"/>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28" name="Oval 113">
                  <a:extLst>
                    <a:ext uri="{FF2B5EF4-FFF2-40B4-BE49-F238E27FC236}">
                      <a16:creationId xmlns:a16="http://schemas.microsoft.com/office/drawing/2014/main" id="{28CEA8F0-D5E1-42C4-99EB-BDF38149996E}"/>
                    </a:ext>
                  </a:extLst>
                </p:cNvPr>
                <p:cNvSpPr>
                  <a:spLocks noChangeArrowheads="1"/>
                </p:cNvSpPr>
                <p:nvPr/>
              </p:nvSpPr>
              <p:spPr bwMode="auto">
                <a:xfrm>
                  <a:off x="1454" y="1772"/>
                  <a:ext cx="28"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29" name="Oval 114">
                  <a:extLst>
                    <a:ext uri="{FF2B5EF4-FFF2-40B4-BE49-F238E27FC236}">
                      <a16:creationId xmlns:a16="http://schemas.microsoft.com/office/drawing/2014/main" id="{B32388B2-F692-4361-913A-280E27D0CF1B}"/>
                    </a:ext>
                  </a:extLst>
                </p:cNvPr>
                <p:cNvSpPr>
                  <a:spLocks noChangeArrowheads="1"/>
                </p:cNvSpPr>
                <p:nvPr/>
              </p:nvSpPr>
              <p:spPr bwMode="auto">
                <a:xfrm>
                  <a:off x="1163" y="1819"/>
                  <a:ext cx="32" cy="3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30" name="Oval 115">
                  <a:extLst>
                    <a:ext uri="{FF2B5EF4-FFF2-40B4-BE49-F238E27FC236}">
                      <a16:creationId xmlns:a16="http://schemas.microsoft.com/office/drawing/2014/main" id="{152F983D-7D14-49D9-9F69-577C49E0B2D9}"/>
                    </a:ext>
                  </a:extLst>
                </p:cNvPr>
                <p:cNvSpPr>
                  <a:spLocks noChangeArrowheads="1"/>
                </p:cNvSpPr>
                <p:nvPr/>
              </p:nvSpPr>
              <p:spPr bwMode="auto">
                <a:xfrm>
                  <a:off x="1229" y="1849"/>
                  <a:ext cx="24" cy="2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31" name="Oval 116">
                  <a:extLst>
                    <a:ext uri="{FF2B5EF4-FFF2-40B4-BE49-F238E27FC236}">
                      <a16:creationId xmlns:a16="http://schemas.microsoft.com/office/drawing/2014/main" id="{31093AB6-AE19-429B-8835-2620CD742918}"/>
                    </a:ext>
                  </a:extLst>
                </p:cNvPr>
                <p:cNvSpPr>
                  <a:spLocks noChangeArrowheads="1"/>
                </p:cNvSpPr>
                <p:nvPr/>
              </p:nvSpPr>
              <p:spPr bwMode="auto">
                <a:xfrm>
                  <a:off x="1400" y="1900"/>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32" name="Oval 117">
                  <a:extLst>
                    <a:ext uri="{FF2B5EF4-FFF2-40B4-BE49-F238E27FC236}">
                      <a16:creationId xmlns:a16="http://schemas.microsoft.com/office/drawing/2014/main" id="{7F7EAAED-9B43-4823-B272-8DC454B31B5B}"/>
                    </a:ext>
                  </a:extLst>
                </p:cNvPr>
                <p:cNvSpPr>
                  <a:spLocks noChangeArrowheads="1"/>
                </p:cNvSpPr>
                <p:nvPr/>
              </p:nvSpPr>
              <p:spPr bwMode="auto">
                <a:xfrm>
                  <a:off x="1291" y="1852"/>
                  <a:ext cx="31"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33" name="Oval 118">
                  <a:extLst>
                    <a:ext uri="{FF2B5EF4-FFF2-40B4-BE49-F238E27FC236}">
                      <a16:creationId xmlns:a16="http://schemas.microsoft.com/office/drawing/2014/main" id="{16DE90DB-DF46-4141-A4FA-3F86E6089ADD}"/>
                    </a:ext>
                  </a:extLst>
                </p:cNvPr>
                <p:cNvSpPr>
                  <a:spLocks noChangeArrowheads="1"/>
                </p:cNvSpPr>
                <p:nvPr/>
              </p:nvSpPr>
              <p:spPr bwMode="auto">
                <a:xfrm>
                  <a:off x="1202" y="1897"/>
                  <a:ext cx="32" cy="3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34" name="Oval 119">
                  <a:extLst>
                    <a:ext uri="{FF2B5EF4-FFF2-40B4-BE49-F238E27FC236}">
                      <a16:creationId xmlns:a16="http://schemas.microsoft.com/office/drawing/2014/main" id="{5C1CFCB0-46CC-4A31-A1CE-34B32B2E8663}"/>
                    </a:ext>
                  </a:extLst>
                </p:cNvPr>
                <p:cNvSpPr>
                  <a:spLocks noChangeArrowheads="1"/>
                </p:cNvSpPr>
                <p:nvPr/>
              </p:nvSpPr>
              <p:spPr bwMode="auto">
                <a:xfrm>
                  <a:off x="1310" y="1898"/>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35" name="Oval 120">
                  <a:extLst>
                    <a:ext uri="{FF2B5EF4-FFF2-40B4-BE49-F238E27FC236}">
                      <a16:creationId xmlns:a16="http://schemas.microsoft.com/office/drawing/2014/main" id="{FB15802E-CEF5-42E7-A3B7-DF64B3CDBAE4}"/>
                    </a:ext>
                  </a:extLst>
                </p:cNvPr>
                <p:cNvSpPr>
                  <a:spLocks noChangeArrowheads="1"/>
                </p:cNvSpPr>
                <p:nvPr/>
              </p:nvSpPr>
              <p:spPr bwMode="auto">
                <a:xfrm>
                  <a:off x="1516" y="1861"/>
                  <a:ext cx="31"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36" name="Oval 121">
                  <a:extLst>
                    <a:ext uri="{FF2B5EF4-FFF2-40B4-BE49-F238E27FC236}">
                      <a16:creationId xmlns:a16="http://schemas.microsoft.com/office/drawing/2014/main" id="{18546422-5A28-4D45-B5EC-285CB821B6F5}"/>
                    </a:ext>
                  </a:extLst>
                </p:cNvPr>
                <p:cNvSpPr>
                  <a:spLocks noChangeArrowheads="1"/>
                </p:cNvSpPr>
                <p:nvPr/>
              </p:nvSpPr>
              <p:spPr bwMode="auto">
                <a:xfrm>
                  <a:off x="1369" y="1854"/>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37" name="Oval 122">
                  <a:extLst>
                    <a:ext uri="{FF2B5EF4-FFF2-40B4-BE49-F238E27FC236}">
                      <a16:creationId xmlns:a16="http://schemas.microsoft.com/office/drawing/2014/main" id="{7642864B-AB1B-47F1-A93B-1BD81404C3A8}"/>
                    </a:ext>
                  </a:extLst>
                </p:cNvPr>
                <p:cNvSpPr>
                  <a:spLocks noChangeArrowheads="1"/>
                </p:cNvSpPr>
                <p:nvPr/>
              </p:nvSpPr>
              <p:spPr bwMode="auto">
                <a:xfrm>
                  <a:off x="1477" y="1900"/>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38" name="Oval 123">
                  <a:extLst>
                    <a:ext uri="{FF2B5EF4-FFF2-40B4-BE49-F238E27FC236}">
                      <a16:creationId xmlns:a16="http://schemas.microsoft.com/office/drawing/2014/main" id="{176F6E57-E7CC-4012-B622-EE50CEF02136}"/>
                    </a:ext>
                  </a:extLst>
                </p:cNvPr>
                <p:cNvSpPr>
                  <a:spLocks noChangeArrowheads="1"/>
                </p:cNvSpPr>
                <p:nvPr/>
              </p:nvSpPr>
              <p:spPr bwMode="auto">
                <a:xfrm>
                  <a:off x="1464" y="1836"/>
                  <a:ext cx="29"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39" name="Oval 124">
                  <a:extLst>
                    <a:ext uri="{FF2B5EF4-FFF2-40B4-BE49-F238E27FC236}">
                      <a16:creationId xmlns:a16="http://schemas.microsoft.com/office/drawing/2014/main" id="{26D1F514-62CA-4010-BD91-90BDD128856A}"/>
                    </a:ext>
                  </a:extLst>
                </p:cNvPr>
                <p:cNvSpPr>
                  <a:spLocks noChangeArrowheads="1"/>
                </p:cNvSpPr>
                <p:nvPr/>
              </p:nvSpPr>
              <p:spPr bwMode="auto">
                <a:xfrm>
                  <a:off x="1602" y="1693"/>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40" name="Oval 125">
                  <a:extLst>
                    <a:ext uri="{FF2B5EF4-FFF2-40B4-BE49-F238E27FC236}">
                      <a16:creationId xmlns:a16="http://schemas.microsoft.com/office/drawing/2014/main" id="{E2594EE5-D974-4ED5-ABCD-517D9ECED708}"/>
                    </a:ext>
                  </a:extLst>
                </p:cNvPr>
                <p:cNvSpPr>
                  <a:spLocks noChangeArrowheads="1"/>
                </p:cNvSpPr>
                <p:nvPr/>
              </p:nvSpPr>
              <p:spPr bwMode="auto">
                <a:xfrm>
                  <a:off x="1765" y="1723"/>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41" name="Oval 126">
                  <a:extLst>
                    <a:ext uri="{FF2B5EF4-FFF2-40B4-BE49-F238E27FC236}">
                      <a16:creationId xmlns:a16="http://schemas.microsoft.com/office/drawing/2014/main" id="{EB7D72C9-94AD-4649-B2E9-D787493CB6B9}"/>
                    </a:ext>
                  </a:extLst>
                </p:cNvPr>
                <p:cNvSpPr>
                  <a:spLocks noChangeArrowheads="1"/>
                </p:cNvSpPr>
                <p:nvPr/>
              </p:nvSpPr>
              <p:spPr bwMode="auto">
                <a:xfrm>
                  <a:off x="1655" y="1675"/>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42" name="Oval 127">
                  <a:extLst>
                    <a:ext uri="{FF2B5EF4-FFF2-40B4-BE49-F238E27FC236}">
                      <a16:creationId xmlns:a16="http://schemas.microsoft.com/office/drawing/2014/main" id="{7B584F6A-EB86-47DF-B89C-AF156F9F089F}"/>
                    </a:ext>
                  </a:extLst>
                </p:cNvPr>
                <p:cNvSpPr>
                  <a:spLocks noChangeArrowheads="1"/>
                </p:cNvSpPr>
                <p:nvPr/>
              </p:nvSpPr>
              <p:spPr bwMode="auto">
                <a:xfrm>
                  <a:off x="1555" y="1732"/>
                  <a:ext cx="31"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43" name="Oval 128">
                  <a:extLst>
                    <a:ext uri="{FF2B5EF4-FFF2-40B4-BE49-F238E27FC236}">
                      <a16:creationId xmlns:a16="http://schemas.microsoft.com/office/drawing/2014/main" id="{06E666DA-C37E-438C-8435-F69C323B4CFD}"/>
                    </a:ext>
                  </a:extLst>
                </p:cNvPr>
                <p:cNvSpPr>
                  <a:spLocks noChangeArrowheads="1"/>
                </p:cNvSpPr>
                <p:nvPr/>
              </p:nvSpPr>
              <p:spPr bwMode="auto">
                <a:xfrm>
                  <a:off x="1638" y="1735"/>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44" name="Oval 129">
                  <a:extLst>
                    <a:ext uri="{FF2B5EF4-FFF2-40B4-BE49-F238E27FC236}">
                      <a16:creationId xmlns:a16="http://schemas.microsoft.com/office/drawing/2014/main" id="{91A49493-9B77-4D65-8DDF-58CF0FD26EC3}"/>
                    </a:ext>
                  </a:extLst>
                </p:cNvPr>
                <p:cNvSpPr>
                  <a:spLocks noChangeArrowheads="1"/>
                </p:cNvSpPr>
                <p:nvPr/>
              </p:nvSpPr>
              <p:spPr bwMode="auto">
                <a:xfrm>
                  <a:off x="1884" y="1691"/>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45" name="Oval 130">
                  <a:extLst>
                    <a:ext uri="{FF2B5EF4-FFF2-40B4-BE49-F238E27FC236}">
                      <a16:creationId xmlns:a16="http://schemas.microsoft.com/office/drawing/2014/main" id="{14F9539A-3E82-4F22-9EB3-9F6E41954AD8}"/>
                    </a:ext>
                  </a:extLst>
                </p:cNvPr>
                <p:cNvSpPr>
                  <a:spLocks noChangeArrowheads="1"/>
                </p:cNvSpPr>
                <p:nvPr/>
              </p:nvSpPr>
              <p:spPr bwMode="auto">
                <a:xfrm>
                  <a:off x="1733" y="1677"/>
                  <a:ext cx="29"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46" name="Oval 131">
                  <a:extLst>
                    <a:ext uri="{FF2B5EF4-FFF2-40B4-BE49-F238E27FC236}">
                      <a16:creationId xmlns:a16="http://schemas.microsoft.com/office/drawing/2014/main" id="{ED9B90C8-D05C-49A8-9489-42F7A210AB29}"/>
                    </a:ext>
                  </a:extLst>
                </p:cNvPr>
                <p:cNvSpPr>
                  <a:spLocks noChangeArrowheads="1"/>
                </p:cNvSpPr>
                <p:nvPr/>
              </p:nvSpPr>
              <p:spPr bwMode="auto">
                <a:xfrm>
                  <a:off x="1834" y="1742"/>
                  <a:ext cx="29"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47" name="Oval 132">
                  <a:extLst>
                    <a:ext uri="{FF2B5EF4-FFF2-40B4-BE49-F238E27FC236}">
                      <a16:creationId xmlns:a16="http://schemas.microsoft.com/office/drawing/2014/main" id="{FA719B1E-DACA-4461-8AF6-C5370EF34110}"/>
                    </a:ext>
                  </a:extLst>
                </p:cNvPr>
                <p:cNvSpPr>
                  <a:spLocks noChangeArrowheads="1"/>
                </p:cNvSpPr>
                <p:nvPr/>
              </p:nvSpPr>
              <p:spPr bwMode="auto">
                <a:xfrm>
                  <a:off x="1806" y="1682"/>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48" name="Oval 133">
                  <a:extLst>
                    <a:ext uri="{FF2B5EF4-FFF2-40B4-BE49-F238E27FC236}">
                      <a16:creationId xmlns:a16="http://schemas.microsoft.com/office/drawing/2014/main" id="{1752A6C4-AFC6-43E8-BDDA-476AEC73BC43}"/>
                    </a:ext>
                  </a:extLst>
                </p:cNvPr>
                <p:cNvSpPr>
                  <a:spLocks noChangeArrowheads="1"/>
                </p:cNvSpPr>
                <p:nvPr/>
              </p:nvSpPr>
              <p:spPr bwMode="auto">
                <a:xfrm>
                  <a:off x="1721" y="1819"/>
                  <a:ext cx="25" cy="2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49" name="Oval 134">
                  <a:extLst>
                    <a:ext uri="{FF2B5EF4-FFF2-40B4-BE49-F238E27FC236}">
                      <a16:creationId xmlns:a16="http://schemas.microsoft.com/office/drawing/2014/main" id="{5367A778-9332-45A9-B20C-799757B46147}"/>
                    </a:ext>
                  </a:extLst>
                </p:cNvPr>
                <p:cNvSpPr>
                  <a:spLocks noChangeArrowheads="1"/>
                </p:cNvSpPr>
                <p:nvPr/>
              </p:nvSpPr>
              <p:spPr bwMode="auto">
                <a:xfrm>
                  <a:off x="1670" y="1790"/>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50" name="Oval 135">
                  <a:extLst>
                    <a:ext uri="{FF2B5EF4-FFF2-40B4-BE49-F238E27FC236}">
                      <a16:creationId xmlns:a16="http://schemas.microsoft.com/office/drawing/2014/main" id="{7C32251F-C9C4-430B-B4EB-71BAC344D98A}"/>
                    </a:ext>
                  </a:extLst>
                </p:cNvPr>
                <p:cNvSpPr>
                  <a:spLocks noChangeArrowheads="1"/>
                </p:cNvSpPr>
                <p:nvPr/>
              </p:nvSpPr>
              <p:spPr bwMode="auto">
                <a:xfrm>
                  <a:off x="1599" y="1799"/>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51" name="Oval 136">
                  <a:extLst>
                    <a:ext uri="{FF2B5EF4-FFF2-40B4-BE49-F238E27FC236}">
                      <a16:creationId xmlns:a16="http://schemas.microsoft.com/office/drawing/2014/main" id="{145DA360-C012-4C88-89F0-F305C02987C9}"/>
                    </a:ext>
                  </a:extLst>
                </p:cNvPr>
                <p:cNvSpPr>
                  <a:spLocks noChangeArrowheads="1"/>
                </p:cNvSpPr>
                <p:nvPr/>
              </p:nvSpPr>
              <p:spPr bwMode="auto">
                <a:xfrm>
                  <a:off x="1880" y="1790"/>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52" name="Oval 137">
                  <a:extLst>
                    <a:ext uri="{FF2B5EF4-FFF2-40B4-BE49-F238E27FC236}">
                      <a16:creationId xmlns:a16="http://schemas.microsoft.com/office/drawing/2014/main" id="{34C82D58-53B7-436C-AA0E-4C5DC3EE09F7}"/>
                    </a:ext>
                  </a:extLst>
                </p:cNvPr>
                <p:cNvSpPr>
                  <a:spLocks noChangeArrowheads="1"/>
                </p:cNvSpPr>
                <p:nvPr/>
              </p:nvSpPr>
              <p:spPr bwMode="auto">
                <a:xfrm>
                  <a:off x="1709" y="1735"/>
                  <a:ext cx="28"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53" name="Oval 138">
                  <a:extLst>
                    <a:ext uri="{FF2B5EF4-FFF2-40B4-BE49-F238E27FC236}">
                      <a16:creationId xmlns:a16="http://schemas.microsoft.com/office/drawing/2014/main" id="{575551CA-6B6A-40E2-B897-D5BFBA9701BB}"/>
                    </a:ext>
                  </a:extLst>
                </p:cNvPr>
                <p:cNvSpPr>
                  <a:spLocks noChangeArrowheads="1"/>
                </p:cNvSpPr>
                <p:nvPr/>
              </p:nvSpPr>
              <p:spPr bwMode="auto">
                <a:xfrm>
                  <a:off x="1781" y="1836"/>
                  <a:ext cx="29"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54" name="Oval 139">
                  <a:extLst>
                    <a:ext uri="{FF2B5EF4-FFF2-40B4-BE49-F238E27FC236}">
                      <a16:creationId xmlns:a16="http://schemas.microsoft.com/office/drawing/2014/main" id="{47CD0595-098D-4DE5-AACF-E1D70A5CF0F0}"/>
                    </a:ext>
                  </a:extLst>
                </p:cNvPr>
                <p:cNvSpPr>
                  <a:spLocks noChangeArrowheads="1"/>
                </p:cNvSpPr>
                <p:nvPr/>
              </p:nvSpPr>
              <p:spPr bwMode="auto">
                <a:xfrm>
                  <a:off x="1785" y="1785"/>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55" name="Oval 140">
                  <a:extLst>
                    <a:ext uri="{FF2B5EF4-FFF2-40B4-BE49-F238E27FC236}">
                      <a16:creationId xmlns:a16="http://schemas.microsoft.com/office/drawing/2014/main" id="{9EE8EFC9-7260-45E0-B3FD-B8ECE498E36E}"/>
                    </a:ext>
                  </a:extLst>
                </p:cNvPr>
                <p:cNvSpPr>
                  <a:spLocks noChangeArrowheads="1"/>
                </p:cNvSpPr>
                <p:nvPr/>
              </p:nvSpPr>
              <p:spPr bwMode="auto">
                <a:xfrm>
                  <a:off x="1579" y="1852"/>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56" name="Oval 141">
                  <a:extLst>
                    <a:ext uri="{FF2B5EF4-FFF2-40B4-BE49-F238E27FC236}">
                      <a16:creationId xmlns:a16="http://schemas.microsoft.com/office/drawing/2014/main" id="{1CE085D9-4BB1-43C3-A56D-E26151627B19}"/>
                    </a:ext>
                  </a:extLst>
                </p:cNvPr>
                <p:cNvSpPr>
                  <a:spLocks noChangeArrowheads="1"/>
                </p:cNvSpPr>
                <p:nvPr/>
              </p:nvSpPr>
              <p:spPr bwMode="auto">
                <a:xfrm>
                  <a:off x="1776" y="1893"/>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57" name="Oval 142">
                  <a:extLst>
                    <a:ext uri="{FF2B5EF4-FFF2-40B4-BE49-F238E27FC236}">
                      <a16:creationId xmlns:a16="http://schemas.microsoft.com/office/drawing/2014/main" id="{BC65C5C6-CBEB-4955-A344-3D9E4325E2E0}"/>
                    </a:ext>
                  </a:extLst>
                </p:cNvPr>
                <p:cNvSpPr>
                  <a:spLocks noChangeArrowheads="1"/>
                </p:cNvSpPr>
                <p:nvPr/>
              </p:nvSpPr>
              <p:spPr bwMode="auto">
                <a:xfrm>
                  <a:off x="1634" y="1859"/>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58" name="Oval 143">
                  <a:extLst>
                    <a:ext uri="{FF2B5EF4-FFF2-40B4-BE49-F238E27FC236}">
                      <a16:creationId xmlns:a16="http://schemas.microsoft.com/office/drawing/2014/main" id="{38D9515E-1311-49C5-B82A-563BCB3CF732}"/>
                    </a:ext>
                  </a:extLst>
                </p:cNvPr>
                <p:cNvSpPr>
                  <a:spLocks noChangeArrowheads="1"/>
                </p:cNvSpPr>
                <p:nvPr/>
              </p:nvSpPr>
              <p:spPr bwMode="auto">
                <a:xfrm>
                  <a:off x="1553" y="1900"/>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59" name="Oval 144">
                  <a:extLst>
                    <a:ext uri="{FF2B5EF4-FFF2-40B4-BE49-F238E27FC236}">
                      <a16:creationId xmlns:a16="http://schemas.microsoft.com/office/drawing/2014/main" id="{E7B72781-D6C1-460F-A346-B0574649048F}"/>
                    </a:ext>
                  </a:extLst>
                </p:cNvPr>
                <p:cNvSpPr>
                  <a:spLocks noChangeArrowheads="1"/>
                </p:cNvSpPr>
                <p:nvPr/>
              </p:nvSpPr>
              <p:spPr bwMode="auto">
                <a:xfrm>
                  <a:off x="1663" y="1895"/>
                  <a:ext cx="31"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60" name="Oval 145">
                  <a:extLst>
                    <a:ext uri="{FF2B5EF4-FFF2-40B4-BE49-F238E27FC236}">
                      <a16:creationId xmlns:a16="http://schemas.microsoft.com/office/drawing/2014/main" id="{DEC89569-66F0-4EC5-BAFE-A69D7CF7805C}"/>
                    </a:ext>
                  </a:extLst>
                </p:cNvPr>
                <p:cNvSpPr>
                  <a:spLocks noChangeArrowheads="1"/>
                </p:cNvSpPr>
                <p:nvPr/>
              </p:nvSpPr>
              <p:spPr bwMode="auto">
                <a:xfrm>
                  <a:off x="1893" y="1868"/>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61" name="Oval 146">
                  <a:extLst>
                    <a:ext uri="{FF2B5EF4-FFF2-40B4-BE49-F238E27FC236}">
                      <a16:creationId xmlns:a16="http://schemas.microsoft.com/office/drawing/2014/main" id="{43736084-CCCE-42D3-BE18-AB7B858DDDDF}"/>
                    </a:ext>
                  </a:extLst>
                </p:cNvPr>
                <p:cNvSpPr>
                  <a:spLocks noChangeArrowheads="1"/>
                </p:cNvSpPr>
                <p:nvPr/>
              </p:nvSpPr>
              <p:spPr bwMode="auto">
                <a:xfrm>
                  <a:off x="1716" y="1872"/>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62" name="Oval 147">
                  <a:extLst>
                    <a:ext uri="{FF2B5EF4-FFF2-40B4-BE49-F238E27FC236}">
                      <a16:creationId xmlns:a16="http://schemas.microsoft.com/office/drawing/2014/main" id="{310B9516-8A9A-42C2-B285-030B4D1C0814}"/>
                    </a:ext>
                  </a:extLst>
                </p:cNvPr>
                <p:cNvSpPr>
                  <a:spLocks noChangeArrowheads="1"/>
                </p:cNvSpPr>
                <p:nvPr/>
              </p:nvSpPr>
              <p:spPr bwMode="auto">
                <a:xfrm>
                  <a:off x="1834" y="1891"/>
                  <a:ext cx="29"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63" name="Oval 148">
                  <a:extLst>
                    <a:ext uri="{FF2B5EF4-FFF2-40B4-BE49-F238E27FC236}">
                      <a16:creationId xmlns:a16="http://schemas.microsoft.com/office/drawing/2014/main" id="{E717D80A-457E-477E-B3C8-20B1CBBCAFDB}"/>
                    </a:ext>
                  </a:extLst>
                </p:cNvPr>
                <p:cNvSpPr>
                  <a:spLocks noChangeArrowheads="1"/>
                </p:cNvSpPr>
                <p:nvPr/>
              </p:nvSpPr>
              <p:spPr bwMode="auto">
                <a:xfrm>
                  <a:off x="1838" y="1827"/>
                  <a:ext cx="28"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64" name="Oval 149">
                  <a:extLst>
                    <a:ext uri="{FF2B5EF4-FFF2-40B4-BE49-F238E27FC236}">
                      <a16:creationId xmlns:a16="http://schemas.microsoft.com/office/drawing/2014/main" id="{676B83F5-6116-4F3F-96F8-416935704204}"/>
                    </a:ext>
                  </a:extLst>
                </p:cNvPr>
                <p:cNvSpPr>
                  <a:spLocks noChangeArrowheads="1"/>
                </p:cNvSpPr>
                <p:nvPr/>
              </p:nvSpPr>
              <p:spPr bwMode="auto">
                <a:xfrm>
                  <a:off x="1951" y="1689"/>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65" name="Oval 150">
                  <a:extLst>
                    <a:ext uri="{FF2B5EF4-FFF2-40B4-BE49-F238E27FC236}">
                      <a16:creationId xmlns:a16="http://schemas.microsoft.com/office/drawing/2014/main" id="{61FC9CBA-C3AA-406A-B4AF-F021E960ABF0}"/>
                    </a:ext>
                  </a:extLst>
                </p:cNvPr>
                <p:cNvSpPr>
                  <a:spLocks noChangeArrowheads="1"/>
                </p:cNvSpPr>
                <p:nvPr/>
              </p:nvSpPr>
              <p:spPr bwMode="auto">
                <a:xfrm>
                  <a:off x="1969" y="1749"/>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66" name="Oval 151">
                  <a:extLst>
                    <a:ext uri="{FF2B5EF4-FFF2-40B4-BE49-F238E27FC236}">
                      <a16:creationId xmlns:a16="http://schemas.microsoft.com/office/drawing/2014/main" id="{827F6BE1-6531-4D03-BE3F-8BF44F4621B9}"/>
                    </a:ext>
                  </a:extLst>
                </p:cNvPr>
                <p:cNvSpPr>
                  <a:spLocks noChangeArrowheads="1"/>
                </p:cNvSpPr>
                <p:nvPr/>
              </p:nvSpPr>
              <p:spPr bwMode="auto">
                <a:xfrm>
                  <a:off x="1932" y="1820"/>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67" name="Oval 152">
                  <a:extLst>
                    <a:ext uri="{FF2B5EF4-FFF2-40B4-BE49-F238E27FC236}">
                      <a16:creationId xmlns:a16="http://schemas.microsoft.com/office/drawing/2014/main" id="{4E341199-5431-433A-954B-05CDD0B413D3}"/>
                    </a:ext>
                  </a:extLst>
                </p:cNvPr>
                <p:cNvSpPr>
                  <a:spLocks noChangeArrowheads="1"/>
                </p:cNvSpPr>
                <p:nvPr/>
              </p:nvSpPr>
              <p:spPr bwMode="auto">
                <a:xfrm>
                  <a:off x="2017" y="1680"/>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68" name="Oval 153">
                  <a:extLst>
                    <a:ext uri="{FF2B5EF4-FFF2-40B4-BE49-F238E27FC236}">
                      <a16:creationId xmlns:a16="http://schemas.microsoft.com/office/drawing/2014/main" id="{8899097A-74C0-4A5E-BECD-3A2502A903EA}"/>
                    </a:ext>
                  </a:extLst>
                </p:cNvPr>
                <p:cNvSpPr>
                  <a:spLocks noChangeArrowheads="1"/>
                </p:cNvSpPr>
                <p:nvPr/>
              </p:nvSpPr>
              <p:spPr bwMode="auto">
                <a:xfrm>
                  <a:off x="2180" y="1710"/>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69" name="Oval 154">
                  <a:extLst>
                    <a:ext uri="{FF2B5EF4-FFF2-40B4-BE49-F238E27FC236}">
                      <a16:creationId xmlns:a16="http://schemas.microsoft.com/office/drawing/2014/main" id="{2278AEC1-2DC8-4EC1-9A4A-717AAA46A088}"/>
                    </a:ext>
                  </a:extLst>
                </p:cNvPr>
                <p:cNvSpPr>
                  <a:spLocks noChangeArrowheads="1"/>
                </p:cNvSpPr>
                <p:nvPr/>
              </p:nvSpPr>
              <p:spPr bwMode="auto">
                <a:xfrm>
                  <a:off x="2070" y="1663"/>
                  <a:ext cx="32" cy="3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70" name="Oval 155">
                  <a:extLst>
                    <a:ext uri="{FF2B5EF4-FFF2-40B4-BE49-F238E27FC236}">
                      <a16:creationId xmlns:a16="http://schemas.microsoft.com/office/drawing/2014/main" id="{255C8282-CCEF-40B0-9DD2-6F387C959C65}"/>
                    </a:ext>
                  </a:extLst>
                </p:cNvPr>
                <p:cNvSpPr>
                  <a:spLocks noChangeArrowheads="1"/>
                </p:cNvSpPr>
                <p:nvPr/>
              </p:nvSpPr>
              <p:spPr bwMode="auto">
                <a:xfrm>
                  <a:off x="1907" y="1739"/>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71" name="Oval 156">
                  <a:extLst>
                    <a:ext uri="{FF2B5EF4-FFF2-40B4-BE49-F238E27FC236}">
                      <a16:creationId xmlns:a16="http://schemas.microsoft.com/office/drawing/2014/main" id="{E8FEAA27-44FA-4CDA-985D-9446C615DCBF}"/>
                    </a:ext>
                  </a:extLst>
                </p:cNvPr>
                <p:cNvSpPr>
                  <a:spLocks noChangeArrowheads="1"/>
                </p:cNvSpPr>
                <p:nvPr/>
              </p:nvSpPr>
              <p:spPr bwMode="auto">
                <a:xfrm>
                  <a:off x="2052" y="1723"/>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72" name="Freeform 157">
                  <a:extLst>
                    <a:ext uri="{FF2B5EF4-FFF2-40B4-BE49-F238E27FC236}">
                      <a16:creationId xmlns:a16="http://schemas.microsoft.com/office/drawing/2014/main" id="{10CF6E4E-D457-4F06-A06D-32ED6CC7BA12}"/>
                    </a:ext>
                  </a:extLst>
                </p:cNvPr>
                <p:cNvSpPr>
                  <a:spLocks/>
                </p:cNvSpPr>
                <p:nvPr/>
              </p:nvSpPr>
              <p:spPr bwMode="auto">
                <a:xfrm>
                  <a:off x="2148" y="1677"/>
                  <a:ext cx="27" cy="16"/>
                </a:xfrm>
                <a:custGeom>
                  <a:avLst/>
                  <a:gdLst>
                    <a:gd name="T0" fmla="*/ 0 w 15"/>
                    <a:gd name="T1" fmla="*/ 0 h 9"/>
                    <a:gd name="T2" fmla="*/ 0 w 15"/>
                    <a:gd name="T3" fmla="*/ 1 h 9"/>
                    <a:gd name="T4" fmla="*/ 8 w 15"/>
                    <a:gd name="T5" fmla="*/ 9 h 9"/>
                    <a:gd name="T6" fmla="*/ 15 w 15"/>
                    <a:gd name="T7" fmla="*/ 4 h 9"/>
                    <a:gd name="T8" fmla="*/ 0 w 15"/>
                    <a:gd name="T9" fmla="*/ 0 h 9"/>
                  </a:gdLst>
                  <a:ahLst/>
                  <a:cxnLst>
                    <a:cxn ang="0">
                      <a:pos x="T0" y="T1"/>
                    </a:cxn>
                    <a:cxn ang="0">
                      <a:pos x="T2" y="T3"/>
                    </a:cxn>
                    <a:cxn ang="0">
                      <a:pos x="T4" y="T5"/>
                    </a:cxn>
                    <a:cxn ang="0">
                      <a:pos x="T6" y="T7"/>
                    </a:cxn>
                    <a:cxn ang="0">
                      <a:pos x="T8" y="T9"/>
                    </a:cxn>
                  </a:cxnLst>
                  <a:rect l="0" t="0" r="r" b="b"/>
                  <a:pathLst>
                    <a:path w="15" h="9">
                      <a:moveTo>
                        <a:pt x="0" y="0"/>
                      </a:moveTo>
                      <a:cubicBezTo>
                        <a:pt x="0" y="0"/>
                        <a:pt x="0" y="1"/>
                        <a:pt x="0" y="1"/>
                      </a:cubicBezTo>
                      <a:cubicBezTo>
                        <a:pt x="0" y="6"/>
                        <a:pt x="4" y="9"/>
                        <a:pt x="8" y="9"/>
                      </a:cubicBezTo>
                      <a:cubicBezTo>
                        <a:pt x="11" y="9"/>
                        <a:pt x="14" y="7"/>
                        <a:pt x="15" y="4"/>
                      </a:cubicBezTo>
                      <a:cubicBezTo>
                        <a:pt x="10" y="3"/>
                        <a:pt x="5" y="1"/>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73" name="Freeform 158">
                  <a:extLst>
                    <a:ext uri="{FF2B5EF4-FFF2-40B4-BE49-F238E27FC236}">
                      <a16:creationId xmlns:a16="http://schemas.microsoft.com/office/drawing/2014/main" id="{F3055911-6EB7-4516-8CFD-C7BA8B03B664}"/>
                    </a:ext>
                  </a:extLst>
                </p:cNvPr>
                <p:cNvSpPr>
                  <a:spLocks/>
                </p:cNvSpPr>
                <p:nvPr/>
              </p:nvSpPr>
              <p:spPr bwMode="auto">
                <a:xfrm>
                  <a:off x="2224" y="1746"/>
                  <a:ext cx="29" cy="28"/>
                </a:xfrm>
                <a:custGeom>
                  <a:avLst/>
                  <a:gdLst>
                    <a:gd name="T0" fmla="*/ 8 w 16"/>
                    <a:gd name="T1" fmla="*/ 0 h 16"/>
                    <a:gd name="T2" fmla="*/ 0 w 16"/>
                    <a:gd name="T3" fmla="*/ 8 h 16"/>
                    <a:gd name="T4" fmla="*/ 8 w 16"/>
                    <a:gd name="T5" fmla="*/ 16 h 16"/>
                    <a:gd name="T6" fmla="*/ 8 w 16"/>
                    <a:gd name="T7" fmla="*/ 16 h 16"/>
                    <a:gd name="T8" fmla="*/ 10 w 16"/>
                    <a:gd name="T9" fmla="*/ 16 h 16"/>
                    <a:gd name="T10" fmla="*/ 16 w 16"/>
                    <a:gd name="T11" fmla="*/ 8 h 16"/>
                    <a:gd name="T12" fmla="*/ 8 w 16"/>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16" h="16">
                      <a:moveTo>
                        <a:pt x="8" y="0"/>
                      </a:moveTo>
                      <a:cubicBezTo>
                        <a:pt x="4" y="0"/>
                        <a:pt x="0" y="4"/>
                        <a:pt x="0" y="8"/>
                      </a:cubicBezTo>
                      <a:cubicBezTo>
                        <a:pt x="0" y="12"/>
                        <a:pt x="4" y="16"/>
                        <a:pt x="8" y="16"/>
                      </a:cubicBezTo>
                      <a:cubicBezTo>
                        <a:pt x="8" y="16"/>
                        <a:pt x="8" y="16"/>
                        <a:pt x="8" y="16"/>
                      </a:cubicBezTo>
                      <a:cubicBezTo>
                        <a:pt x="9" y="16"/>
                        <a:pt x="10" y="16"/>
                        <a:pt x="10" y="16"/>
                      </a:cubicBezTo>
                      <a:cubicBezTo>
                        <a:pt x="14" y="15"/>
                        <a:pt x="16" y="12"/>
                        <a:pt x="16" y="8"/>
                      </a:cubicBezTo>
                      <a:cubicBezTo>
                        <a:pt x="16" y="4"/>
                        <a:pt x="12" y="0"/>
                        <a:pt x="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74" name="Freeform 159">
                  <a:extLst>
                    <a:ext uri="{FF2B5EF4-FFF2-40B4-BE49-F238E27FC236}">
                      <a16:creationId xmlns:a16="http://schemas.microsoft.com/office/drawing/2014/main" id="{EC5ACFE4-8D42-4070-8E51-42EF107DA364}"/>
                    </a:ext>
                  </a:extLst>
                </p:cNvPr>
                <p:cNvSpPr>
                  <a:spLocks/>
                </p:cNvSpPr>
                <p:nvPr/>
              </p:nvSpPr>
              <p:spPr bwMode="auto">
                <a:xfrm>
                  <a:off x="2228" y="1698"/>
                  <a:ext cx="5" cy="2"/>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75" name="Freeform 160">
                  <a:extLst>
                    <a:ext uri="{FF2B5EF4-FFF2-40B4-BE49-F238E27FC236}">
                      <a16:creationId xmlns:a16="http://schemas.microsoft.com/office/drawing/2014/main" id="{E6868E17-9550-471B-90C8-4D850D8497A3}"/>
                    </a:ext>
                  </a:extLst>
                </p:cNvPr>
                <p:cNvSpPr>
                  <a:spLocks/>
                </p:cNvSpPr>
                <p:nvPr/>
              </p:nvSpPr>
              <p:spPr bwMode="auto">
                <a:xfrm>
                  <a:off x="2084" y="1780"/>
                  <a:ext cx="32" cy="30"/>
                </a:xfrm>
                <a:custGeom>
                  <a:avLst/>
                  <a:gdLst>
                    <a:gd name="T0" fmla="*/ 9 w 18"/>
                    <a:gd name="T1" fmla="*/ 0 h 17"/>
                    <a:gd name="T2" fmla="*/ 0 w 18"/>
                    <a:gd name="T3" fmla="*/ 9 h 17"/>
                    <a:gd name="T4" fmla="*/ 7 w 18"/>
                    <a:gd name="T5" fmla="*/ 17 h 17"/>
                    <a:gd name="T6" fmla="*/ 16 w 18"/>
                    <a:gd name="T7" fmla="*/ 14 h 17"/>
                    <a:gd name="T8" fmla="*/ 18 w 18"/>
                    <a:gd name="T9" fmla="*/ 9 h 17"/>
                    <a:gd name="T10" fmla="*/ 9 w 18"/>
                    <a:gd name="T11" fmla="*/ 0 h 17"/>
                  </a:gdLst>
                  <a:ahLst/>
                  <a:cxnLst>
                    <a:cxn ang="0">
                      <a:pos x="T0" y="T1"/>
                    </a:cxn>
                    <a:cxn ang="0">
                      <a:pos x="T2" y="T3"/>
                    </a:cxn>
                    <a:cxn ang="0">
                      <a:pos x="T4" y="T5"/>
                    </a:cxn>
                    <a:cxn ang="0">
                      <a:pos x="T6" y="T7"/>
                    </a:cxn>
                    <a:cxn ang="0">
                      <a:pos x="T8" y="T9"/>
                    </a:cxn>
                    <a:cxn ang="0">
                      <a:pos x="T10" y="T11"/>
                    </a:cxn>
                  </a:cxnLst>
                  <a:rect l="0" t="0" r="r" b="b"/>
                  <a:pathLst>
                    <a:path w="18" h="17">
                      <a:moveTo>
                        <a:pt x="9" y="0"/>
                      </a:moveTo>
                      <a:cubicBezTo>
                        <a:pt x="4" y="0"/>
                        <a:pt x="0" y="4"/>
                        <a:pt x="0" y="9"/>
                      </a:cubicBezTo>
                      <a:cubicBezTo>
                        <a:pt x="0" y="13"/>
                        <a:pt x="3" y="16"/>
                        <a:pt x="7" y="17"/>
                      </a:cubicBezTo>
                      <a:cubicBezTo>
                        <a:pt x="10" y="16"/>
                        <a:pt x="13" y="15"/>
                        <a:pt x="16" y="14"/>
                      </a:cubicBezTo>
                      <a:cubicBezTo>
                        <a:pt x="18" y="13"/>
                        <a:pt x="18" y="11"/>
                        <a:pt x="18" y="9"/>
                      </a:cubicBezTo>
                      <a:cubicBezTo>
                        <a:pt x="18" y="4"/>
                        <a:pt x="14" y="0"/>
                        <a:pt x="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76" name="Oval 161">
                  <a:extLst>
                    <a:ext uri="{FF2B5EF4-FFF2-40B4-BE49-F238E27FC236}">
                      <a16:creationId xmlns:a16="http://schemas.microsoft.com/office/drawing/2014/main" id="{AD74DEC4-3439-48F3-B785-896755A26427}"/>
                    </a:ext>
                  </a:extLst>
                </p:cNvPr>
                <p:cNvSpPr>
                  <a:spLocks noChangeArrowheads="1"/>
                </p:cNvSpPr>
                <p:nvPr/>
              </p:nvSpPr>
              <p:spPr bwMode="auto">
                <a:xfrm>
                  <a:off x="2020" y="1781"/>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77" name="Freeform 162">
                  <a:extLst>
                    <a:ext uri="{FF2B5EF4-FFF2-40B4-BE49-F238E27FC236}">
                      <a16:creationId xmlns:a16="http://schemas.microsoft.com/office/drawing/2014/main" id="{13731B67-9B5F-4733-A426-B0F7610CA9AF}"/>
                    </a:ext>
                  </a:extLst>
                </p:cNvPr>
                <p:cNvSpPr>
                  <a:spLocks/>
                </p:cNvSpPr>
                <p:nvPr/>
              </p:nvSpPr>
              <p:spPr bwMode="auto">
                <a:xfrm>
                  <a:off x="2279" y="1748"/>
                  <a:ext cx="32" cy="19"/>
                </a:xfrm>
                <a:custGeom>
                  <a:avLst/>
                  <a:gdLst>
                    <a:gd name="T0" fmla="*/ 9 w 18"/>
                    <a:gd name="T1" fmla="*/ 0 h 11"/>
                    <a:gd name="T2" fmla="*/ 0 w 18"/>
                    <a:gd name="T3" fmla="*/ 9 h 11"/>
                    <a:gd name="T4" fmla="*/ 0 w 18"/>
                    <a:gd name="T5" fmla="*/ 11 h 11"/>
                    <a:gd name="T6" fmla="*/ 18 w 18"/>
                    <a:gd name="T7" fmla="*/ 8 h 11"/>
                    <a:gd name="T8" fmla="*/ 9 w 18"/>
                    <a:gd name="T9" fmla="*/ 0 h 11"/>
                  </a:gdLst>
                  <a:ahLst/>
                  <a:cxnLst>
                    <a:cxn ang="0">
                      <a:pos x="T0" y="T1"/>
                    </a:cxn>
                    <a:cxn ang="0">
                      <a:pos x="T2" y="T3"/>
                    </a:cxn>
                    <a:cxn ang="0">
                      <a:pos x="T4" y="T5"/>
                    </a:cxn>
                    <a:cxn ang="0">
                      <a:pos x="T6" y="T7"/>
                    </a:cxn>
                    <a:cxn ang="0">
                      <a:pos x="T8" y="T9"/>
                    </a:cxn>
                  </a:cxnLst>
                  <a:rect l="0" t="0" r="r" b="b"/>
                  <a:pathLst>
                    <a:path w="18" h="11">
                      <a:moveTo>
                        <a:pt x="9" y="0"/>
                      </a:moveTo>
                      <a:cubicBezTo>
                        <a:pt x="4" y="0"/>
                        <a:pt x="0" y="4"/>
                        <a:pt x="0" y="9"/>
                      </a:cubicBezTo>
                      <a:cubicBezTo>
                        <a:pt x="0" y="10"/>
                        <a:pt x="0" y="11"/>
                        <a:pt x="0" y="11"/>
                      </a:cubicBezTo>
                      <a:cubicBezTo>
                        <a:pt x="6" y="10"/>
                        <a:pt x="12" y="9"/>
                        <a:pt x="18" y="8"/>
                      </a:cubicBezTo>
                      <a:cubicBezTo>
                        <a:pt x="17" y="4"/>
                        <a:pt x="13" y="0"/>
                        <a:pt x="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78" name="Oval 163">
                  <a:extLst>
                    <a:ext uri="{FF2B5EF4-FFF2-40B4-BE49-F238E27FC236}">
                      <a16:creationId xmlns:a16="http://schemas.microsoft.com/office/drawing/2014/main" id="{446A1900-3BAC-42B9-886D-CCA4DC81EAE2}"/>
                    </a:ext>
                  </a:extLst>
                </p:cNvPr>
                <p:cNvSpPr>
                  <a:spLocks noChangeArrowheads="1"/>
                </p:cNvSpPr>
                <p:nvPr/>
              </p:nvSpPr>
              <p:spPr bwMode="auto">
                <a:xfrm>
                  <a:off x="2125" y="1732"/>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79" name="Freeform 164">
                  <a:extLst>
                    <a:ext uri="{FF2B5EF4-FFF2-40B4-BE49-F238E27FC236}">
                      <a16:creationId xmlns:a16="http://schemas.microsoft.com/office/drawing/2014/main" id="{59742442-0C75-4DEC-9D01-3059E89F7EDC}"/>
                    </a:ext>
                  </a:extLst>
                </p:cNvPr>
                <p:cNvSpPr>
                  <a:spLocks/>
                </p:cNvSpPr>
                <p:nvPr/>
              </p:nvSpPr>
              <p:spPr bwMode="auto">
                <a:xfrm>
                  <a:off x="2157" y="1774"/>
                  <a:ext cx="26" cy="16"/>
                </a:xfrm>
                <a:custGeom>
                  <a:avLst/>
                  <a:gdLst>
                    <a:gd name="T0" fmla="*/ 8 w 15"/>
                    <a:gd name="T1" fmla="*/ 0 h 9"/>
                    <a:gd name="T2" fmla="*/ 0 w 15"/>
                    <a:gd name="T3" fmla="*/ 8 h 9"/>
                    <a:gd name="T4" fmla="*/ 0 w 15"/>
                    <a:gd name="T5" fmla="*/ 9 h 9"/>
                    <a:gd name="T6" fmla="*/ 1 w 15"/>
                    <a:gd name="T7" fmla="*/ 9 h 9"/>
                    <a:gd name="T8" fmla="*/ 15 w 15"/>
                    <a:gd name="T9" fmla="*/ 6 h 9"/>
                    <a:gd name="T10" fmla="*/ 8 w 15"/>
                    <a:gd name="T11" fmla="*/ 0 h 9"/>
                  </a:gdLst>
                  <a:ahLst/>
                  <a:cxnLst>
                    <a:cxn ang="0">
                      <a:pos x="T0" y="T1"/>
                    </a:cxn>
                    <a:cxn ang="0">
                      <a:pos x="T2" y="T3"/>
                    </a:cxn>
                    <a:cxn ang="0">
                      <a:pos x="T4" y="T5"/>
                    </a:cxn>
                    <a:cxn ang="0">
                      <a:pos x="T6" y="T7"/>
                    </a:cxn>
                    <a:cxn ang="0">
                      <a:pos x="T8" y="T9"/>
                    </a:cxn>
                    <a:cxn ang="0">
                      <a:pos x="T10" y="T11"/>
                    </a:cxn>
                  </a:cxnLst>
                  <a:rect l="0" t="0" r="r" b="b"/>
                  <a:pathLst>
                    <a:path w="15" h="9">
                      <a:moveTo>
                        <a:pt x="8" y="0"/>
                      </a:moveTo>
                      <a:cubicBezTo>
                        <a:pt x="3" y="0"/>
                        <a:pt x="0" y="4"/>
                        <a:pt x="0" y="8"/>
                      </a:cubicBezTo>
                      <a:cubicBezTo>
                        <a:pt x="0" y="8"/>
                        <a:pt x="0" y="9"/>
                        <a:pt x="0" y="9"/>
                      </a:cubicBezTo>
                      <a:cubicBezTo>
                        <a:pt x="0" y="9"/>
                        <a:pt x="0" y="9"/>
                        <a:pt x="1" y="9"/>
                      </a:cubicBezTo>
                      <a:cubicBezTo>
                        <a:pt x="6" y="8"/>
                        <a:pt x="10" y="7"/>
                        <a:pt x="15" y="6"/>
                      </a:cubicBezTo>
                      <a:cubicBezTo>
                        <a:pt x="14" y="2"/>
                        <a:pt x="11" y="0"/>
                        <a:pt x="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80" name="Freeform 165">
                  <a:extLst>
                    <a:ext uri="{FF2B5EF4-FFF2-40B4-BE49-F238E27FC236}">
                      <a16:creationId xmlns:a16="http://schemas.microsoft.com/office/drawing/2014/main" id="{5F290CFB-160C-4230-A7F8-3463BC9977E5}"/>
                    </a:ext>
                  </a:extLst>
                </p:cNvPr>
                <p:cNvSpPr>
                  <a:spLocks/>
                </p:cNvSpPr>
                <p:nvPr/>
              </p:nvSpPr>
              <p:spPr bwMode="auto">
                <a:xfrm>
                  <a:off x="1985" y="1833"/>
                  <a:ext cx="25" cy="19"/>
                </a:xfrm>
                <a:custGeom>
                  <a:avLst/>
                  <a:gdLst>
                    <a:gd name="T0" fmla="*/ 7 w 14"/>
                    <a:gd name="T1" fmla="*/ 0 h 11"/>
                    <a:gd name="T2" fmla="*/ 0 w 14"/>
                    <a:gd name="T3" fmla="*/ 7 h 11"/>
                    <a:gd name="T4" fmla="*/ 1 w 14"/>
                    <a:gd name="T5" fmla="*/ 11 h 11"/>
                    <a:gd name="T6" fmla="*/ 14 w 14"/>
                    <a:gd name="T7" fmla="*/ 4 h 11"/>
                    <a:gd name="T8" fmla="*/ 7 w 14"/>
                    <a:gd name="T9" fmla="*/ 0 h 11"/>
                  </a:gdLst>
                  <a:ahLst/>
                  <a:cxnLst>
                    <a:cxn ang="0">
                      <a:pos x="T0" y="T1"/>
                    </a:cxn>
                    <a:cxn ang="0">
                      <a:pos x="T2" y="T3"/>
                    </a:cxn>
                    <a:cxn ang="0">
                      <a:pos x="T4" y="T5"/>
                    </a:cxn>
                    <a:cxn ang="0">
                      <a:pos x="T6" y="T7"/>
                    </a:cxn>
                    <a:cxn ang="0">
                      <a:pos x="T8" y="T9"/>
                    </a:cxn>
                  </a:cxnLst>
                  <a:rect l="0" t="0" r="r" b="b"/>
                  <a:pathLst>
                    <a:path w="14" h="11">
                      <a:moveTo>
                        <a:pt x="7" y="0"/>
                      </a:moveTo>
                      <a:cubicBezTo>
                        <a:pt x="3" y="0"/>
                        <a:pt x="0" y="3"/>
                        <a:pt x="0" y="7"/>
                      </a:cubicBezTo>
                      <a:cubicBezTo>
                        <a:pt x="0" y="8"/>
                        <a:pt x="1" y="10"/>
                        <a:pt x="1" y="11"/>
                      </a:cubicBezTo>
                      <a:cubicBezTo>
                        <a:pt x="5" y="8"/>
                        <a:pt x="9" y="6"/>
                        <a:pt x="14" y="4"/>
                      </a:cubicBezTo>
                      <a:cubicBezTo>
                        <a:pt x="13" y="2"/>
                        <a:pt x="10" y="0"/>
                        <a:pt x="7"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81" name="Freeform 166">
                  <a:extLst>
                    <a:ext uri="{FF2B5EF4-FFF2-40B4-BE49-F238E27FC236}">
                      <a16:creationId xmlns:a16="http://schemas.microsoft.com/office/drawing/2014/main" id="{0D1A8948-B823-4D9E-8AAD-13E396AEA28D}"/>
                    </a:ext>
                  </a:extLst>
                </p:cNvPr>
                <p:cNvSpPr>
                  <a:spLocks/>
                </p:cNvSpPr>
                <p:nvPr/>
              </p:nvSpPr>
              <p:spPr bwMode="auto">
                <a:xfrm>
                  <a:off x="784" y="1262"/>
                  <a:ext cx="2" cy="2"/>
                </a:xfrm>
                <a:custGeom>
                  <a:avLst/>
                  <a:gdLst>
                    <a:gd name="T0" fmla="*/ 0 w 1"/>
                    <a:gd name="T1" fmla="*/ 0 h 1"/>
                    <a:gd name="T2" fmla="*/ 1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1" y="1"/>
                        <a:pt x="1" y="1"/>
                      </a:cubicBezTo>
                      <a:cubicBezTo>
                        <a:pt x="1" y="1"/>
                        <a:pt x="1" y="1"/>
                        <a:pt x="1" y="0"/>
                      </a:cubicBezTo>
                      <a:cubicBezTo>
                        <a:pt x="1"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82" name="Freeform 167">
                  <a:extLst>
                    <a:ext uri="{FF2B5EF4-FFF2-40B4-BE49-F238E27FC236}">
                      <a16:creationId xmlns:a16="http://schemas.microsoft.com/office/drawing/2014/main" id="{88BFFA01-595A-43EE-BFF1-C5AB126D434E}"/>
                    </a:ext>
                  </a:extLst>
                </p:cNvPr>
                <p:cNvSpPr>
                  <a:spLocks/>
                </p:cNvSpPr>
                <p:nvPr/>
              </p:nvSpPr>
              <p:spPr bwMode="auto">
                <a:xfrm>
                  <a:off x="809" y="1287"/>
                  <a:ext cx="28" cy="30"/>
                </a:xfrm>
                <a:custGeom>
                  <a:avLst/>
                  <a:gdLst>
                    <a:gd name="T0" fmla="*/ 7 w 16"/>
                    <a:gd name="T1" fmla="*/ 0 h 17"/>
                    <a:gd name="T2" fmla="*/ 0 w 16"/>
                    <a:gd name="T3" fmla="*/ 3 h 17"/>
                    <a:gd name="T4" fmla="*/ 10 w 16"/>
                    <a:gd name="T5" fmla="*/ 17 h 17"/>
                    <a:gd name="T6" fmla="*/ 16 w 16"/>
                    <a:gd name="T7" fmla="*/ 9 h 17"/>
                    <a:gd name="T8" fmla="*/ 7 w 16"/>
                    <a:gd name="T9" fmla="*/ 0 h 17"/>
                  </a:gdLst>
                  <a:ahLst/>
                  <a:cxnLst>
                    <a:cxn ang="0">
                      <a:pos x="T0" y="T1"/>
                    </a:cxn>
                    <a:cxn ang="0">
                      <a:pos x="T2" y="T3"/>
                    </a:cxn>
                    <a:cxn ang="0">
                      <a:pos x="T4" y="T5"/>
                    </a:cxn>
                    <a:cxn ang="0">
                      <a:pos x="T6" y="T7"/>
                    </a:cxn>
                    <a:cxn ang="0">
                      <a:pos x="T8" y="T9"/>
                    </a:cxn>
                  </a:cxnLst>
                  <a:rect l="0" t="0" r="r" b="b"/>
                  <a:pathLst>
                    <a:path w="16" h="17">
                      <a:moveTo>
                        <a:pt x="7" y="0"/>
                      </a:moveTo>
                      <a:cubicBezTo>
                        <a:pt x="4" y="0"/>
                        <a:pt x="1" y="1"/>
                        <a:pt x="0" y="3"/>
                      </a:cubicBezTo>
                      <a:cubicBezTo>
                        <a:pt x="3" y="8"/>
                        <a:pt x="6" y="13"/>
                        <a:pt x="10" y="17"/>
                      </a:cubicBezTo>
                      <a:cubicBezTo>
                        <a:pt x="13" y="16"/>
                        <a:pt x="16" y="13"/>
                        <a:pt x="16" y="9"/>
                      </a:cubicBezTo>
                      <a:cubicBezTo>
                        <a:pt x="16" y="4"/>
                        <a:pt x="12" y="0"/>
                        <a:pt x="7"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83" name="Freeform 168">
                  <a:extLst>
                    <a:ext uri="{FF2B5EF4-FFF2-40B4-BE49-F238E27FC236}">
                      <a16:creationId xmlns:a16="http://schemas.microsoft.com/office/drawing/2014/main" id="{C7926FDF-7124-4C3A-BF8B-914C1A981B2F}"/>
                    </a:ext>
                  </a:extLst>
                </p:cNvPr>
                <p:cNvSpPr>
                  <a:spLocks/>
                </p:cNvSpPr>
                <p:nvPr/>
              </p:nvSpPr>
              <p:spPr bwMode="auto">
                <a:xfrm>
                  <a:off x="903" y="1299"/>
                  <a:ext cx="30" cy="18"/>
                </a:xfrm>
                <a:custGeom>
                  <a:avLst/>
                  <a:gdLst>
                    <a:gd name="T0" fmla="*/ 0 w 17"/>
                    <a:gd name="T1" fmla="*/ 0 h 10"/>
                    <a:gd name="T2" fmla="*/ 0 w 17"/>
                    <a:gd name="T3" fmla="*/ 1 h 10"/>
                    <a:gd name="T4" fmla="*/ 9 w 17"/>
                    <a:gd name="T5" fmla="*/ 10 h 10"/>
                    <a:gd name="T6" fmla="*/ 17 w 17"/>
                    <a:gd name="T7" fmla="*/ 5 h 10"/>
                    <a:gd name="T8" fmla="*/ 0 w 17"/>
                    <a:gd name="T9" fmla="*/ 0 h 10"/>
                  </a:gdLst>
                  <a:ahLst/>
                  <a:cxnLst>
                    <a:cxn ang="0">
                      <a:pos x="T0" y="T1"/>
                    </a:cxn>
                    <a:cxn ang="0">
                      <a:pos x="T2" y="T3"/>
                    </a:cxn>
                    <a:cxn ang="0">
                      <a:pos x="T4" y="T5"/>
                    </a:cxn>
                    <a:cxn ang="0">
                      <a:pos x="T6" y="T7"/>
                    </a:cxn>
                    <a:cxn ang="0">
                      <a:pos x="T8" y="T9"/>
                    </a:cxn>
                  </a:cxnLst>
                  <a:rect l="0" t="0" r="r" b="b"/>
                  <a:pathLst>
                    <a:path w="17" h="10">
                      <a:moveTo>
                        <a:pt x="0" y="0"/>
                      </a:moveTo>
                      <a:cubicBezTo>
                        <a:pt x="0" y="0"/>
                        <a:pt x="0" y="1"/>
                        <a:pt x="0" y="1"/>
                      </a:cubicBezTo>
                      <a:cubicBezTo>
                        <a:pt x="0" y="6"/>
                        <a:pt x="4" y="10"/>
                        <a:pt x="9" y="10"/>
                      </a:cubicBezTo>
                      <a:cubicBezTo>
                        <a:pt x="12" y="10"/>
                        <a:pt x="15" y="8"/>
                        <a:pt x="17" y="5"/>
                      </a:cubicBezTo>
                      <a:cubicBezTo>
                        <a:pt x="11" y="3"/>
                        <a:pt x="5"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84" name="Oval 169">
                  <a:extLst>
                    <a:ext uri="{FF2B5EF4-FFF2-40B4-BE49-F238E27FC236}">
                      <a16:creationId xmlns:a16="http://schemas.microsoft.com/office/drawing/2014/main" id="{23D51CAF-9A0D-48B9-A326-A257036B8BD5}"/>
                    </a:ext>
                  </a:extLst>
                </p:cNvPr>
                <p:cNvSpPr>
                  <a:spLocks noChangeArrowheads="1"/>
                </p:cNvSpPr>
                <p:nvPr/>
              </p:nvSpPr>
              <p:spPr bwMode="auto">
                <a:xfrm>
                  <a:off x="982" y="1377"/>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85" name="Oval 170">
                  <a:extLst>
                    <a:ext uri="{FF2B5EF4-FFF2-40B4-BE49-F238E27FC236}">
                      <a16:creationId xmlns:a16="http://schemas.microsoft.com/office/drawing/2014/main" id="{33017663-9029-4F3B-B34D-28ACE681C230}"/>
                    </a:ext>
                  </a:extLst>
                </p:cNvPr>
                <p:cNvSpPr>
                  <a:spLocks noChangeArrowheads="1"/>
                </p:cNvSpPr>
                <p:nvPr/>
              </p:nvSpPr>
              <p:spPr bwMode="auto">
                <a:xfrm>
                  <a:off x="872" y="1329"/>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86" name="Oval 171">
                  <a:extLst>
                    <a:ext uri="{FF2B5EF4-FFF2-40B4-BE49-F238E27FC236}">
                      <a16:creationId xmlns:a16="http://schemas.microsoft.com/office/drawing/2014/main" id="{161CDD87-77FF-4323-8F9B-4F14133503A7}"/>
                    </a:ext>
                  </a:extLst>
                </p:cNvPr>
                <p:cNvSpPr>
                  <a:spLocks noChangeArrowheads="1"/>
                </p:cNvSpPr>
                <p:nvPr/>
              </p:nvSpPr>
              <p:spPr bwMode="auto">
                <a:xfrm>
                  <a:off x="892" y="1375"/>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87" name="Oval 172">
                  <a:extLst>
                    <a:ext uri="{FF2B5EF4-FFF2-40B4-BE49-F238E27FC236}">
                      <a16:creationId xmlns:a16="http://schemas.microsoft.com/office/drawing/2014/main" id="{25B41F5A-06D3-4F9D-BDBD-EF179DA207F4}"/>
                    </a:ext>
                  </a:extLst>
                </p:cNvPr>
                <p:cNvSpPr>
                  <a:spLocks noChangeArrowheads="1"/>
                </p:cNvSpPr>
                <p:nvPr/>
              </p:nvSpPr>
              <p:spPr bwMode="auto">
                <a:xfrm>
                  <a:off x="1094" y="1356"/>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88" name="Oval 173">
                  <a:extLst>
                    <a:ext uri="{FF2B5EF4-FFF2-40B4-BE49-F238E27FC236}">
                      <a16:creationId xmlns:a16="http://schemas.microsoft.com/office/drawing/2014/main" id="{6F241056-2864-48D4-913D-A0F97FF08C0E}"/>
                    </a:ext>
                  </a:extLst>
                </p:cNvPr>
                <p:cNvSpPr>
                  <a:spLocks noChangeArrowheads="1"/>
                </p:cNvSpPr>
                <p:nvPr/>
              </p:nvSpPr>
              <p:spPr bwMode="auto">
                <a:xfrm>
                  <a:off x="950" y="1331"/>
                  <a:ext cx="29"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89" name="Oval 174">
                  <a:extLst>
                    <a:ext uri="{FF2B5EF4-FFF2-40B4-BE49-F238E27FC236}">
                      <a16:creationId xmlns:a16="http://schemas.microsoft.com/office/drawing/2014/main" id="{1F1377DE-4D36-434C-85F0-CC0AD87380E3}"/>
                    </a:ext>
                  </a:extLst>
                </p:cNvPr>
                <p:cNvSpPr>
                  <a:spLocks noChangeArrowheads="1"/>
                </p:cNvSpPr>
                <p:nvPr/>
              </p:nvSpPr>
              <p:spPr bwMode="auto">
                <a:xfrm>
                  <a:off x="1058" y="1397"/>
                  <a:ext cx="29"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90" name="Oval 175">
                  <a:extLst>
                    <a:ext uri="{FF2B5EF4-FFF2-40B4-BE49-F238E27FC236}">
                      <a16:creationId xmlns:a16="http://schemas.microsoft.com/office/drawing/2014/main" id="{F11F9416-DA64-44CC-9FF1-E960CE155098}"/>
                    </a:ext>
                  </a:extLst>
                </p:cNvPr>
                <p:cNvSpPr>
                  <a:spLocks noChangeArrowheads="1"/>
                </p:cNvSpPr>
                <p:nvPr/>
              </p:nvSpPr>
              <p:spPr bwMode="auto">
                <a:xfrm>
                  <a:off x="1021" y="1331"/>
                  <a:ext cx="29"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91" name="Oval 176">
                  <a:extLst>
                    <a:ext uri="{FF2B5EF4-FFF2-40B4-BE49-F238E27FC236}">
                      <a16:creationId xmlns:a16="http://schemas.microsoft.com/office/drawing/2014/main" id="{79C8FEA0-0BBE-485D-B9EA-965D6EDDA63E}"/>
                    </a:ext>
                  </a:extLst>
                </p:cNvPr>
                <p:cNvSpPr>
                  <a:spLocks noChangeArrowheads="1"/>
                </p:cNvSpPr>
                <p:nvPr/>
              </p:nvSpPr>
              <p:spPr bwMode="auto">
                <a:xfrm>
                  <a:off x="984" y="1473"/>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92" name="Oval 177">
                  <a:extLst>
                    <a:ext uri="{FF2B5EF4-FFF2-40B4-BE49-F238E27FC236}">
                      <a16:creationId xmlns:a16="http://schemas.microsoft.com/office/drawing/2014/main" id="{24E31891-9A58-4C0B-9006-DE322FA229CC}"/>
                    </a:ext>
                  </a:extLst>
                </p:cNvPr>
                <p:cNvSpPr>
                  <a:spLocks noChangeArrowheads="1"/>
                </p:cNvSpPr>
                <p:nvPr/>
              </p:nvSpPr>
              <p:spPr bwMode="auto">
                <a:xfrm>
                  <a:off x="1124" y="1476"/>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93" name="Oval 178">
                  <a:extLst>
                    <a:ext uri="{FF2B5EF4-FFF2-40B4-BE49-F238E27FC236}">
                      <a16:creationId xmlns:a16="http://schemas.microsoft.com/office/drawing/2014/main" id="{D6C8E0A5-B2F3-4AB0-907F-0BBEB7BB07E4}"/>
                    </a:ext>
                  </a:extLst>
                </p:cNvPr>
                <p:cNvSpPr>
                  <a:spLocks noChangeArrowheads="1"/>
                </p:cNvSpPr>
                <p:nvPr/>
              </p:nvSpPr>
              <p:spPr bwMode="auto">
                <a:xfrm>
                  <a:off x="952" y="1427"/>
                  <a:ext cx="29"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94" name="Oval 179">
                  <a:extLst>
                    <a:ext uri="{FF2B5EF4-FFF2-40B4-BE49-F238E27FC236}">
                      <a16:creationId xmlns:a16="http://schemas.microsoft.com/office/drawing/2014/main" id="{CB3F00DD-30ED-40E2-933A-6118010E0A73}"/>
                    </a:ext>
                  </a:extLst>
                </p:cNvPr>
                <p:cNvSpPr>
                  <a:spLocks noChangeArrowheads="1"/>
                </p:cNvSpPr>
                <p:nvPr/>
              </p:nvSpPr>
              <p:spPr bwMode="auto">
                <a:xfrm>
                  <a:off x="1053" y="1492"/>
                  <a:ext cx="29"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95" name="Oval 180">
                  <a:extLst>
                    <a:ext uri="{FF2B5EF4-FFF2-40B4-BE49-F238E27FC236}">
                      <a16:creationId xmlns:a16="http://schemas.microsoft.com/office/drawing/2014/main" id="{1207A521-DCEA-4EDF-A295-5CECDD8CE453}"/>
                    </a:ext>
                  </a:extLst>
                </p:cNvPr>
                <p:cNvSpPr>
                  <a:spLocks noChangeArrowheads="1"/>
                </p:cNvSpPr>
                <p:nvPr/>
              </p:nvSpPr>
              <p:spPr bwMode="auto">
                <a:xfrm>
                  <a:off x="1023" y="1427"/>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96" name="Oval 181">
                  <a:extLst>
                    <a:ext uri="{FF2B5EF4-FFF2-40B4-BE49-F238E27FC236}">
                      <a16:creationId xmlns:a16="http://schemas.microsoft.com/office/drawing/2014/main" id="{859B33DB-50D9-4546-BCEB-314CEF7A5E75}"/>
                    </a:ext>
                  </a:extLst>
                </p:cNvPr>
                <p:cNvSpPr>
                  <a:spLocks noChangeArrowheads="1"/>
                </p:cNvSpPr>
                <p:nvPr/>
              </p:nvSpPr>
              <p:spPr bwMode="auto">
                <a:xfrm>
                  <a:off x="1409" y="1305"/>
                  <a:ext cx="25" cy="2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97" name="Oval 182">
                  <a:extLst>
                    <a:ext uri="{FF2B5EF4-FFF2-40B4-BE49-F238E27FC236}">
                      <a16:creationId xmlns:a16="http://schemas.microsoft.com/office/drawing/2014/main" id="{6A2FCD74-F0F2-4920-AF23-975FC46021B3}"/>
                    </a:ext>
                  </a:extLst>
                </p:cNvPr>
                <p:cNvSpPr>
                  <a:spLocks noChangeArrowheads="1"/>
                </p:cNvSpPr>
                <p:nvPr/>
              </p:nvSpPr>
              <p:spPr bwMode="auto">
                <a:xfrm>
                  <a:off x="1299" y="1257"/>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98" name="Oval 183">
                  <a:extLst>
                    <a:ext uri="{FF2B5EF4-FFF2-40B4-BE49-F238E27FC236}">
                      <a16:creationId xmlns:a16="http://schemas.microsoft.com/office/drawing/2014/main" id="{E01A85A7-ABF3-4326-AA89-C396A3FEC765}"/>
                    </a:ext>
                  </a:extLst>
                </p:cNvPr>
                <p:cNvSpPr>
                  <a:spLocks noChangeArrowheads="1"/>
                </p:cNvSpPr>
                <p:nvPr/>
              </p:nvSpPr>
              <p:spPr bwMode="auto">
                <a:xfrm>
                  <a:off x="1306" y="1319"/>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99" name="Freeform 184">
                  <a:extLst>
                    <a:ext uri="{FF2B5EF4-FFF2-40B4-BE49-F238E27FC236}">
                      <a16:creationId xmlns:a16="http://schemas.microsoft.com/office/drawing/2014/main" id="{D80ECB32-C7E4-4680-8D12-38D1F3555098}"/>
                    </a:ext>
                  </a:extLst>
                </p:cNvPr>
                <p:cNvSpPr>
                  <a:spLocks/>
                </p:cNvSpPr>
                <p:nvPr/>
              </p:nvSpPr>
              <p:spPr bwMode="auto">
                <a:xfrm>
                  <a:off x="1533" y="1285"/>
                  <a:ext cx="27" cy="20"/>
                </a:xfrm>
                <a:custGeom>
                  <a:avLst/>
                  <a:gdLst>
                    <a:gd name="T0" fmla="*/ 14 w 15"/>
                    <a:gd name="T1" fmla="*/ 0 h 11"/>
                    <a:gd name="T2" fmla="*/ 0 w 15"/>
                    <a:gd name="T3" fmla="*/ 9 h 11"/>
                    <a:gd name="T4" fmla="*/ 6 w 15"/>
                    <a:gd name="T5" fmla="*/ 11 h 11"/>
                    <a:gd name="T6" fmla="*/ 15 w 15"/>
                    <a:gd name="T7" fmla="*/ 2 h 11"/>
                    <a:gd name="T8" fmla="*/ 14 w 15"/>
                    <a:gd name="T9" fmla="*/ 0 h 11"/>
                  </a:gdLst>
                  <a:ahLst/>
                  <a:cxnLst>
                    <a:cxn ang="0">
                      <a:pos x="T0" y="T1"/>
                    </a:cxn>
                    <a:cxn ang="0">
                      <a:pos x="T2" y="T3"/>
                    </a:cxn>
                    <a:cxn ang="0">
                      <a:pos x="T4" y="T5"/>
                    </a:cxn>
                    <a:cxn ang="0">
                      <a:pos x="T6" y="T7"/>
                    </a:cxn>
                    <a:cxn ang="0">
                      <a:pos x="T8" y="T9"/>
                    </a:cxn>
                  </a:cxnLst>
                  <a:rect l="0" t="0" r="r" b="b"/>
                  <a:pathLst>
                    <a:path w="15" h="11">
                      <a:moveTo>
                        <a:pt x="14" y="0"/>
                      </a:moveTo>
                      <a:cubicBezTo>
                        <a:pt x="10" y="4"/>
                        <a:pt x="5" y="7"/>
                        <a:pt x="0" y="9"/>
                      </a:cubicBezTo>
                      <a:cubicBezTo>
                        <a:pt x="1" y="10"/>
                        <a:pt x="3" y="11"/>
                        <a:pt x="6" y="11"/>
                      </a:cubicBezTo>
                      <a:cubicBezTo>
                        <a:pt x="11" y="11"/>
                        <a:pt x="15" y="7"/>
                        <a:pt x="15" y="2"/>
                      </a:cubicBezTo>
                      <a:cubicBezTo>
                        <a:pt x="15" y="1"/>
                        <a:pt x="15" y="0"/>
                        <a:pt x="1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00" name="Oval 185">
                  <a:extLst>
                    <a:ext uri="{FF2B5EF4-FFF2-40B4-BE49-F238E27FC236}">
                      <a16:creationId xmlns:a16="http://schemas.microsoft.com/office/drawing/2014/main" id="{F54AFE4F-6E59-4138-90DA-BA1DC3F348C6}"/>
                    </a:ext>
                  </a:extLst>
                </p:cNvPr>
                <p:cNvSpPr>
                  <a:spLocks noChangeArrowheads="1"/>
                </p:cNvSpPr>
                <p:nvPr/>
              </p:nvSpPr>
              <p:spPr bwMode="auto">
                <a:xfrm>
                  <a:off x="1377" y="1258"/>
                  <a:ext cx="29"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01" name="Oval 186">
                  <a:extLst>
                    <a:ext uri="{FF2B5EF4-FFF2-40B4-BE49-F238E27FC236}">
                      <a16:creationId xmlns:a16="http://schemas.microsoft.com/office/drawing/2014/main" id="{3A43BCE7-5DF9-4065-9F73-C634C4F26A5D}"/>
                    </a:ext>
                  </a:extLst>
                </p:cNvPr>
                <p:cNvSpPr>
                  <a:spLocks noChangeArrowheads="1"/>
                </p:cNvSpPr>
                <p:nvPr/>
              </p:nvSpPr>
              <p:spPr bwMode="auto">
                <a:xfrm>
                  <a:off x="1478" y="1324"/>
                  <a:ext cx="29"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02" name="Oval 187">
                  <a:extLst>
                    <a:ext uri="{FF2B5EF4-FFF2-40B4-BE49-F238E27FC236}">
                      <a16:creationId xmlns:a16="http://schemas.microsoft.com/office/drawing/2014/main" id="{57A16CE4-F6FB-493B-B6AE-7CAAA02BF84C}"/>
                    </a:ext>
                  </a:extLst>
                </p:cNvPr>
                <p:cNvSpPr>
                  <a:spLocks noChangeArrowheads="1"/>
                </p:cNvSpPr>
                <p:nvPr/>
              </p:nvSpPr>
              <p:spPr bwMode="auto">
                <a:xfrm>
                  <a:off x="1448" y="1266"/>
                  <a:ext cx="29"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03" name="Freeform 188">
                  <a:extLst>
                    <a:ext uri="{FF2B5EF4-FFF2-40B4-BE49-F238E27FC236}">
                      <a16:creationId xmlns:a16="http://schemas.microsoft.com/office/drawing/2014/main" id="{CB8C1EBC-B2BD-4D60-819D-5E2D079E7505}"/>
                    </a:ext>
                  </a:extLst>
                </p:cNvPr>
                <p:cNvSpPr>
                  <a:spLocks/>
                </p:cNvSpPr>
                <p:nvPr/>
              </p:nvSpPr>
              <p:spPr bwMode="auto">
                <a:xfrm>
                  <a:off x="1191" y="1363"/>
                  <a:ext cx="30" cy="18"/>
                </a:xfrm>
                <a:custGeom>
                  <a:avLst/>
                  <a:gdLst>
                    <a:gd name="T0" fmla="*/ 0 w 17"/>
                    <a:gd name="T1" fmla="*/ 0 h 10"/>
                    <a:gd name="T2" fmla="*/ 0 w 17"/>
                    <a:gd name="T3" fmla="*/ 1 h 10"/>
                    <a:gd name="T4" fmla="*/ 9 w 17"/>
                    <a:gd name="T5" fmla="*/ 10 h 10"/>
                    <a:gd name="T6" fmla="*/ 17 w 17"/>
                    <a:gd name="T7" fmla="*/ 3 h 10"/>
                    <a:gd name="T8" fmla="*/ 0 w 17"/>
                    <a:gd name="T9" fmla="*/ 0 h 10"/>
                  </a:gdLst>
                  <a:ahLst/>
                  <a:cxnLst>
                    <a:cxn ang="0">
                      <a:pos x="T0" y="T1"/>
                    </a:cxn>
                    <a:cxn ang="0">
                      <a:pos x="T2" y="T3"/>
                    </a:cxn>
                    <a:cxn ang="0">
                      <a:pos x="T4" y="T5"/>
                    </a:cxn>
                    <a:cxn ang="0">
                      <a:pos x="T6" y="T7"/>
                    </a:cxn>
                    <a:cxn ang="0">
                      <a:pos x="T8" y="T9"/>
                    </a:cxn>
                  </a:cxnLst>
                  <a:rect l="0" t="0" r="r" b="b"/>
                  <a:pathLst>
                    <a:path w="17" h="10">
                      <a:moveTo>
                        <a:pt x="0" y="0"/>
                      </a:moveTo>
                      <a:cubicBezTo>
                        <a:pt x="0" y="0"/>
                        <a:pt x="0" y="1"/>
                        <a:pt x="0" y="1"/>
                      </a:cubicBezTo>
                      <a:cubicBezTo>
                        <a:pt x="0" y="6"/>
                        <a:pt x="4" y="10"/>
                        <a:pt x="9" y="10"/>
                      </a:cubicBezTo>
                      <a:cubicBezTo>
                        <a:pt x="13" y="10"/>
                        <a:pt x="17" y="7"/>
                        <a:pt x="17" y="3"/>
                      </a:cubicBezTo>
                      <a:cubicBezTo>
                        <a:pt x="11" y="2"/>
                        <a:pt x="5" y="1"/>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04" name="Freeform 189">
                  <a:extLst>
                    <a:ext uri="{FF2B5EF4-FFF2-40B4-BE49-F238E27FC236}">
                      <a16:creationId xmlns:a16="http://schemas.microsoft.com/office/drawing/2014/main" id="{6210E6AF-3CA8-449F-8C2C-0854FC0B4B82}"/>
                    </a:ext>
                  </a:extLst>
                </p:cNvPr>
                <p:cNvSpPr>
                  <a:spLocks/>
                </p:cNvSpPr>
                <p:nvPr/>
              </p:nvSpPr>
              <p:spPr bwMode="auto">
                <a:xfrm>
                  <a:off x="1149" y="1352"/>
                  <a:ext cx="10" cy="4"/>
                </a:xfrm>
                <a:custGeom>
                  <a:avLst/>
                  <a:gdLst>
                    <a:gd name="T0" fmla="*/ 0 w 6"/>
                    <a:gd name="T1" fmla="*/ 0 h 2"/>
                    <a:gd name="T2" fmla="*/ 5 w 6"/>
                    <a:gd name="T3" fmla="*/ 2 h 2"/>
                    <a:gd name="T4" fmla="*/ 6 w 6"/>
                    <a:gd name="T5" fmla="*/ 2 h 2"/>
                    <a:gd name="T6" fmla="*/ 0 w 6"/>
                    <a:gd name="T7" fmla="*/ 0 h 2"/>
                  </a:gdLst>
                  <a:ahLst/>
                  <a:cxnLst>
                    <a:cxn ang="0">
                      <a:pos x="T0" y="T1"/>
                    </a:cxn>
                    <a:cxn ang="0">
                      <a:pos x="T2" y="T3"/>
                    </a:cxn>
                    <a:cxn ang="0">
                      <a:pos x="T4" y="T5"/>
                    </a:cxn>
                    <a:cxn ang="0">
                      <a:pos x="T6" y="T7"/>
                    </a:cxn>
                  </a:cxnLst>
                  <a:rect l="0" t="0" r="r" b="b"/>
                  <a:pathLst>
                    <a:path w="6" h="2">
                      <a:moveTo>
                        <a:pt x="0" y="0"/>
                      </a:moveTo>
                      <a:cubicBezTo>
                        <a:pt x="1" y="1"/>
                        <a:pt x="3" y="2"/>
                        <a:pt x="5" y="2"/>
                      </a:cubicBezTo>
                      <a:cubicBezTo>
                        <a:pt x="5" y="2"/>
                        <a:pt x="6" y="2"/>
                        <a:pt x="6" y="2"/>
                      </a:cubicBezTo>
                      <a:cubicBezTo>
                        <a:pt x="4" y="1"/>
                        <a:pt x="2" y="1"/>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05" name="Oval 190">
                  <a:extLst>
                    <a:ext uri="{FF2B5EF4-FFF2-40B4-BE49-F238E27FC236}">
                      <a16:creationId xmlns:a16="http://schemas.microsoft.com/office/drawing/2014/main" id="{BC2DB2F1-03C2-4C97-B138-88150A7F17DA}"/>
                    </a:ext>
                  </a:extLst>
                </p:cNvPr>
                <p:cNvSpPr>
                  <a:spLocks noChangeArrowheads="1"/>
                </p:cNvSpPr>
                <p:nvPr/>
              </p:nvSpPr>
              <p:spPr bwMode="auto">
                <a:xfrm>
                  <a:off x="1363" y="1402"/>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06" name="Oval 191">
                  <a:extLst>
                    <a:ext uri="{FF2B5EF4-FFF2-40B4-BE49-F238E27FC236}">
                      <a16:creationId xmlns:a16="http://schemas.microsoft.com/office/drawing/2014/main" id="{08B4E0AC-992C-489F-9EF1-1F6CFD84C8AA}"/>
                    </a:ext>
                  </a:extLst>
                </p:cNvPr>
                <p:cNvSpPr>
                  <a:spLocks noChangeArrowheads="1"/>
                </p:cNvSpPr>
                <p:nvPr/>
              </p:nvSpPr>
              <p:spPr bwMode="auto">
                <a:xfrm>
                  <a:off x="1301" y="1375"/>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07" name="Oval 192">
                  <a:extLst>
                    <a:ext uri="{FF2B5EF4-FFF2-40B4-BE49-F238E27FC236}">
                      <a16:creationId xmlns:a16="http://schemas.microsoft.com/office/drawing/2014/main" id="{2CB3E48F-3A80-4743-BC1F-8EBB053B8A01}"/>
                    </a:ext>
                  </a:extLst>
                </p:cNvPr>
                <p:cNvSpPr>
                  <a:spLocks noChangeArrowheads="1"/>
                </p:cNvSpPr>
                <p:nvPr/>
              </p:nvSpPr>
              <p:spPr bwMode="auto">
                <a:xfrm>
                  <a:off x="1101" y="1436"/>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08" name="Oval 193">
                  <a:extLst>
                    <a:ext uri="{FF2B5EF4-FFF2-40B4-BE49-F238E27FC236}">
                      <a16:creationId xmlns:a16="http://schemas.microsoft.com/office/drawing/2014/main" id="{70829654-D676-4AF8-8E9F-60D02814D3CC}"/>
                    </a:ext>
                  </a:extLst>
                </p:cNvPr>
                <p:cNvSpPr>
                  <a:spLocks noChangeArrowheads="1"/>
                </p:cNvSpPr>
                <p:nvPr/>
              </p:nvSpPr>
              <p:spPr bwMode="auto">
                <a:xfrm>
                  <a:off x="1248" y="1384"/>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09" name="Oval 194">
                  <a:extLst>
                    <a:ext uri="{FF2B5EF4-FFF2-40B4-BE49-F238E27FC236}">
                      <a16:creationId xmlns:a16="http://schemas.microsoft.com/office/drawing/2014/main" id="{F8EC02B0-79B2-4A01-A019-9E3F47ECF0B8}"/>
                    </a:ext>
                  </a:extLst>
                </p:cNvPr>
                <p:cNvSpPr>
                  <a:spLocks noChangeArrowheads="1"/>
                </p:cNvSpPr>
                <p:nvPr/>
              </p:nvSpPr>
              <p:spPr bwMode="auto">
                <a:xfrm>
                  <a:off x="1524" y="1372"/>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10" name="Oval 195">
                  <a:extLst>
                    <a:ext uri="{FF2B5EF4-FFF2-40B4-BE49-F238E27FC236}">
                      <a16:creationId xmlns:a16="http://schemas.microsoft.com/office/drawing/2014/main" id="{B1CE88EE-AFDE-4EB9-8D9E-701A5953236F}"/>
                    </a:ext>
                  </a:extLst>
                </p:cNvPr>
                <p:cNvSpPr>
                  <a:spLocks noChangeArrowheads="1"/>
                </p:cNvSpPr>
                <p:nvPr/>
              </p:nvSpPr>
              <p:spPr bwMode="auto">
                <a:xfrm>
                  <a:off x="1367" y="1349"/>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11" name="Oval 196">
                  <a:extLst>
                    <a:ext uri="{FF2B5EF4-FFF2-40B4-BE49-F238E27FC236}">
                      <a16:creationId xmlns:a16="http://schemas.microsoft.com/office/drawing/2014/main" id="{5B7AAB54-38C3-4CD8-8261-D91BD60B7ED9}"/>
                    </a:ext>
                  </a:extLst>
                </p:cNvPr>
                <p:cNvSpPr>
                  <a:spLocks noChangeArrowheads="1"/>
                </p:cNvSpPr>
                <p:nvPr/>
              </p:nvSpPr>
              <p:spPr bwMode="auto">
                <a:xfrm>
                  <a:off x="1413" y="1400"/>
                  <a:ext cx="28"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12" name="Oval 197">
                  <a:extLst>
                    <a:ext uri="{FF2B5EF4-FFF2-40B4-BE49-F238E27FC236}">
                      <a16:creationId xmlns:a16="http://schemas.microsoft.com/office/drawing/2014/main" id="{0E0C634A-75A6-4727-A57A-5B01A4CC1E8D}"/>
                    </a:ext>
                  </a:extLst>
                </p:cNvPr>
                <p:cNvSpPr>
                  <a:spLocks noChangeArrowheads="1"/>
                </p:cNvSpPr>
                <p:nvPr/>
              </p:nvSpPr>
              <p:spPr bwMode="auto">
                <a:xfrm>
                  <a:off x="1454" y="1365"/>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13" name="Oval 198">
                  <a:extLst>
                    <a:ext uri="{FF2B5EF4-FFF2-40B4-BE49-F238E27FC236}">
                      <a16:creationId xmlns:a16="http://schemas.microsoft.com/office/drawing/2014/main" id="{B4A6C94C-8676-4C6B-B499-386E66E8C1AA}"/>
                    </a:ext>
                  </a:extLst>
                </p:cNvPr>
                <p:cNvSpPr>
                  <a:spLocks noChangeArrowheads="1"/>
                </p:cNvSpPr>
                <p:nvPr/>
              </p:nvSpPr>
              <p:spPr bwMode="auto">
                <a:xfrm>
                  <a:off x="1163" y="1411"/>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14" name="Oval 199">
                  <a:extLst>
                    <a:ext uri="{FF2B5EF4-FFF2-40B4-BE49-F238E27FC236}">
                      <a16:creationId xmlns:a16="http://schemas.microsoft.com/office/drawing/2014/main" id="{AF4E2F4F-E108-463D-BAE5-E1EAFEDC67C5}"/>
                    </a:ext>
                  </a:extLst>
                </p:cNvPr>
                <p:cNvSpPr>
                  <a:spLocks noChangeArrowheads="1"/>
                </p:cNvSpPr>
                <p:nvPr/>
              </p:nvSpPr>
              <p:spPr bwMode="auto">
                <a:xfrm>
                  <a:off x="1229" y="1439"/>
                  <a:ext cx="24"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15" name="Oval 200">
                  <a:extLst>
                    <a:ext uri="{FF2B5EF4-FFF2-40B4-BE49-F238E27FC236}">
                      <a16:creationId xmlns:a16="http://schemas.microsoft.com/office/drawing/2014/main" id="{6EFBBE01-C3E8-4785-A931-505682CF1A57}"/>
                    </a:ext>
                  </a:extLst>
                </p:cNvPr>
                <p:cNvSpPr>
                  <a:spLocks noChangeArrowheads="1"/>
                </p:cNvSpPr>
                <p:nvPr/>
              </p:nvSpPr>
              <p:spPr bwMode="auto">
                <a:xfrm>
                  <a:off x="1400" y="1491"/>
                  <a:ext cx="25" cy="2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16" name="Oval 201">
                  <a:extLst>
                    <a:ext uri="{FF2B5EF4-FFF2-40B4-BE49-F238E27FC236}">
                      <a16:creationId xmlns:a16="http://schemas.microsoft.com/office/drawing/2014/main" id="{743EECC4-B20C-430D-90A7-B4962F219E11}"/>
                    </a:ext>
                  </a:extLst>
                </p:cNvPr>
                <p:cNvSpPr>
                  <a:spLocks noChangeArrowheads="1"/>
                </p:cNvSpPr>
                <p:nvPr/>
              </p:nvSpPr>
              <p:spPr bwMode="auto">
                <a:xfrm>
                  <a:off x="1291" y="1443"/>
                  <a:ext cx="31"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17" name="Oval 202">
                  <a:extLst>
                    <a:ext uri="{FF2B5EF4-FFF2-40B4-BE49-F238E27FC236}">
                      <a16:creationId xmlns:a16="http://schemas.microsoft.com/office/drawing/2014/main" id="{44031F53-E10B-41E1-99E4-1F9DD07ED14C}"/>
                    </a:ext>
                  </a:extLst>
                </p:cNvPr>
                <p:cNvSpPr>
                  <a:spLocks noChangeArrowheads="1"/>
                </p:cNvSpPr>
                <p:nvPr/>
              </p:nvSpPr>
              <p:spPr bwMode="auto">
                <a:xfrm>
                  <a:off x="1202" y="1489"/>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18" name="Oval 203">
                  <a:extLst>
                    <a:ext uri="{FF2B5EF4-FFF2-40B4-BE49-F238E27FC236}">
                      <a16:creationId xmlns:a16="http://schemas.microsoft.com/office/drawing/2014/main" id="{5E8C4893-B193-4546-B917-82F33AB55304}"/>
                    </a:ext>
                  </a:extLst>
                </p:cNvPr>
                <p:cNvSpPr>
                  <a:spLocks noChangeArrowheads="1"/>
                </p:cNvSpPr>
                <p:nvPr/>
              </p:nvSpPr>
              <p:spPr bwMode="auto">
                <a:xfrm>
                  <a:off x="1310" y="1489"/>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19" name="Oval 204">
                  <a:extLst>
                    <a:ext uri="{FF2B5EF4-FFF2-40B4-BE49-F238E27FC236}">
                      <a16:creationId xmlns:a16="http://schemas.microsoft.com/office/drawing/2014/main" id="{261C4006-1579-42F7-BBF0-E6F2FEB9F038}"/>
                    </a:ext>
                  </a:extLst>
                </p:cNvPr>
                <p:cNvSpPr>
                  <a:spLocks noChangeArrowheads="1"/>
                </p:cNvSpPr>
                <p:nvPr/>
              </p:nvSpPr>
              <p:spPr bwMode="auto">
                <a:xfrm>
                  <a:off x="1516" y="1452"/>
                  <a:ext cx="31"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sp>
            <p:nvSpPr>
              <p:cNvPr id="819" name="Freeform 255">
                <a:extLst>
                  <a:ext uri="{FF2B5EF4-FFF2-40B4-BE49-F238E27FC236}">
                    <a16:creationId xmlns:a16="http://schemas.microsoft.com/office/drawing/2014/main" id="{4CAE16B7-0B6F-4053-A2C5-49ACEBCFE1B3}"/>
                  </a:ext>
                </a:extLst>
              </p:cNvPr>
              <p:cNvSpPr>
                <a:spLocks/>
              </p:cNvSpPr>
              <p:nvPr/>
            </p:nvSpPr>
            <p:spPr bwMode="auto">
              <a:xfrm>
                <a:off x="1016000" y="1347787"/>
                <a:ext cx="2711450" cy="2751138"/>
              </a:xfrm>
              <a:custGeom>
                <a:avLst/>
                <a:gdLst>
                  <a:gd name="T0" fmla="*/ 368 w 964"/>
                  <a:gd name="T1" fmla="*/ 27 h 978"/>
                  <a:gd name="T2" fmla="*/ 360 w 964"/>
                  <a:gd name="T3" fmla="*/ 281 h 978"/>
                  <a:gd name="T4" fmla="*/ 173 w 964"/>
                  <a:gd name="T5" fmla="*/ 259 h 978"/>
                  <a:gd name="T6" fmla="*/ 162 w 964"/>
                  <a:gd name="T7" fmla="*/ 351 h 978"/>
                  <a:gd name="T8" fmla="*/ 149 w 964"/>
                  <a:gd name="T9" fmla="*/ 464 h 978"/>
                  <a:gd name="T10" fmla="*/ 113 w 964"/>
                  <a:gd name="T11" fmla="*/ 552 h 978"/>
                  <a:gd name="T12" fmla="*/ 191 w 964"/>
                  <a:gd name="T13" fmla="*/ 657 h 978"/>
                  <a:gd name="T14" fmla="*/ 81 w 964"/>
                  <a:gd name="T15" fmla="*/ 807 h 978"/>
                  <a:gd name="T16" fmla="*/ 330 w 964"/>
                  <a:gd name="T17" fmla="*/ 975 h 978"/>
                  <a:gd name="T18" fmla="*/ 468 w 964"/>
                  <a:gd name="T19" fmla="*/ 807 h 978"/>
                  <a:gd name="T20" fmla="*/ 629 w 964"/>
                  <a:gd name="T21" fmla="*/ 971 h 978"/>
                  <a:gd name="T22" fmla="*/ 633 w 964"/>
                  <a:gd name="T23" fmla="*/ 764 h 978"/>
                  <a:gd name="T24" fmla="*/ 780 w 964"/>
                  <a:gd name="T25" fmla="*/ 773 h 978"/>
                  <a:gd name="T26" fmla="*/ 825 w 964"/>
                  <a:gd name="T27" fmla="*/ 737 h 978"/>
                  <a:gd name="T28" fmla="*/ 790 w 964"/>
                  <a:gd name="T29" fmla="*/ 554 h 978"/>
                  <a:gd name="T30" fmla="*/ 963 w 964"/>
                  <a:gd name="T31" fmla="*/ 509 h 978"/>
                  <a:gd name="T32" fmla="*/ 744 w 964"/>
                  <a:gd name="T33" fmla="*/ 422 h 978"/>
                  <a:gd name="T34" fmla="*/ 903 w 964"/>
                  <a:gd name="T35" fmla="*/ 261 h 978"/>
                  <a:gd name="T36" fmla="*/ 803 w 964"/>
                  <a:gd name="T37" fmla="*/ 264 h 978"/>
                  <a:gd name="T38" fmla="*/ 619 w 964"/>
                  <a:gd name="T39" fmla="*/ 192 h 978"/>
                  <a:gd name="T40" fmla="*/ 602 w 964"/>
                  <a:gd name="T41" fmla="*/ 63 h 978"/>
                  <a:gd name="T42" fmla="*/ 488 w 964"/>
                  <a:gd name="T43" fmla="*/ 258 h 978"/>
                  <a:gd name="T44" fmla="*/ 606 w 964"/>
                  <a:gd name="T45" fmla="*/ 69 h 978"/>
                  <a:gd name="T46" fmla="*/ 628 w 964"/>
                  <a:gd name="T47" fmla="*/ 92 h 978"/>
                  <a:gd name="T48" fmla="*/ 747 w 964"/>
                  <a:gd name="T49" fmla="*/ 294 h 978"/>
                  <a:gd name="T50" fmla="*/ 898 w 964"/>
                  <a:gd name="T51" fmla="*/ 259 h 978"/>
                  <a:gd name="T52" fmla="*/ 733 w 964"/>
                  <a:gd name="T53" fmla="*/ 422 h 978"/>
                  <a:gd name="T54" fmla="*/ 948 w 964"/>
                  <a:gd name="T55" fmla="*/ 502 h 978"/>
                  <a:gd name="T56" fmla="*/ 892 w 964"/>
                  <a:gd name="T57" fmla="*/ 521 h 978"/>
                  <a:gd name="T58" fmla="*/ 772 w 964"/>
                  <a:gd name="T59" fmla="*/ 682 h 978"/>
                  <a:gd name="T60" fmla="*/ 882 w 964"/>
                  <a:gd name="T61" fmla="*/ 808 h 978"/>
                  <a:gd name="T62" fmla="*/ 631 w 964"/>
                  <a:gd name="T63" fmla="*/ 735 h 978"/>
                  <a:gd name="T64" fmla="*/ 633 w 964"/>
                  <a:gd name="T65" fmla="*/ 968 h 978"/>
                  <a:gd name="T66" fmla="*/ 504 w 964"/>
                  <a:gd name="T67" fmla="*/ 764 h 978"/>
                  <a:gd name="T68" fmla="*/ 330 w 964"/>
                  <a:gd name="T69" fmla="*/ 975 h 978"/>
                  <a:gd name="T70" fmla="*/ 318 w 964"/>
                  <a:gd name="T71" fmla="*/ 721 h 978"/>
                  <a:gd name="T72" fmla="*/ 80 w 964"/>
                  <a:gd name="T73" fmla="*/ 803 h 978"/>
                  <a:gd name="T74" fmla="*/ 203 w 964"/>
                  <a:gd name="T75" fmla="*/ 648 h 978"/>
                  <a:gd name="T76" fmla="*/ 66 w 964"/>
                  <a:gd name="T77" fmla="*/ 534 h 978"/>
                  <a:gd name="T78" fmla="*/ 61 w 964"/>
                  <a:gd name="T79" fmla="*/ 488 h 978"/>
                  <a:gd name="T80" fmla="*/ 266 w 964"/>
                  <a:gd name="T81" fmla="*/ 441 h 978"/>
                  <a:gd name="T82" fmla="*/ 77 w 964"/>
                  <a:gd name="T83" fmla="*/ 235 h 978"/>
                  <a:gd name="T84" fmla="*/ 366 w 964"/>
                  <a:gd name="T85" fmla="*/ 183 h 978"/>
                  <a:gd name="T86" fmla="*/ 416 w 964"/>
                  <a:gd name="T87" fmla="*/ 119 h 978"/>
                  <a:gd name="T88" fmla="*/ 491 w 964"/>
                  <a:gd name="T89" fmla="*/ 254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64" h="978">
                    <a:moveTo>
                      <a:pt x="491" y="254"/>
                    </a:moveTo>
                    <a:cubicBezTo>
                      <a:pt x="462" y="214"/>
                      <a:pt x="448" y="164"/>
                      <a:pt x="424" y="120"/>
                    </a:cubicBezTo>
                    <a:cubicBezTo>
                      <a:pt x="407" y="91"/>
                      <a:pt x="395" y="49"/>
                      <a:pt x="368" y="27"/>
                    </a:cubicBezTo>
                    <a:cubicBezTo>
                      <a:pt x="332" y="0"/>
                      <a:pt x="348" y="97"/>
                      <a:pt x="349" y="105"/>
                    </a:cubicBezTo>
                    <a:cubicBezTo>
                      <a:pt x="354" y="137"/>
                      <a:pt x="359" y="168"/>
                      <a:pt x="362" y="200"/>
                    </a:cubicBezTo>
                    <a:cubicBezTo>
                      <a:pt x="365" y="226"/>
                      <a:pt x="369" y="256"/>
                      <a:pt x="360" y="281"/>
                    </a:cubicBezTo>
                    <a:cubicBezTo>
                      <a:pt x="355" y="297"/>
                      <a:pt x="337" y="292"/>
                      <a:pt x="324" y="290"/>
                    </a:cubicBezTo>
                    <a:cubicBezTo>
                      <a:pt x="301" y="287"/>
                      <a:pt x="279" y="280"/>
                      <a:pt x="256" y="275"/>
                    </a:cubicBezTo>
                    <a:cubicBezTo>
                      <a:pt x="228" y="270"/>
                      <a:pt x="201" y="266"/>
                      <a:pt x="173" y="259"/>
                    </a:cubicBezTo>
                    <a:cubicBezTo>
                      <a:pt x="142" y="252"/>
                      <a:pt x="111" y="241"/>
                      <a:pt x="80" y="231"/>
                    </a:cubicBezTo>
                    <a:cubicBezTo>
                      <a:pt x="78" y="231"/>
                      <a:pt x="74" y="232"/>
                      <a:pt x="76" y="235"/>
                    </a:cubicBezTo>
                    <a:cubicBezTo>
                      <a:pt x="106" y="272"/>
                      <a:pt x="134" y="312"/>
                      <a:pt x="162" y="351"/>
                    </a:cubicBezTo>
                    <a:cubicBezTo>
                      <a:pt x="189" y="387"/>
                      <a:pt x="227" y="415"/>
                      <a:pt x="262" y="445"/>
                    </a:cubicBezTo>
                    <a:cubicBezTo>
                      <a:pt x="262" y="443"/>
                      <a:pt x="263" y="442"/>
                      <a:pt x="264" y="441"/>
                    </a:cubicBezTo>
                    <a:cubicBezTo>
                      <a:pt x="225" y="447"/>
                      <a:pt x="187" y="456"/>
                      <a:pt x="149" y="464"/>
                    </a:cubicBezTo>
                    <a:cubicBezTo>
                      <a:pt x="98" y="474"/>
                      <a:pt x="49" y="485"/>
                      <a:pt x="2" y="509"/>
                    </a:cubicBezTo>
                    <a:cubicBezTo>
                      <a:pt x="1" y="509"/>
                      <a:pt x="0" y="511"/>
                      <a:pt x="1" y="512"/>
                    </a:cubicBezTo>
                    <a:cubicBezTo>
                      <a:pt x="36" y="532"/>
                      <a:pt x="75" y="542"/>
                      <a:pt x="113" y="552"/>
                    </a:cubicBezTo>
                    <a:cubicBezTo>
                      <a:pt x="134" y="557"/>
                      <a:pt x="155" y="562"/>
                      <a:pt x="175" y="568"/>
                    </a:cubicBezTo>
                    <a:cubicBezTo>
                      <a:pt x="191" y="572"/>
                      <a:pt x="212" y="576"/>
                      <a:pt x="217" y="594"/>
                    </a:cubicBezTo>
                    <a:cubicBezTo>
                      <a:pt x="223" y="614"/>
                      <a:pt x="201" y="642"/>
                      <a:pt x="191" y="657"/>
                    </a:cubicBezTo>
                    <a:cubicBezTo>
                      <a:pt x="178" y="676"/>
                      <a:pt x="165" y="694"/>
                      <a:pt x="151" y="711"/>
                    </a:cubicBezTo>
                    <a:cubicBezTo>
                      <a:pt x="127" y="742"/>
                      <a:pt x="97" y="770"/>
                      <a:pt x="78" y="805"/>
                    </a:cubicBezTo>
                    <a:cubicBezTo>
                      <a:pt x="76" y="807"/>
                      <a:pt x="80" y="807"/>
                      <a:pt x="81" y="807"/>
                    </a:cubicBezTo>
                    <a:cubicBezTo>
                      <a:pt x="156" y="793"/>
                      <a:pt x="223" y="752"/>
                      <a:pt x="295" y="728"/>
                    </a:cubicBezTo>
                    <a:cubicBezTo>
                      <a:pt x="352" y="710"/>
                      <a:pt x="347" y="791"/>
                      <a:pt x="345" y="826"/>
                    </a:cubicBezTo>
                    <a:cubicBezTo>
                      <a:pt x="343" y="876"/>
                      <a:pt x="332" y="925"/>
                      <a:pt x="330" y="975"/>
                    </a:cubicBezTo>
                    <a:cubicBezTo>
                      <a:pt x="330" y="978"/>
                      <a:pt x="335" y="977"/>
                      <a:pt x="336" y="975"/>
                    </a:cubicBezTo>
                    <a:cubicBezTo>
                      <a:pt x="358" y="934"/>
                      <a:pt x="396" y="905"/>
                      <a:pt x="424" y="869"/>
                    </a:cubicBezTo>
                    <a:cubicBezTo>
                      <a:pt x="440" y="849"/>
                      <a:pt x="454" y="828"/>
                      <a:pt x="468" y="807"/>
                    </a:cubicBezTo>
                    <a:cubicBezTo>
                      <a:pt x="478" y="791"/>
                      <a:pt x="498" y="752"/>
                      <a:pt x="520" y="780"/>
                    </a:cubicBezTo>
                    <a:cubicBezTo>
                      <a:pt x="540" y="804"/>
                      <a:pt x="537" y="842"/>
                      <a:pt x="554" y="868"/>
                    </a:cubicBezTo>
                    <a:cubicBezTo>
                      <a:pt x="577" y="904"/>
                      <a:pt x="597" y="942"/>
                      <a:pt x="629" y="971"/>
                    </a:cubicBezTo>
                    <a:cubicBezTo>
                      <a:pt x="630" y="972"/>
                      <a:pt x="634" y="971"/>
                      <a:pt x="634" y="969"/>
                    </a:cubicBezTo>
                    <a:cubicBezTo>
                      <a:pt x="638" y="941"/>
                      <a:pt x="634" y="911"/>
                      <a:pt x="632" y="883"/>
                    </a:cubicBezTo>
                    <a:cubicBezTo>
                      <a:pt x="631" y="843"/>
                      <a:pt x="629" y="803"/>
                      <a:pt x="633" y="764"/>
                    </a:cubicBezTo>
                    <a:cubicBezTo>
                      <a:pt x="634" y="749"/>
                      <a:pt x="636" y="735"/>
                      <a:pt x="641" y="722"/>
                    </a:cubicBezTo>
                    <a:cubicBezTo>
                      <a:pt x="653" y="695"/>
                      <a:pt x="685" y="727"/>
                      <a:pt x="699" y="737"/>
                    </a:cubicBezTo>
                    <a:cubicBezTo>
                      <a:pt x="723" y="754"/>
                      <a:pt x="752" y="764"/>
                      <a:pt x="780" y="773"/>
                    </a:cubicBezTo>
                    <a:cubicBezTo>
                      <a:pt x="814" y="784"/>
                      <a:pt x="845" y="801"/>
                      <a:pt x="878" y="812"/>
                    </a:cubicBezTo>
                    <a:cubicBezTo>
                      <a:pt x="880" y="813"/>
                      <a:pt x="884" y="812"/>
                      <a:pt x="883" y="809"/>
                    </a:cubicBezTo>
                    <a:cubicBezTo>
                      <a:pt x="871" y="782"/>
                      <a:pt x="845" y="759"/>
                      <a:pt x="825" y="737"/>
                    </a:cubicBezTo>
                    <a:cubicBezTo>
                      <a:pt x="798" y="706"/>
                      <a:pt x="770" y="675"/>
                      <a:pt x="750" y="639"/>
                    </a:cubicBezTo>
                    <a:cubicBezTo>
                      <a:pt x="742" y="625"/>
                      <a:pt x="736" y="609"/>
                      <a:pt x="738" y="594"/>
                    </a:cubicBezTo>
                    <a:cubicBezTo>
                      <a:pt x="740" y="570"/>
                      <a:pt x="771" y="561"/>
                      <a:pt x="790" y="554"/>
                    </a:cubicBezTo>
                    <a:cubicBezTo>
                      <a:pt x="810" y="547"/>
                      <a:pt x="831" y="541"/>
                      <a:pt x="852" y="534"/>
                    </a:cubicBezTo>
                    <a:cubicBezTo>
                      <a:pt x="887" y="522"/>
                      <a:pt x="925" y="521"/>
                      <a:pt x="961" y="513"/>
                    </a:cubicBezTo>
                    <a:cubicBezTo>
                      <a:pt x="963" y="512"/>
                      <a:pt x="964" y="511"/>
                      <a:pt x="963" y="509"/>
                    </a:cubicBezTo>
                    <a:cubicBezTo>
                      <a:pt x="947" y="485"/>
                      <a:pt x="901" y="479"/>
                      <a:pt x="875" y="472"/>
                    </a:cubicBezTo>
                    <a:cubicBezTo>
                      <a:pt x="858" y="467"/>
                      <a:pt x="842" y="463"/>
                      <a:pt x="826" y="457"/>
                    </a:cubicBezTo>
                    <a:cubicBezTo>
                      <a:pt x="798" y="446"/>
                      <a:pt x="773" y="431"/>
                      <a:pt x="744" y="422"/>
                    </a:cubicBezTo>
                    <a:cubicBezTo>
                      <a:pt x="731" y="418"/>
                      <a:pt x="785" y="374"/>
                      <a:pt x="792" y="369"/>
                    </a:cubicBezTo>
                    <a:cubicBezTo>
                      <a:pt x="804" y="360"/>
                      <a:pt x="815" y="349"/>
                      <a:pt x="826" y="339"/>
                    </a:cubicBezTo>
                    <a:cubicBezTo>
                      <a:pt x="853" y="314"/>
                      <a:pt x="880" y="289"/>
                      <a:pt x="903" y="261"/>
                    </a:cubicBezTo>
                    <a:cubicBezTo>
                      <a:pt x="908" y="254"/>
                      <a:pt x="935" y="218"/>
                      <a:pt x="912" y="217"/>
                    </a:cubicBezTo>
                    <a:cubicBezTo>
                      <a:pt x="899" y="217"/>
                      <a:pt x="887" y="223"/>
                      <a:pt x="876" y="228"/>
                    </a:cubicBezTo>
                    <a:cubicBezTo>
                      <a:pt x="851" y="239"/>
                      <a:pt x="827" y="252"/>
                      <a:pt x="803" y="264"/>
                    </a:cubicBezTo>
                    <a:cubicBezTo>
                      <a:pt x="778" y="276"/>
                      <a:pt x="753" y="288"/>
                      <a:pt x="727" y="296"/>
                    </a:cubicBezTo>
                    <a:cubicBezTo>
                      <a:pt x="701" y="305"/>
                      <a:pt x="663" y="316"/>
                      <a:pt x="637" y="301"/>
                    </a:cubicBezTo>
                    <a:cubicBezTo>
                      <a:pt x="607" y="282"/>
                      <a:pt x="616" y="222"/>
                      <a:pt x="619" y="192"/>
                    </a:cubicBezTo>
                    <a:cubicBezTo>
                      <a:pt x="622" y="165"/>
                      <a:pt x="628" y="138"/>
                      <a:pt x="632" y="111"/>
                    </a:cubicBezTo>
                    <a:cubicBezTo>
                      <a:pt x="634" y="92"/>
                      <a:pt x="638" y="70"/>
                      <a:pt x="632" y="52"/>
                    </a:cubicBezTo>
                    <a:cubicBezTo>
                      <a:pt x="623" y="27"/>
                      <a:pt x="607" y="53"/>
                      <a:pt x="602" y="63"/>
                    </a:cubicBezTo>
                    <a:cubicBezTo>
                      <a:pt x="586" y="98"/>
                      <a:pt x="575" y="135"/>
                      <a:pt x="559" y="170"/>
                    </a:cubicBezTo>
                    <a:cubicBezTo>
                      <a:pt x="549" y="194"/>
                      <a:pt x="525" y="257"/>
                      <a:pt x="490" y="253"/>
                    </a:cubicBezTo>
                    <a:cubicBezTo>
                      <a:pt x="487" y="253"/>
                      <a:pt x="484" y="257"/>
                      <a:pt x="488" y="258"/>
                    </a:cubicBezTo>
                    <a:cubicBezTo>
                      <a:pt x="506" y="260"/>
                      <a:pt x="521" y="246"/>
                      <a:pt x="531" y="232"/>
                    </a:cubicBezTo>
                    <a:cubicBezTo>
                      <a:pt x="549" y="208"/>
                      <a:pt x="561" y="179"/>
                      <a:pt x="573" y="152"/>
                    </a:cubicBezTo>
                    <a:cubicBezTo>
                      <a:pt x="584" y="124"/>
                      <a:pt x="594" y="96"/>
                      <a:pt x="606" y="69"/>
                    </a:cubicBezTo>
                    <a:cubicBezTo>
                      <a:pt x="609" y="61"/>
                      <a:pt x="612" y="52"/>
                      <a:pt x="618" y="47"/>
                    </a:cubicBezTo>
                    <a:cubicBezTo>
                      <a:pt x="623" y="42"/>
                      <a:pt x="628" y="60"/>
                      <a:pt x="628" y="62"/>
                    </a:cubicBezTo>
                    <a:cubicBezTo>
                      <a:pt x="630" y="72"/>
                      <a:pt x="629" y="82"/>
                      <a:pt x="628" y="92"/>
                    </a:cubicBezTo>
                    <a:cubicBezTo>
                      <a:pt x="625" y="133"/>
                      <a:pt x="613" y="173"/>
                      <a:pt x="611" y="215"/>
                    </a:cubicBezTo>
                    <a:cubicBezTo>
                      <a:pt x="610" y="243"/>
                      <a:pt x="607" y="281"/>
                      <a:pt x="630" y="302"/>
                    </a:cubicBezTo>
                    <a:cubicBezTo>
                      <a:pt x="658" y="328"/>
                      <a:pt x="717" y="305"/>
                      <a:pt x="747" y="294"/>
                    </a:cubicBezTo>
                    <a:cubicBezTo>
                      <a:pt x="793" y="277"/>
                      <a:pt x="837" y="251"/>
                      <a:pt x="882" y="230"/>
                    </a:cubicBezTo>
                    <a:cubicBezTo>
                      <a:pt x="893" y="225"/>
                      <a:pt x="920" y="212"/>
                      <a:pt x="913" y="237"/>
                    </a:cubicBezTo>
                    <a:cubicBezTo>
                      <a:pt x="910" y="245"/>
                      <a:pt x="904" y="252"/>
                      <a:pt x="898" y="259"/>
                    </a:cubicBezTo>
                    <a:cubicBezTo>
                      <a:pt x="881" y="280"/>
                      <a:pt x="861" y="299"/>
                      <a:pt x="842" y="317"/>
                    </a:cubicBezTo>
                    <a:cubicBezTo>
                      <a:pt x="826" y="333"/>
                      <a:pt x="810" y="347"/>
                      <a:pt x="794" y="361"/>
                    </a:cubicBezTo>
                    <a:cubicBezTo>
                      <a:pt x="772" y="380"/>
                      <a:pt x="744" y="394"/>
                      <a:pt x="733" y="422"/>
                    </a:cubicBezTo>
                    <a:cubicBezTo>
                      <a:pt x="733" y="423"/>
                      <a:pt x="733" y="424"/>
                      <a:pt x="734" y="424"/>
                    </a:cubicBezTo>
                    <a:cubicBezTo>
                      <a:pt x="775" y="436"/>
                      <a:pt x="810" y="459"/>
                      <a:pt x="851" y="470"/>
                    </a:cubicBezTo>
                    <a:cubicBezTo>
                      <a:pt x="883" y="479"/>
                      <a:pt x="919" y="485"/>
                      <a:pt x="948" y="502"/>
                    </a:cubicBezTo>
                    <a:cubicBezTo>
                      <a:pt x="950" y="504"/>
                      <a:pt x="952" y="505"/>
                      <a:pt x="953" y="506"/>
                    </a:cubicBezTo>
                    <a:cubicBezTo>
                      <a:pt x="961" y="512"/>
                      <a:pt x="950" y="511"/>
                      <a:pt x="945" y="512"/>
                    </a:cubicBezTo>
                    <a:cubicBezTo>
                      <a:pt x="927" y="516"/>
                      <a:pt x="910" y="518"/>
                      <a:pt x="892" y="521"/>
                    </a:cubicBezTo>
                    <a:cubicBezTo>
                      <a:pt x="873" y="524"/>
                      <a:pt x="855" y="529"/>
                      <a:pt x="836" y="535"/>
                    </a:cubicBezTo>
                    <a:cubicBezTo>
                      <a:pt x="806" y="544"/>
                      <a:pt x="772" y="551"/>
                      <a:pt x="746" y="570"/>
                    </a:cubicBezTo>
                    <a:cubicBezTo>
                      <a:pt x="708" y="598"/>
                      <a:pt x="752" y="657"/>
                      <a:pt x="772" y="682"/>
                    </a:cubicBezTo>
                    <a:cubicBezTo>
                      <a:pt x="791" y="707"/>
                      <a:pt x="813" y="731"/>
                      <a:pt x="834" y="755"/>
                    </a:cubicBezTo>
                    <a:cubicBezTo>
                      <a:pt x="849" y="772"/>
                      <a:pt x="868" y="790"/>
                      <a:pt x="877" y="811"/>
                    </a:cubicBezTo>
                    <a:cubicBezTo>
                      <a:pt x="879" y="810"/>
                      <a:pt x="880" y="809"/>
                      <a:pt x="882" y="808"/>
                    </a:cubicBezTo>
                    <a:cubicBezTo>
                      <a:pt x="846" y="796"/>
                      <a:pt x="813" y="779"/>
                      <a:pt x="777" y="767"/>
                    </a:cubicBezTo>
                    <a:cubicBezTo>
                      <a:pt x="742" y="756"/>
                      <a:pt x="712" y="740"/>
                      <a:pt x="683" y="719"/>
                    </a:cubicBezTo>
                    <a:cubicBezTo>
                      <a:pt x="657" y="700"/>
                      <a:pt x="639" y="705"/>
                      <a:pt x="631" y="735"/>
                    </a:cubicBezTo>
                    <a:cubicBezTo>
                      <a:pt x="621" y="776"/>
                      <a:pt x="624" y="821"/>
                      <a:pt x="626" y="862"/>
                    </a:cubicBezTo>
                    <a:cubicBezTo>
                      <a:pt x="627" y="897"/>
                      <a:pt x="633" y="935"/>
                      <a:pt x="628" y="969"/>
                    </a:cubicBezTo>
                    <a:cubicBezTo>
                      <a:pt x="630" y="969"/>
                      <a:pt x="631" y="968"/>
                      <a:pt x="633" y="968"/>
                    </a:cubicBezTo>
                    <a:cubicBezTo>
                      <a:pt x="614" y="950"/>
                      <a:pt x="599" y="928"/>
                      <a:pt x="585" y="907"/>
                    </a:cubicBezTo>
                    <a:cubicBezTo>
                      <a:pt x="572" y="887"/>
                      <a:pt x="557" y="866"/>
                      <a:pt x="549" y="843"/>
                    </a:cubicBezTo>
                    <a:cubicBezTo>
                      <a:pt x="542" y="825"/>
                      <a:pt x="535" y="760"/>
                      <a:pt x="504" y="764"/>
                    </a:cubicBezTo>
                    <a:cubicBezTo>
                      <a:pt x="490" y="765"/>
                      <a:pt x="483" y="775"/>
                      <a:pt x="475" y="785"/>
                    </a:cubicBezTo>
                    <a:cubicBezTo>
                      <a:pt x="461" y="807"/>
                      <a:pt x="447" y="829"/>
                      <a:pt x="432" y="851"/>
                    </a:cubicBezTo>
                    <a:cubicBezTo>
                      <a:pt x="401" y="894"/>
                      <a:pt x="355" y="927"/>
                      <a:pt x="330" y="975"/>
                    </a:cubicBezTo>
                    <a:cubicBezTo>
                      <a:pt x="332" y="975"/>
                      <a:pt x="334" y="975"/>
                      <a:pt x="336" y="975"/>
                    </a:cubicBezTo>
                    <a:cubicBezTo>
                      <a:pt x="338" y="920"/>
                      <a:pt x="350" y="866"/>
                      <a:pt x="351" y="812"/>
                    </a:cubicBezTo>
                    <a:cubicBezTo>
                      <a:pt x="352" y="784"/>
                      <a:pt x="355" y="727"/>
                      <a:pt x="318" y="721"/>
                    </a:cubicBezTo>
                    <a:cubicBezTo>
                      <a:pt x="306" y="719"/>
                      <a:pt x="292" y="725"/>
                      <a:pt x="281" y="729"/>
                    </a:cubicBezTo>
                    <a:cubicBezTo>
                      <a:pt x="262" y="736"/>
                      <a:pt x="243" y="744"/>
                      <a:pt x="223" y="751"/>
                    </a:cubicBezTo>
                    <a:cubicBezTo>
                      <a:pt x="177" y="771"/>
                      <a:pt x="130" y="793"/>
                      <a:pt x="80" y="803"/>
                    </a:cubicBezTo>
                    <a:cubicBezTo>
                      <a:pt x="81" y="804"/>
                      <a:pt x="82" y="804"/>
                      <a:pt x="83" y="805"/>
                    </a:cubicBezTo>
                    <a:cubicBezTo>
                      <a:pt x="98" y="778"/>
                      <a:pt x="121" y="755"/>
                      <a:pt x="141" y="731"/>
                    </a:cubicBezTo>
                    <a:cubicBezTo>
                      <a:pt x="163" y="705"/>
                      <a:pt x="184" y="677"/>
                      <a:pt x="203" y="648"/>
                    </a:cubicBezTo>
                    <a:cubicBezTo>
                      <a:pt x="213" y="634"/>
                      <a:pt x="232" y="604"/>
                      <a:pt x="221" y="586"/>
                    </a:cubicBezTo>
                    <a:cubicBezTo>
                      <a:pt x="210" y="569"/>
                      <a:pt x="185" y="565"/>
                      <a:pt x="167" y="561"/>
                    </a:cubicBezTo>
                    <a:cubicBezTo>
                      <a:pt x="134" y="552"/>
                      <a:pt x="100" y="544"/>
                      <a:pt x="66" y="534"/>
                    </a:cubicBezTo>
                    <a:cubicBezTo>
                      <a:pt x="51" y="529"/>
                      <a:pt x="35" y="523"/>
                      <a:pt x="20" y="516"/>
                    </a:cubicBezTo>
                    <a:cubicBezTo>
                      <a:pt x="7" y="510"/>
                      <a:pt x="13" y="508"/>
                      <a:pt x="23" y="503"/>
                    </a:cubicBezTo>
                    <a:cubicBezTo>
                      <a:pt x="36" y="498"/>
                      <a:pt x="48" y="493"/>
                      <a:pt x="61" y="488"/>
                    </a:cubicBezTo>
                    <a:cubicBezTo>
                      <a:pt x="98" y="476"/>
                      <a:pt x="136" y="471"/>
                      <a:pt x="174" y="463"/>
                    </a:cubicBezTo>
                    <a:cubicBezTo>
                      <a:pt x="204" y="457"/>
                      <a:pt x="233" y="450"/>
                      <a:pt x="264" y="445"/>
                    </a:cubicBezTo>
                    <a:cubicBezTo>
                      <a:pt x="265" y="445"/>
                      <a:pt x="268" y="443"/>
                      <a:pt x="266" y="441"/>
                    </a:cubicBezTo>
                    <a:cubicBezTo>
                      <a:pt x="231" y="412"/>
                      <a:pt x="196" y="384"/>
                      <a:pt x="168" y="348"/>
                    </a:cubicBezTo>
                    <a:cubicBezTo>
                      <a:pt x="138" y="310"/>
                      <a:pt x="111" y="270"/>
                      <a:pt x="81" y="232"/>
                    </a:cubicBezTo>
                    <a:cubicBezTo>
                      <a:pt x="80" y="233"/>
                      <a:pt x="78" y="234"/>
                      <a:pt x="77" y="235"/>
                    </a:cubicBezTo>
                    <a:cubicBezTo>
                      <a:pt x="129" y="251"/>
                      <a:pt x="180" y="266"/>
                      <a:pt x="234" y="276"/>
                    </a:cubicBezTo>
                    <a:cubicBezTo>
                      <a:pt x="270" y="282"/>
                      <a:pt x="312" y="301"/>
                      <a:pt x="350" y="296"/>
                    </a:cubicBezTo>
                    <a:cubicBezTo>
                      <a:pt x="386" y="292"/>
                      <a:pt x="368" y="203"/>
                      <a:pt x="366" y="183"/>
                    </a:cubicBezTo>
                    <a:cubicBezTo>
                      <a:pt x="362" y="151"/>
                      <a:pt x="357" y="120"/>
                      <a:pt x="353" y="89"/>
                    </a:cubicBezTo>
                    <a:cubicBezTo>
                      <a:pt x="352" y="77"/>
                      <a:pt x="342" y="39"/>
                      <a:pt x="353" y="29"/>
                    </a:cubicBezTo>
                    <a:cubicBezTo>
                      <a:pt x="368" y="15"/>
                      <a:pt x="412" y="110"/>
                      <a:pt x="416" y="119"/>
                    </a:cubicBezTo>
                    <a:cubicBezTo>
                      <a:pt x="428" y="142"/>
                      <a:pt x="440" y="164"/>
                      <a:pt x="451" y="188"/>
                    </a:cubicBezTo>
                    <a:cubicBezTo>
                      <a:pt x="461" y="212"/>
                      <a:pt x="471" y="236"/>
                      <a:pt x="486" y="257"/>
                    </a:cubicBezTo>
                    <a:cubicBezTo>
                      <a:pt x="488" y="259"/>
                      <a:pt x="493" y="257"/>
                      <a:pt x="491" y="254"/>
                    </a:cubicBezTo>
                    <a:close/>
                  </a:path>
                </a:pathLst>
              </a:custGeom>
              <a:solidFill>
                <a:srgbClr val="7363E3"/>
              </a:solidFill>
              <a:ln>
                <a:noFill/>
              </a:ln>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sp>
          <p:nvSpPr>
            <p:cNvPr id="1226" name="文本框 1225">
              <a:extLst>
                <a:ext uri="{FF2B5EF4-FFF2-40B4-BE49-F238E27FC236}">
                  <a16:creationId xmlns:a16="http://schemas.microsoft.com/office/drawing/2014/main" id="{B34AF17E-10C0-48AC-9667-548EFC8ED7EF}"/>
                </a:ext>
              </a:extLst>
            </p:cNvPr>
            <p:cNvSpPr txBox="1"/>
            <p:nvPr/>
          </p:nvSpPr>
          <p:spPr>
            <a:xfrm>
              <a:off x="6775728" y="2828117"/>
              <a:ext cx="1258822" cy="646331"/>
            </a:xfrm>
            <a:prstGeom prst="rect">
              <a:avLst/>
            </a:prstGeom>
            <a:noFill/>
          </p:spPr>
          <p:txBody>
            <a:bodyPr wrap="square" rtlCol="0">
              <a:spAutoFit/>
              <a:scene3d>
                <a:camera prst="orthographicFront"/>
                <a:lightRig rig="threePt" dir="t"/>
              </a:scene3d>
              <a:sp3d contourW="12700"/>
            </a:bodyPr>
            <a:lstStyle/>
            <a:p>
              <a:pPr algn="ctr">
                <a:defRPr/>
              </a:pPr>
              <a:r>
                <a:rPr lang="en-US" altLang="en-US" b="1" dirty="0" err="1">
                  <a:latin typeface="Times New Roman" panose="02020603050405020304" pitchFamily="18" charset="0"/>
                  <a:cs typeface="Times New Roman" panose="02020603050405020304" pitchFamily="18" charset="0"/>
                </a:rPr>
                <a:t>Cách</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xưng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hô</a:t>
              </a:r>
              <a:r>
                <a:rPr lang="en-US" altLang="en-US" b="1" dirty="0">
                  <a:latin typeface="Times New Roman" panose="02020603050405020304" pitchFamily="18" charset="0"/>
                  <a:cs typeface="Times New Roman" panose="02020603050405020304" pitchFamily="18" charset="0"/>
                </a:rPr>
                <a:t>?</a:t>
              </a:r>
            </a:p>
          </p:txBody>
        </p:sp>
      </p:grpSp>
      <p:sp>
        <p:nvSpPr>
          <p:cNvPr id="1230" name="文本框 1229">
            <a:extLst>
              <a:ext uri="{FF2B5EF4-FFF2-40B4-BE49-F238E27FC236}">
                <a16:creationId xmlns:a16="http://schemas.microsoft.com/office/drawing/2014/main" id="{9B77E29D-6A41-411A-8346-C314B96CA7B0}"/>
              </a:ext>
            </a:extLst>
          </p:cNvPr>
          <p:cNvSpPr txBox="1"/>
          <p:nvPr/>
        </p:nvSpPr>
        <p:spPr>
          <a:xfrm>
            <a:off x="742950" y="4374555"/>
            <a:ext cx="3271351" cy="677108"/>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nSpc>
                <a:spcPct val="100000"/>
              </a:lnSpc>
            </a:pPr>
            <a:r>
              <a:rPr lang="en-US" altLang="en-US" sz="2200" b="1" dirty="0">
                <a:solidFill>
                  <a:srgbClr val="FF0000"/>
                </a:solidFill>
                <a:latin typeface="Times New Roman" panose="02020603050405020304" pitchFamily="18" charset="0"/>
                <a:cs typeface="Times New Roman" panose="02020603050405020304" pitchFamily="18" charset="0"/>
              </a:rPr>
              <a:t>Cho </a:t>
            </a:r>
            <a:r>
              <a:rPr lang="en-US" altLang="en-US" sz="2200" b="1" dirty="0" err="1">
                <a:solidFill>
                  <a:srgbClr val="FF0000"/>
                </a:solidFill>
                <a:latin typeface="Times New Roman" panose="02020603050405020304" pitchFamily="18" charset="0"/>
                <a:cs typeface="Times New Roman" panose="02020603050405020304" pitchFamily="18" charset="0"/>
              </a:rPr>
              <a:t>bạn</a:t>
            </a:r>
            <a:r>
              <a:rPr lang="en-US" altLang="en-US" sz="2200" b="1" dirty="0">
                <a:solidFill>
                  <a:srgbClr val="FF0000"/>
                </a:solidFill>
                <a:latin typeface="Times New Roman" panose="02020603050405020304" pitchFamily="18" charset="0"/>
                <a:cs typeface="Times New Roman" panose="02020603050405020304" pitchFamily="18" charset="0"/>
              </a:rPr>
              <a:t> ở </a:t>
            </a:r>
            <a:r>
              <a:rPr lang="en-US" altLang="en-US" sz="2200" b="1" dirty="0" err="1">
                <a:solidFill>
                  <a:srgbClr val="FF0000"/>
                </a:solidFill>
                <a:latin typeface="Times New Roman" panose="02020603050405020304" pitchFamily="18" charset="0"/>
                <a:cs typeface="Times New Roman" panose="02020603050405020304" pitchFamily="18" charset="0"/>
              </a:rPr>
              <a:t>trường</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khác</a:t>
            </a:r>
            <a:endParaRPr lang="en-US" altLang="en-US" sz="2200" b="1" dirty="0">
              <a:solidFill>
                <a:srgbClr val="FF0000"/>
              </a:solidFill>
              <a:latin typeface="Times New Roman" panose="02020603050405020304" pitchFamily="18" charset="0"/>
              <a:cs typeface="Times New Roman" panose="02020603050405020304" pitchFamily="18" charset="0"/>
            </a:endParaRPr>
          </a:p>
          <a:p>
            <a:pPr>
              <a:lnSpc>
                <a:spcPct val="100000"/>
              </a:lnSpc>
            </a:pPr>
            <a:endParaRPr lang="zh-CN" altLang="en-US" sz="1600" dirty="0">
              <a:solidFill>
                <a:schemeClr val="tx1">
                  <a:lumMod val="65000"/>
                  <a:lumOff val="35000"/>
                </a:schemeClr>
              </a:solidFill>
              <a:latin typeface="字魂36号-正文宋楷" panose="02000000000000000000" pitchFamily="2" charset="-122"/>
              <a:ea typeface="字魂36号-正文宋楷" panose="02000000000000000000" pitchFamily="2" charset="-122"/>
            </a:endParaRPr>
          </a:p>
        </p:txBody>
      </p:sp>
      <p:sp>
        <p:nvSpPr>
          <p:cNvPr id="1231" name="文本框 1230">
            <a:extLst>
              <a:ext uri="{FF2B5EF4-FFF2-40B4-BE49-F238E27FC236}">
                <a16:creationId xmlns:a16="http://schemas.microsoft.com/office/drawing/2014/main" id="{F7438B3E-D155-4C53-A6B0-7FA1C207BE08}"/>
              </a:ext>
            </a:extLst>
          </p:cNvPr>
          <p:cNvSpPr txBox="1"/>
          <p:nvPr/>
        </p:nvSpPr>
        <p:spPr>
          <a:xfrm>
            <a:off x="3892852" y="2152171"/>
            <a:ext cx="2343717" cy="1015663"/>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ctr">
              <a:lnSpc>
                <a:spcPct val="100000"/>
              </a:lnSpc>
            </a:pPr>
            <a:r>
              <a:rPr lang="en-US" altLang="en-US" sz="2200" b="1" dirty="0" err="1">
                <a:solidFill>
                  <a:srgbClr val="FF0000"/>
                </a:solidFill>
                <a:latin typeface="Times New Roman" panose="02020603050405020304" pitchFamily="18" charset="0"/>
                <a:cs typeface="Times New Roman" panose="02020603050405020304" pitchFamily="18" charset="0"/>
              </a:rPr>
              <a:t>Thăm</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hỏi</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và</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kể</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cho</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bạn</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nghe</a:t>
            </a:r>
            <a:r>
              <a:rPr lang="en-US" altLang="en-US" sz="2200" b="1" dirty="0">
                <a:solidFill>
                  <a:srgbClr val="FF0000"/>
                </a:solidFill>
                <a:latin typeface="Times New Roman" panose="02020603050405020304" pitchFamily="18" charset="0"/>
                <a:cs typeface="Times New Roman" panose="02020603050405020304" pitchFamily="18" charset="0"/>
              </a:rPr>
              <a:t>…..</a:t>
            </a:r>
          </a:p>
          <a:p>
            <a:pPr>
              <a:lnSpc>
                <a:spcPct val="100000"/>
              </a:lnSpc>
            </a:pPr>
            <a:endParaRPr lang="zh-CN" altLang="en-US" sz="1600" dirty="0">
              <a:solidFill>
                <a:schemeClr val="tx1">
                  <a:lumMod val="65000"/>
                  <a:lumOff val="35000"/>
                </a:schemeClr>
              </a:solidFill>
              <a:latin typeface="字魂36号-正文宋楷" panose="02000000000000000000" pitchFamily="2" charset="-122"/>
              <a:ea typeface="字魂36号-正文宋楷" panose="02000000000000000000" pitchFamily="2" charset="-122"/>
            </a:endParaRPr>
          </a:p>
        </p:txBody>
      </p:sp>
      <p:sp>
        <p:nvSpPr>
          <p:cNvPr id="1232" name="文本框 1231">
            <a:extLst>
              <a:ext uri="{FF2B5EF4-FFF2-40B4-BE49-F238E27FC236}">
                <a16:creationId xmlns:a16="http://schemas.microsoft.com/office/drawing/2014/main" id="{BA341ADB-6E65-41EF-840A-59BAF746216B}"/>
              </a:ext>
            </a:extLst>
          </p:cNvPr>
          <p:cNvSpPr txBox="1"/>
          <p:nvPr/>
        </p:nvSpPr>
        <p:spPr>
          <a:xfrm>
            <a:off x="6509748" y="3936961"/>
            <a:ext cx="2343717" cy="869469"/>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ctr"/>
            <a:r>
              <a:rPr lang="en-US" altLang="en-US" sz="2200" b="1" dirty="0" err="1">
                <a:solidFill>
                  <a:srgbClr val="FF0000"/>
                </a:solidFill>
                <a:latin typeface="Times New Roman" panose="02020603050405020304" pitchFamily="18" charset="0"/>
                <a:cs typeface="Times New Roman" panose="02020603050405020304" pitchFamily="18" charset="0"/>
              </a:rPr>
              <a:t>Thân</a:t>
            </a:r>
            <a:r>
              <a:rPr lang="en-US" altLang="en-US" sz="2200" b="1" dirty="0">
                <a:solidFill>
                  <a:srgbClr val="FF0000"/>
                </a:solidFill>
                <a:latin typeface="Times New Roman" panose="02020603050405020304" pitchFamily="18" charset="0"/>
                <a:cs typeface="Times New Roman" panose="02020603050405020304" pitchFamily="18" charset="0"/>
              </a:rPr>
              <a:t> </a:t>
            </a:r>
            <a:r>
              <a:rPr lang="vi-VN" altLang="en-US" sz="2200" b="1" dirty="0">
                <a:solidFill>
                  <a:srgbClr val="FF0000"/>
                </a:solidFill>
                <a:latin typeface="Times New Roman" panose="02020603050405020304" pitchFamily="18" charset="0"/>
                <a:cs typeface="Times New Roman" panose="02020603050405020304" pitchFamily="18" charset="0"/>
              </a:rPr>
              <a:t>mật:</a:t>
            </a:r>
            <a:r>
              <a:rPr lang="en-US" altLang="en-US" sz="2200" b="1" dirty="0">
                <a:solidFill>
                  <a:srgbClr val="FF0000"/>
                </a:solidFill>
                <a:latin typeface="Times New Roman" panose="02020603050405020304" pitchFamily="18" charset="0"/>
                <a:cs typeface="Times New Roman" panose="02020603050405020304" pitchFamily="18" charset="0"/>
              </a:rPr>
              <a:t> </a:t>
            </a:r>
            <a:endParaRPr lang="vi-VN" altLang="en-US" sz="2200" b="1" dirty="0">
              <a:solidFill>
                <a:srgbClr val="FF0000"/>
              </a:solidFill>
              <a:latin typeface="Times New Roman" panose="02020603050405020304" pitchFamily="18" charset="0"/>
              <a:cs typeface="Times New Roman" panose="02020603050405020304" pitchFamily="18" charset="0"/>
            </a:endParaRPr>
          </a:p>
          <a:p>
            <a:pPr algn="ctr"/>
            <a:r>
              <a:rPr lang="en-US" altLang="en-US" sz="2200" b="1" dirty="0" err="1">
                <a:solidFill>
                  <a:srgbClr val="FF0000"/>
                </a:solidFill>
                <a:latin typeface="Times New Roman" panose="02020603050405020304" pitchFamily="18" charset="0"/>
                <a:cs typeface="Times New Roman" panose="02020603050405020304" pitchFamily="18" charset="0"/>
              </a:rPr>
              <a:t>Bạn</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tớ</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mình</a:t>
            </a:r>
            <a:endParaRPr lang="en-US" altLang="en-US" sz="2200" b="1" dirty="0">
              <a:solidFill>
                <a:srgbClr val="FF0000"/>
              </a:solidFill>
              <a:latin typeface="Times New Roman" panose="02020603050405020304" pitchFamily="18" charset="0"/>
              <a:cs typeface="Times New Roman" panose="02020603050405020304" pitchFamily="18" charset="0"/>
            </a:endParaRPr>
          </a:p>
        </p:txBody>
      </p:sp>
      <p:grpSp>
        <p:nvGrpSpPr>
          <p:cNvPr id="1238" name="组合 1237">
            <a:extLst>
              <a:ext uri="{FF2B5EF4-FFF2-40B4-BE49-F238E27FC236}">
                <a16:creationId xmlns:a16="http://schemas.microsoft.com/office/drawing/2014/main" id="{3B2957E3-8CBA-4D15-B022-866CF62AB916}"/>
              </a:ext>
            </a:extLst>
          </p:cNvPr>
          <p:cNvGrpSpPr/>
          <p:nvPr/>
        </p:nvGrpSpPr>
        <p:grpSpPr>
          <a:xfrm>
            <a:off x="9120571" y="3025083"/>
            <a:ext cx="1864017" cy="1891301"/>
            <a:chOff x="9082471" y="3025083"/>
            <a:chExt cx="1864017" cy="1891301"/>
          </a:xfrm>
        </p:grpSpPr>
        <p:grpSp>
          <p:nvGrpSpPr>
            <p:cNvPr id="1020" name="组合 1019">
              <a:extLst>
                <a:ext uri="{FF2B5EF4-FFF2-40B4-BE49-F238E27FC236}">
                  <a16:creationId xmlns:a16="http://schemas.microsoft.com/office/drawing/2014/main" id="{4E48A18B-0D54-481D-8D30-CD23243D897A}"/>
                </a:ext>
              </a:extLst>
            </p:cNvPr>
            <p:cNvGrpSpPr/>
            <p:nvPr/>
          </p:nvGrpSpPr>
          <p:grpSpPr>
            <a:xfrm>
              <a:off x="9082471" y="3025083"/>
              <a:ext cx="1864017" cy="1891301"/>
              <a:chOff x="1016000" y="1347787"/>
              <a:chExt cx="2711450" cy="2751138"/>
            </a:xfrm>
          </p:grpSpPr>
          <p:grpSp>
            <p:nvGrpSpPr>
              <p:cNvPr id="1021" name="Group 205">
                <a:extLst>
                  <a:ext uri="{FF2B5EF4-FFF2-40B4-BE49-F238E27FC236}">
                    <a16:creationId xmlns:a16="http://schemas.microsoft.com/office/drawing/2014/main" id="{F9736E90-7BC9-4638-AE2D-E9927A34BD5B}"/>
                  </a:ext>
                </a:extLst>
              </p:cNvPr>
              <p:cNvGrpSpPr>
                <a:grpSpLocks/>
              </p:cNvGrpSpPr>
              <p:nvPr/>
            </p:nvGrpSpPr>
            <p:grpSpPr bwMode="auto">
              <a:xfrm>
                <a:off x="1033463" y="1390650"/>
                <a:ext cx="2690813" cy="2700338"/>
                <a:chOff x="651" y="876"/>
                <a:chExt cx="1695" cy="1701"/>
              </a:xfrm>
            </p:grpSpPr>
            <p:sp>
              <p:nvSpPr>
                <p:cNvPr id="1023" name="Freeform 5">
                  <a:extLst>
                    <a:ext uri="{FF2B5EF4-FFF2-40B4-BE49-F238E27FC236}">
                      <a16:creationId xmlns:a16="http://schemas.microsoft.com/office/drawing/2014/main" id="{D2DE0EC7-97C6-421F-82CF-FC1EEFE551DC}"/>
                    </a:ext>
                  </a:extLst>
                </p:cNvPr>
                <p:cNvSpPr>
                  <a:spLocks/>
                </p:cNvSpPr>
                <p:nvPr/>
              </p:nvSpPr>
              <p:spPr bwMode="auto">
                <a:xfrm>
                  <a:off x="651" y="876"/>
                  <a:ext cx="1695" cy="1701"/>
                </a:xfrm>
                <a:custGeom>
                  <a:avLst/>
                  <a:gdLst>
                    <a:gd name="T0" fmla="*/ 485 w 957"/>
                    <a:gd name="T1" fmla="*/ 241 h 960"/>
                    <a:gd name="T2" fmla="*/ 422 w 957"/>
                    <a:gd name="T3" fmla="*/ 113 h 960"/>
                    <a:gd name="T4" fmla="*/ 349 w 957"/>
                    <a:gd name="T5" fmla="*/ 12 h 960"/>
                    <a:gd name="T6" fmla="*/ 350 w 957"/>
                    <a:gd name="T7" fmla="*/ 279 h 960"/>
                    <a:gd name="T8" fmla="*/ 293 w 957"/>
                    <a:gd name="T9" fmla="*/ 273 h 960"/>
                    <a:gd name="T10" fmla="*/ 205 w 957"/>
                    <a:gd name="T11" fmla="*/ 254 h 960"/>
                    <a:gd name="T12" fmla="*/ 75 w 957"/>
                    <a:gd name="T13" fmla="*/ 218 h 960"/>
                    <a:gd name="T14" fmla="*/ 158 w 957"/>
                    <a:gd name="T15" fmla="*/ 329 h 960"/>
                    <a:gd name="T16" fmla="*/ 261 w 957"/>
                    <a:gd name="T17" fmla="*/ 428 h 960"/>
                    <a:gd name="T18" fmla="*/ 118 w 957"/>
                    <a:gd name="T19" fmla="*/ 456 h 960"/>
                    <a:gd name="T20" fmla="*/ 0 w 957"/>
                    <a:gd name="T21" fmla="*/ 495 h 960"/>
                    <a:gd name="T22" fmla="*/ 163 w 957"/>
                    <a:gd name="T23" fmla="*/ 548 h 960"/>
                    <a:gd name="T24" fmla="*/ 210 w 957"/>
                    <a:gd name="T25" fmla="*/ 610 h 960"/>
                    <a:gd name="T26" fmla="*/ 160 w 957"/>
                    <a:gd name="T27" fmla="*/ 685 h 960"/>
                    <a:gd name="T28" fmla="*/ 77 w 957"/>
                    <a:gd name="T29" fmla="*/ 790 h 960"/>
                    <a:gd name="T30" fmla="*/ 253 w 957"/>
                    <a:gd name="T31" fmla="*/ 726 h 960"/>
                    <a:gd name="T32" fmla="*/ 341 w 957"/>
                    <a:gd name="T33" fmla="*/ 741 h 960"/>
                    <a:gd name="T34" fmla="*/ 330 w 957"/>
                    <a:gd name="T35" fmla="*/ 960 h 960"/>
                    <a:gd name="T36" fmla="*/ 414 w 957"/>
                    <a:gd name="T37" fmla="*/ 859 h 960"/>
                    <a:gd name="T38" fmla="*/ 466 w 957"/>
                    <a:gd name="T39" fmla="*/ 785 h 960"/>
                    <a:gd name="T40" fmla="*/ 508 w 957"/>
                    <a:gd name="T41" fmla="*/ 753 h 960"/>
                    <a:gd name="T42" fmla="*/ 551 w 957"/>
                    <a:gd name="T43" fmla="*/ 848 h 960"/>
                    <a:gd name="T44" fmla="*/ 628 w 957"/>
                    <a:gd name="T45" fmla="*/ 954 h 960"/>
                    <a:gd name="T46" fmla="*/ 648 w 957"/>
                    <a:gd name="T47" fmla="*/ 694 h 960"/>
                    <a:gd name="T48" fmla="*/ 701 w 957"/>
                    <a:gd name="T49" fmla="*/ 722 h 960"/>
                    <a:gd name="T50" fmla="*/ 772 w 957"/>
                    <a:gd name="T51" fmla="*/ 754 h 960"/>
                    <a:gd name="T52" fmla="*/ 877 w 957"/>
                    <a:gd name="T53" fmla="*/ 795 h 960"/>
                    <a:gd name="T54" fmla="*/ 740 w 957"/>
                    <a:gd name="T55" fmla="*/ 561 h 960"/>
                    <a:gd name="T56" fmla="*/ 851 w 957"/>
                    <a:gd name="T57" fmla="*/ 516 h 960"/>
                    <a:gd name="T58" fmla="*/ 957 w 957"/>
                    <a:gd name="T59" fmla="*/ 495 h 960"/>
                    <a:gd name="T60" fmla="*/ 834 w 957"/>
                    <a:gd name="T61" fmla="*/ 449 h 960"/>
                    <a:gd name="T62" fmla="*/ 733 w 957"/>
                    <a:gd name="T63" fmla="*/ 407 h 960"/>
                    <a:gd name="T64" fmla="*/ 791 w 957"/>
                    <a:gd name="T65" fmla="*/ 349 h 960"/>
                    <a:gd name="T66" fmla="*/ 913 w 957"/>
                    <a:gd name="T67" fmla="*/ 222 h 960"/>
                    <a:gd name="T68" fmla="*/ 871 w 957"/>
                    <a:gd name="T69" fmla="*/ 216 h 960"/>
                    <a:gd name="T70" fmla="*/ 667 w 957"/>
                    <a:gd name="T71" fmla="*/ 295 h 960"/>
                    <a:gd name="T72" fmla="*/ 611 w 957"/>
                    <a:gd name="T73" fmla="*/ 199 h 960"/>
                    <a:gd name="T74" fmla="*/ 617 w 957"/>
                    <a:gd name="T75" fmla="*/ 29 h 960"/>
                    <a:gd name="T76" fmla="*/ 567 w 957"/>
                    <a:gd name="T77" fmla="*/ 135 h 960"/>
                    <a:gd name="T78" fmla="*/ 485 w 957"/>
                    <a:gd name="T79" fmla="*/ 241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57" h="960">
                      <a:moveTo>
                        <a:pt x="485" y="241"/>
                      </a:moveTo>
                      <a:cubicBezTo>
                        <a:pt x="459" y="205"/>
                        <a:pt x="446" y="153"/>
                        <a:pt x="422" y="113"/>
                      </a:cubicBezTo>
                      <a:cubicBezTo>
                        <a:pt x="401" y="80"/>
                        <a:pt x="372" y="0"/>
                        <a:pt x="349" y="12"/>
                      </a:cubicBezTo>
                      <a:cubicBezTo>
                        <a:pt x="326" y="24"/>
                        <a:pt x="393" y="264"/>
                        <a:pt x="350" y="279"/>
                      </a:cubicBezTo>
                      <a:cubicBezTo>
                        <a:pt x="340" y="282"/>
                        <a:pt x="304" y="274"/>
                        <a:pt x="293" y="273"/>
                      </a:cubicBezTo>
                      <a:cubicBezTo>
                        <a:pt x="264" y="263"/>
                        <a:pt x="233" y="259"/>
                        <a:pt x="205" y="254"/>
                      </a:cubicBezTo>
                      <a:cubicBezTo>
                        <a:pt x="158" y="246"/>
                        <a:pt x="118" y="231"/>
                        <a:pt x="75" y="218"/>
                      </a:cubicBezTo>
                      <a:cubicBezTo>
                        <a:pt x="103" y="254"/>
                        <a:pt x="130" y="293"/>
                        <a:pt x="158" y="329"/>
                      </a:cubicBezTo>
                      <a:cubicBezTo>
                        <a:pt x="186" y="368"/>
                        <a:pt x="223" y="396"/>
                        <a:pt x="261" y="428"/>
                      </a:cubicBezTo>
                      <a:cubicBezTo>
                        <a:pt x="210" y="435"/>
                        <a:pt x="185" y="444"/>
                        <a:pt x="118" y="456"/>
                      </a:cubicBezTo>
                      <a:cubicBezTo>
                        <a:pt x="78" y="463"/>
                        <a:pt x="36" y="477"/>
                        <a:pt x="0" y="495"/>
                      </a:cubicBezTo>
                      <a:cubicBezTo>
                        <a:pt x="45" y="522"/>
                        <a:pt x="113" y="535"/>
                        <a:pt x="163" y="548"/>
                      </a:cubicBezTo>
                      <a:cubicBezTo>
                        <a:pt x="205" y="559"/>
                        <a:pt x="231" y="565"/>
                        <a:pt x="210" y="610"/>
                      </a:cubicBezTo>
                      <a:cubicBezTo>
                        <a:pt x="197" y="638"/>
                        <a:pt x="176" y="660"/>
                        <a:pt x="160" y="685"/>
                      </a:cubicBezTo>
                      <a:cubicBezTo>
                        <a:pt x="137" y="716"/>
                        <a:pt x="93" y="760"/>
                        <a:pt x="77" y="790"/>
                      </a:cubicBezTo>
                      <a:cubicBezTo>
                        <a:pt x="130" y="781"/>
                        <a:pt x="203" y="745"/>
                        <a:pt x="253" y="726"/>
                      </a:cubicBezTo>
                      <a:cubicBezTo>
                        <a:pt x="291" y="713"/>
                        <a:pt x="330" y="686"/>
                        <a:pt x="341" y="741"/>
                      </a:cubicBezTo>
                      <a:cubicBezTo>
                        <a:pt x="354" y="812"/>
                        <a:pt x="332" y="889"/>
                        <a:pt x="330" y="960"/>
                      </a:cubicBezTo>
                      <a:cubicBezTo>
                        <a:pt x="349" y="922"/>
                        <a:pt x="388" y="892"/>
                        <a:pt x="414" y="859"/>
                      </a:cubicBezTo>
                      <a:cubicBezTo>
                        <a:pt x="433" y="835"/>
                        <a:pt x="450" y="811"/>
                        <a:pt x="466" y="785"/>
                      </a:cubicBezTo>
                      <a:cubicBezTo>
                        <a:pt x="474" y="772"/>
                        <a:pt x="489" y="743"/>
                        <a:pt x="508" y="753"/>
                      </a:cubicBezTo>
                      <a:cubicBezTo>
                        <a:pt x="535" y="767"/>
                        <a:pt x="535" y="824"/>
                        <a:pt x="551" y="848"/>
                      </a:cubicBezTo>
                      <a:cubicBezTo>
                        <a:pt x="572" y="879"/>
                        <a:pt x="600" y="930"/>
                        <a:pt x="628" y="954"/>
                      </a:cubicBezTo>
                      <a:cubicBezTo>
                        <a:pt x="633" y="919"/>
                        <a:pt x="607" y="700"/>
                        <a:pt x="648" y="694"/>
                      </a:cubicBezTo>
                      <a:cubicBezTo>
                        <a:pt x="663" y="690"/>
                        <a:pt x="688" y="715"/>
                        <a:pt x="701" y="722"/>
                      </a:cubicBezTo>
                      <a:cubicBezTo>
                        <a:pt x="725" y="737"/>
                        <a:pt x="746" y="745"/>
                        <a:pt x="772" y="754"/>
                      </a:cubicBezTo>
                      <a:cubicBezTo>
                        <a:pt x="808" y="765"/>
                        <a:pt x="841" y="784"/>
                        <a:pt x="877" y="795"/>
                      </a:cubicBezTo>
                      <a:cubicBezTo>
                        <a:pt x="858" y="750"/>
                        <a:pt x="691" y="613"/>
                        <a:pt x="740" y="561"/>
                      </a:cubicBezTo>
                      <a:cubicBezTo>
                        <a:pt x="759" y="540"/>
                        <a:pt x="826" y="525"/>
                        <a:pt x="851" y="516"/>
                      </a:cubicBezTo>
                      <a:cubicBezTo>
                        <a:pt x="886" y="507"/>
                        <a:pt x="922" y="505"/>
                        <a:pt x="957" y="495"/>
                      </a:cubicBezTo>
                      <a:cubicBezTo>
                        <a:pt x="944" y="473"/>
                        <a:pt x="860" y="458"/>
                        <a:pt x="834" y="449"/>
                      </a:cubicBezTo>
                      <a:cubicBezTo>
                        <a:pt x="800" y="437"/>
                        <a:pt x="768" y="417"/>
                        <a:pt x="733" y="407"/>
                      </a:cubicBezTo>
                      <a:cubicBezTo>
                        <a:pt x="740" y="385"/>
                        <a:pt x="772" y="364"/>
                        <a:pt x="791" y="349"/>
                      </a:cubicBezTo>
                      <a:cubicBezTo>
                        <a:pt x="815" y="329"/>
                        <a:pt x="905" y="246"/>
                        <a:pt x="913" y="222"/>
                      </a:cubicBezTo>
                      <a:cubicBezTo>
                        <a:pt x="924" y="190"/>
                        <a:pt x="888" y="209"/>
                        <a:pt x="871" y="216"/>
                      </a:cubicBezTo>
                      <a:cubicBezTo>
                        <a:pt x="802" y="246"/>
                        <a:pt x="744" y="289"/>
                        <a:pt x="667" y="295"/>
                      </a:cubicBezTo>
                      <a:cubicBezTo>
                        <a:pt x="607" y="299"/>
                        <a:pt x="609" y="244"/>
                        <a:pt x="611" y="199"/>
                      </a:cubicBezTo>
                      <a:cubicBezTo>
                        <a:pt x="613" y="143"/>
                        <a:pt x="646" y="37"/>
                        <a:pt x="617" y="29"/>
                      </a:cubicBezTo>
                      <a:cubicBezTo>
                        <a:pt x="607" y="26"/>
                        <a:pt x="590" y="81"/>
                        <a:pt x="567" y="135"/>
                      </a:cubicBezTo>
                      <a:cubicBezTo>
                        <a:pt x="545" y="190"/>
                        <a:pt x="517" y="245"/>
                        <a:pt x="485" y="24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24" name="Freeform 6">
                  <a:extLst>
                    <a:ext uri="{FF2B5EF4-FFF2-40B4-BE49-F238E27FC236}">
                      <a16:creationId xmlns:a16="http://schemas.microsoft.com/office/drawing/2014/main" id="{F381BECE-E897-481C-82F0-91FFB8F455FE}"/>
                    </a:ext>
                  </a:extLst>
                </p:cNvPr>
                <p:cNvSpPr>
                  <a:spLocks/>
                </p:cNvSpPr>
                <p:nvPr/>
              </p:nvSpPr>
              <p:spPr bwMode="auto">
                <a:xfrm>
                  <a:off x="1241" y="2481"/>
                  <a:ext cx="23" cy="25"/>
                </a:xfrm>
                <a:custGeom>
                  <a:avLst/>
                  <a:gdLst>
                    <a:gd name="T0" fmla="*/ 6 w 13"/>
                    <a:gd name="T1" fmla="*/ 0 h 14"/>
                    <a:gd name="T2" fmla="*/ 1 w 13"/>
                    <a:gd name="T3" fmla="*/ 2 h 14"/>
                    <a:gd name="T4" fmla="*/ 0 w 13"/>
                    <a:gd name="T5" fmla="*/ 11 h 14"/>
                    <a:gd name="T6" fmla="*/ 6 w 13"/>
                    <a:gd name="T7" fmla="*/ 14 h 14"/>
                    <a:gd name="T8" fmla="*/ 13 w 13"/>
                    <a:gd name="T9" fmla="*/ 7 h 14"/>
                    <a:gd name="T10" fmla="*/ 6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6" y="0"/>
                      </a:moveTo>
                      <a:cubicBezTo>
                        <a:pt x="4" y="0"/>
                        <a:pt x="2" y="1"/>
                        <a:pt x="1" y="2"/>
                      </a:cubicBezTo>
                      <a:cubicBezTo>
                        <a:pt x="1" y="5"/>
                        <a:pt x="0" y="8"/>
                        <a:pt x="0" y="11"/>
                      </a:cubicBezTo>
                      <a:cubicBezTo>
                        <a:pt x="1" y="13"/>
                        <a:pt x="3" y="14"/>
                        <a:pt x="6" y="14"/>
                      </a:cubicBezTo>
                      <a:cubicBezTo>
                        <a:pt x="10" y="14"/>
                        <a:pt x="13" y="11"/>
                        <a:pt x="13" y="7"/>
                      </a:cubicBezTo>
                      <a:cubicBezTo>
                        <a:pt x="13" y="3"/>
                        <a:pt x="10" y="0"/>
                        <a:pt x="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25" name="Freeform 7">
                  <a:extLst>
                    <a:ext uri="{FF2B5EF4-FFF2-40B4-BE49-F238E27FC236}">
                      <a16:creationId xmlns:a16="http://schemas.microsoft.com/office/drawing/2014/main" id="{9AE477E4-A649-4799-B7B3-281732DD64AA}"/>
                    </a:ext>
                  </a:extLst>
                </p:cNvPr>
                <p:cNvSpPr>
                  <a:spLocks/>
                </p:cNvSpPr>
                <p:nvPr/>
              </p:nvSpPr>
              <p:spPr bwMode="auto">
                <a:xfrm>
                  <a:off x="1236" y="2538"/>
                  <a:ext cx="21" cy="30"/>
                </a:xfrm>
                <a:custGeom>
                  <a:avLst/>
                  <a:gdLst>
                    <a:gd name="T0" fmla="*/ 7 w 12"/>
                    <a:gd name="T1" fmla="*/ 0 h 17"/>
                    <a:gd name="T2" fmla="*/ 1 w 12"/>
                    <a:gd name="T3" fmla="*/ 2 h 17"/>
                    <a:gd name="T4" fmla="*/ 0 w 12"/>
                    <a:gd name="T5" fmla="*/ 15 h 17"/>
                    <a:gd name="T6" fmla="*/ 3 w 12"/>
                    <a:gd name="T7" fmla="*/ 17 h 17"/>
                    <a:gd name="T8" fmla="*/ 12 w 12"/>
                    <a:gd name="T9" fmla="*/ 2 h 17"/>
                    <a:gd name="T10" fmla="*/ 7 w 12"/>
                    <a:gd name="T11" fmla="*/ 0 h 17"/>
                  </a:gdLst>
                  <a:ahLst/>
                  <a:cxnLst>
                    <a:cxn ang="0">
                      <a:pos x="T0" y="T1"/>
                    </a:cxn>
                    <a:cxn ang="0">
                      <a:pos x="T2" y="T3"/>
                    </a:cxn>
                    <a:cxn ang="0">
                      <a:pos x="T4" y="T5"/>
                    </a:cxn>
                    <a:cxn ang="0">
                      <a:pos x="T6" y="T7"/>
                    </a:cxn>
                    <a:cxn ang="0">
                      <a:pos x="T8" y="T9"/>
                    </a:cxn>
                    <a:cxn ang="0">
                      <a:pos x="T10" y="T11"/>
                    </a:cxn>
                  </a:cxnLst>
                  <a:rect l="0" t="0" r="r" b="b"/>
                  <a:pathLst>
                    <a:path w="12" h="17">
                      <a:moveTo>
                        <a:pt x="7" y="0"/>
                      </a:moveTo>
                      <a:cubicBezTo>
                        <a:pt x="5" y="0"/>
                        <a:pt x="3" y="1"/>
                        <a:pt x="1" y="2"/>
                      </a:cubicBezTo>
                      <a:cubicBezTo>
                        <a:pt x="1" y="6"/>
                        <a:pt x="0" y="11"/>
                        <a:pt x="0" y="15"/>
                      </a:cubicBezTo>
                      <a:cubicBezTo>
                        <a:pt x="1" y="16"/>
                        <a:pt x="2" y="17"/>
                        <a:pt x="3" y="17"/>
                      </a:cubicBezTo>
                      <a:cubicBezTo>
                        <a:pt x="5" y="12"/>
                        <a:pt x="9" y="7"/>
                        <a:pt x="12" y="2"/>
                      </a:cubicBezTo>
                      <a:cubicBezTo>
                        <a:pt x="11" y="1"/>
                        <a:pt x="9" y="0"/>
                        <a:pt x="7"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26" name="Oval 8">
                  <a:extLst>
                    <a:ext uri="{FF2B5EF4-FFF2-40B4-BE49-F238E27FC236}">
                      <a16:creationId xmlns:a16="http://schemas.microsoft.com/office/drawing/2014/main" id="{C4E8E425-3AEB-46DB-8EC3-4B9F5F77ECEF}"/>
                    </a:ext>
                  </a:extLst>
                </p:cNvPr>
                <p:cNvSpPr>
                  <a:spLocks noChangeArrowheads="1"/>
                </p:cNvSpPr>
                <p:nvPr/>
              </p:nvSpPr>
              <p:spPr bwMode="auto">
                <a:xfrm>
                  <a:off x="1733" y="2494"/>
                  <a:ext cx="29"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27" name="Oval 9">
                  <a:extLst>
                    <a:ext uri="{FF2B5EF4-FFF2-40B4-BE49-F238E27FC236}">
                      <a16:creationId xmlns:a16="http://schemas.microsoft.com/office/drawing/2014/main" id="{A69FCE1D-7B3A-49C1-BF60-C2A51B8579DB}"/>
                    </a:ext>
                  </a:extLst>
                </p:cNvPr>
                <p:cNvSpPr>
                  <a:spLocks noChangeArrowheads="1"/>
                </p:cNvSpPr>
                <p:nvPr/>
              </p:nvSpPr>
              <p:spPr bwMode="auto">
                <a:xfrm>
                  <a:off x="993" y="2104"/>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28" name="Freeform 10">
                  <a:extLst>
                    <a:ext uri="{FF2B5EF4-FFF2-40B4-BE49-F238E27FC236}">
                      <a16:creationId xmlns:a16="http://schemas.microsoft.com/office/drawing/2014/main" id="{2DAD9402-3086-4707-A409-BE7B4BBA0A82}"/>
                    </a:ext>
                  </a:extLst>
                </p:cNvPr>
                <p:cNvSpPr>
                  <a:spLocks/>
                </p:cNvSpPr>
                <p:nvPr/>
              </p:nvSpPr>
              <p:spPr bwMode="auto">
                <a:xfrm>
                  <a:off x="904" y="2104"/>
                  <a:ext cx="30" cy="30"/>
                </a:xfrm>
                <a:custGeom>
                  <a:avLst/>
                  <a:gdLst>
                    <a:gd name="T0" fmla="*/ 11 w 17"/>
                    <a:gd name="T1" fmla="*/ 0 h 17"/>
                    <a:gd name="T2" fmla="*/ 0 w 17"/>
                    <a:gd name="T3" fmla="*/ 13 h 17"/>
                    <a:gd name="T4" fmla="*/ 8 w 17"/>
                    <a:gd name="T5" fmla="*/ 17 h 17"/>
                    <a:gd name="T6" fmla="*/ 17 w 17"/>
                    <a:gd name="T7" fmla="*/ 8 h 17"/>
                    <a:gd name="T8" fmla="*/ 11 w 17"/>
                    <a:gd name="T9" fmla="*/ 0 h 17"/>
                  </a:gdLst>
                  <a:ahLst/>
                  <a:cxnLst>
                    <a:cxn ang="0">
                      <a:pos x="T0" y="T1"/>
                    </a:cxn>
                    <a:cxn ang="0">
                      <a:pos x="T2" y="T3"/>
                    </a:cxn>
                    <a:cxn ang="0">
                      <a:pos x="T4" y="T5"/>
                    </a:cxn>
                    <a:cxn ang="0">
                      <a:pos x="T6" y="T7"/>
                    </a:cxn>
                    <a:cxn ang="0">
                      <a:pos x="T8" y="T9"/>
                    </a:cxn>
                  </a:cxnLst>
                  <a:rect l="0" t="0" r="r" b="b"/>
                  <a:pathLst>
                    <a:path w="17" h="17">
                      <a:moveTo>
                        <a:pt x="11" y="0"/>
                      </a:moveTo>
                      <a:cubicBezTo>
                        <a:pt x="7" y="4"/>
                        <a:pt x="4" y="8"/>
                        <a:pt x="0" y="13"/>
                      </a:cubicBezTo>
                      <a:cubicBezTo>
                        <a:pt x="2" y="16"/>
                        <a:pt x="4" y="17"/>
                        <a:pt x="8" y="17"/>
                      </a:cubicBezTo>
                      <a:cubicBezTo>
                        <a:pt x="13" y="17"/>
                        <a:pt x="17" y="13"/>
                        <a:pt x="17" y="8"/>
                      </a:cubicBezTo>
                      <a:cubicBezTo>
                        <a:pt x="17" y="4"/>
                        <a:pt x="14" y="1"/>
                        <a:pt x="1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29" name="Oval 11">
                  <a:extLst>
                    <a:ext uri="{FF2B5EF4-FFF2-40B4-BE49-F238E27FC236}">
                      <a16:creationId xmlns:a16="http://schemas.microsoft.com/office/drawing/2014/main" id="{8C6DC907-5A2C-4D5E-BFD7-7B9A69EE5B13}"/>
                    </a:ext>
                  </a:extLst>
                </p:cNvPr>
                <p:cNvSpPr>
                  <a:spLocks noChangeArrowheads="1"/>
                </p:cNvSpPr>
                <p:nvPr/>
              </p:nvSpPr>
              <p:spPr bwMode="auto">
                <a:xfrm>
                  <a:off x="1108" y="2065"/>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30" name="Oval 12">
                  <a:extLst>
                    <a:ext uri="{FF2B5EF4-FFF2-40B4-BE49-F238E27FC236}">
                      <a16:creationId xmlns:a16="http://schemas.microsoft.com/office/drawing/2014/main" id="{1E7A6E9F-E217-4EFC-A594-D40E31797C93}"/>
                    </a:ext>
                  </a:extLst>
                </p:cNvPr>
                <p:cNvSpPr>
                  <a:spLocks noChangeArrowheads="1"/>
                </p:cNvSpPr>
                <p:nvPr/>
              </p:nvSpPr>
              <p:spPr bwMode="auto">
                <a:xfrm>
                  <a:off x="961" y="2058"/>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31" name="Oval 13">
                  <a:extLst>
                    <a:ext uri="{FF2B5EF4-FFF2-40B4-BE49-F238E27FC236}">
                      <a16:creationId xmlns:a16="http://schemas.microsoft.com/office/drawing/2014/main" id="{7B13F3FE-610C-4C08-A0B3-3566C98571C2}"/>
                    </a:ext>
                  </a:extLst>
                </p:cNvPr>
                <p:cNvSpPr>
                  <a:spLocks noChangeArrowheads="1"/>
                </p:cNvSpPr>
                <p:nvPr/>
              </p:nvSpPr>
              <p:spPr bwMode="auto">
                <a:xfrm>
                  <a:off x="1078" y="2115"/>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32" name="Oval 14">
                  <a:extLst>
                    <a:ext uri="{FF2B5EF4-FFF2-40B4-BE49-F238E27FC236}">
                      <a16:creationId xmlns:a16="http://schemas.microsoft.com/office/drawing/2014/main" id="{C360C35A-F5F8-4C91-8742-C47DE36CDE57}"/>
                    </a:ext>
                  </a:extLst>
                </p:cNvPr>
                <p:cNvSpPr>
                  <a:spLocks noChangeArrowheads="1"/>
                </p:cNvSpPr>
                <p:nvPr/>
              </p:nvSpPr>
              <p:spPr bwMode="auto">
                <a:xfrm>
                  <a:off x="1032" y="2058"/>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33" name="Freeform 15">
                  <a:extLst>
                    <a:ext uri="{FF2B5EF4-FFF2-40B4-BE49-F238E27FC236}">
                      <a16:creationId xmlns:a16="http://schemas.microsoft.com/office/drawing/2014/main" id="{A28A41D6-3B21-4A57-B292-983CD248A497}"/>
                    </a:ext>
                  </a:extLst>
                </p:cNvPr>
                <p:cNvSpPr>
                  <a:spLocks/>
                </p:cNvSpPr>
                <p:nvPr/>
              </p:nvSpPr>
              <p:spPr bwMode="auto">
                <a:xfrm>
                  <a:off x="982" y="2194"/>
                  <a:ext cx="23" cy="16"/>
                </a:xfrm>
                <a:custGeom>
                  <a:avLst/>
                  <a:gdLst>
                    <a:gd name="T0" fmla="*/ 7 w 13"/>
                    <a:gd name="T1" fmla="*/ 0 h 9"/>
                    <a:gd name="T2" fmla="*/ 0 w 13"/>
                    <a:gd name="T3" fmla="*/ 7 h 9"/>
                    <a:gd name="T4" fmla="*/ 0 w 13"/>
                    <a:gd name="T5" fmla="*/ 9 h 9"/>
                    <a:gd name="T6" fmla="*/ 13 w 13"/>
                    <a:gd name="T7" fmla="*/ 3 h 9"/>
                    <a:gd name="T8" fmla="*/ 7 w 13"/>
                    <a:gd name="T9" fmla="*/ 0 h 9"/>
                  </a:gdLst>
                  <a:ahLst/>
                  <a:cxnLst>
                    <a:cxn ang="0">
                      <a:pos x="T0" y="T1"/>
                    </a:cxn>
                    <a:cxn ang="0">
                      <a:pos x="T2" y="T3"/>
                    </a:cxn>
                    <a:cxn ang="0">
                      <a:pos x="T4" y="T5"/>
                    </a:cxn>
                    <a:cxn ang="0">
                      <a:pos x="T6" y="T7"/>
                    </a:cxn>
                    <a:cxn ang="0">
                      <a:pos x="T8" y="T9"/>
                    </a:cxn>
                  </a:cxnLst>
                  <a:rect l="0" t="0" r="r" b="b"/>
                  <a:pathLst>
                    <a:path w="13" h="9">
                      <a:moveTo>
                        <a:pt x="7" y="0"/>
                      </a:moveTo>
                      <a:cubicBezTo>
                        <a:pt x="3" y="0"/>
                        <a:pt x="0" y="3"/>
                        <a:pt x="0" y="7"/>
                      </a:cubicBezTo>
                      <a:cubicBezTo>
                        <a:pt x="0" y="8"/>
                        <a:pt x="0" y="8"/>
                        <a:pt x="0" y="9"/>
                      </a:cubicBezTo>
                      <a:cubicBezTo>
                        <a:pt x="4" y="7"/>
                        <a:pt x="8" y="5"/>
                        <a:pt x="13" y="3"/>
                      </a:cubicBezTo>
                      <a:cubicBezTo>
                        <a:pt x="11" y="2"/>
                        <a:pt x="9" y="0"/>
                        <a:pt x="7"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34" name="Freeform 16">
                  <a:extLst>
                    <a:ext uri="{FF2B5EF4-FFF2-40B4-BE49-F238E27FC236}">
                      <a16:creationId xmlns:a16="http://schemas.microsoft.com/office/drawing/2014/main" id="{8F98ED1F-25E3-4EAD-A328-C04B399F4A2B}"/>
                    </a:ext>
                  </a:extLst>
                </p:cNvPr>
                <p:cNvSpPr>
                  <a:spLocks/>
                </p:cNvSpPr>
                <p:nvPr/>
              </p:nvSpPr>
              <p:spPr bwMode="auto">
                <a:xfrm>
                  <a:off x="872" y="2146"/>
                  <a:ext cx="32" cy="32"/>
                </a:xfrm>
                <a:custGeom>
                  <a:avLst/>
                  <a:gdLst>
                    <a:gd name="T0" fmla="*/ 9 w 18"/>
                    <a:gd name="T1" fmla="*/ 0 h 18"/>
                    <a:gd name="T2" fmla="*/ 8 w 18"/>
                    <a:gd name="T3" fmla="*/ 0 h 18"/>
                    <a:gd name="T4" fmla="*/ 0 w 18"/>
                    <a:gd name="T5" fmla="*/ 11 h 18"/>
                    <a:gd name="T6" fmla="*/ 9 w 18"/>
                    <a:gd name="T7" fmla="*/ 18 h 18"/>
                    <a:gd name="T8" fmla="*/ 18 w 18"/>
                    <a:gd name="T9" fmla="*/ 9 h 18"/>
                    <a:gd name="T10" fmla="*/ 9 w 18"/>
                    <a:gd name="T11" fmla="*/ 0 h 18"/>
                  </a:gdLst>
                  <a:ahLst/>
                  <a:cxnLst>
                    <a:cxn ang="0">
                      <a:pos x="T0" y="T1"/>
                    </a:cxn>
                    <a:cxn ang="0">
                      <a:pos x="T2" y="T3"/>
                    </a:cxn>
                    <a:cxn ang="0">
                      <a:pos x="T4" y="T5"/>
                    </a:cxn>
                    <a:cxn ang="0">
                      <a:pos x="T6" y="T7"/>
                    </a:cxn>
                    <a:cxn ang="0">
                      <a:pos x="T8" y="T9"/>
                    </a:cxn>
                    <a:cxn ang="0">
                      <a:pos x="T10" y="T11"/>
                    </a:cxn>
                  </a:cxnLst>
                  <a:rect l="0" t="0" r="r" b="b"/>
                  <a:pathLst>
                    <a:path w="18" h="18">
                      <a:moveTo>
                        <a:pt x="9" y="0"/>
                      </a:moveTo>
                      <a:cubicBezTo>
                        <a:pt x="9" y="0"/>
                        <a:pt x="9" y="0"/>
                        <a:pt x="8" y="0"/>
                      </a:cubicBezTo>
                      <a:cubicBezTo>
                        <a:pt x="6" y="4"/>
                        <a:pt x="3" y="7"/>
                        <a:pt x="0" y="11"/>
                      </a:cubicBezTo>
                      <a:cubicBezTo>
                        <a:pt x="0" y="15"/>
                        <a:pt x="4" y="18"/>
                        <a:pt x="9" y="18"/>
                      </a:cubicBezTo>
                      <a:cubicBezTo>
                        <a:pt x="14" y="18"/>
                        <a:pt x="18" y="14"/>
                        <a:pt x="18" y="9"/>
                      </a:cubicBezTo>
                      <a:cubicBezTo>
                        <a:pt x="18" y="4"/>
                        <a:pt x="14" y="0"/>
                        <a:pt x="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35" name="Oval 17">
                  <a:extLst>
                    <a:ext uri="{FF2B5EF4-FFF2-40B4-BE49-F238E27FC236}">
                      <a16:creationId xmlns:a16="http://schemas.microsoft.com/office/drawing/2014/main" id="{14B4680E-1B23-45E3-9E01-D17541CBCE28}"/>
                    </a:ext>
                  </a:extLst>
                </p:cNvPr>
                <p:cNvSpPr>
                  <a:spLocks noChangeArrowheads="1"/>
                </p:cNvSpPr>
                <p:nvPr/>
              </p:nvSpPr>
              <p:spPr bwMode="auto">
                <a:xfrm>
                  <a:off x="892" y="2193"/>
                  <a:ext cx="32" cy="3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36" name="Oval 18">
                  <a:extLst>
                    <a:ext uri="{FF2B5EF4-FFF2-40B4-BE49-F238E27FC236}">
                      <a16:creationId xmlns:a16="http://schemas.microsoft.com/office/drawing/2014/main" id="{8C069D78-BA9E-47AF-9FA4-246D8148C749}"/>
                    </a:ext>
                  </a:extLst>
                </p:cNvPr>
                <p:cNvSpPr>
                  <a:spLocks noChangeArrowheads="1"/>
                </p:cNvSpPr>
                <p:nvPr/>
              </p:nvSpPr>
              <p:spPr bwMode="auto">
                <a:xfrm>
                  <a:off x="950" y="2148"/>
                  <a:ext cx="29"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37" name="Oval 19">
                  <a:extLst>
                    <a:ext uri="{FF2B5EF4-FFF2-40B4-BE49-F238E27FC236}">
                      <a16:creationId xmlns:a16="http://schemas.microsoft.com/office/drawing/2014/main" id="{3985852A-34FB-4FF6-AE16-48583264E859}"/>
                    </a:ext>
                  </a:extLst>
                </p:cNvPr>
                <p:cNvSpPr>
                  <a:spLocks noChangeArrowheads="1"/>
                </p:cNvSpPr>
                <p:nvPr/>
              </p:nvSpPr>
              <p:spPr bwMode="auto">
                <a:xfrm>
                  <a:off x="1021" y="2148"/>
                  <a:ext cx="29"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38" name="Oval 20">
                  <a:extLst>
                    <a:ext uri="{FF2B5EF4-FFF2-40B4-BE49-F238E27FC236}">
                      <a16:creationId xmlns:a16="http://schemas.microsoft.com/office/drawing/2014/main" id="{A84011FC-E6E7-4000-A000-B7F47B3BE7E8}"/>
                    </a:ext>
                  </a:extLst>
                </p:cNvPr>
                <p:cNvSpPr>
                  <a:spLocks noChangeArrowheads="1"/>
                </p:cNvSpPr>
                <p:nvPr/>
              </p:nvSpPr>
              <p:spPr bwMode="auto">
                <a:xfrm>
                  <a:off x="814" y="2240"/>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39" name="Freeform 21">
                  <a:extLst>
                    <a:ext uri="{FF2B5EF4-FFF2-40B4-BE49-F238E27FC236}">
                      <a16:creationId xmlns:a16="http://schemas.microsoft.com/office/drawing/2014/main" id="{A8505921-9D77-4B1F-8D30-7892EBD22034}"/>
                    </a:ext>
                  </a:extLst>
                </p:cNvPr>
                <p:cNvSpPr>
                  <a:spLocks/>
                </p:cNvSpPr>
                <p:nvPr/>
              </p:nvSpPr>
              <p:spPr bwMode="auto">
                <a:xfrm>
                  <a:off x="876" y="2242"/>
                  <a:ext cx="19" cy="9"/>
                </a:xfrm>
                <a:custGeom>
                  <a:avLst/>
                  <a:gdLst>
                    <a:gd name="T0" fmla="*/ 8 w 11"/>
                    <a:gd name="T1" fmla="*/ 0 h 5"/>
                    <a:gd name="T2" fmla="*/ 0 w 11"/>
                    <a:gd name="T3" fmla="*/ 5 h 5"/>
                    <a:gd name="T4" fmla="*/ 11 w 11"/>
                    <a:gd name="T5" fmla="*/ 1 h 5"/>
                    <a:gd name="T6" fmla="*/ 8 w 11"/>
                    <a:gd name="T7" fmla="*/ 0 h 5"/>
                  </a:gdLst>
                  <a:ahLst/>
                  <a:cxnLst>
                    <a:cxn ang="0">
                      <a:pos x="T0" y="T1"/>
                    </a:cxn>
                    <a:cxn ang="0">
                      <a:pos x="T2" y="T3"/>
                    </a:cxn>
                    <a:cxn ang="0">
                      <a:pos x="T4" y="T5"/>
                    </a:cxn>
                    <a:cxn ang="0">
                      <a:pos x="T6" y="T7"/>
                    </a:cxn>
                  </a:cxnLst>
                  <a:rect l="0" t="0" r="r" b="b"/>
                  <a:pathLst>
                    <a:path w="11" h="5">
                      <a:moveTo>
                        <a:pt x="8" y="0"/>
                      </a:moveTo>
                      <a:cubicBezTo>
                        <a:pt x="4" y="0"/>
                        <a:pt x="1" y="2"/>
                        <a:pt x="0" y="5"/>
                      </a:cubicBezTo>
                      <a:cubicBezTo>
                        <a:pt x="3" y="4"/>
                        <a:pt x="7" y="2"/>
                        <a:pt x="11" y="1"/>
                      </a:cubicBezTo>
                      <a:cubicBezTo>
                        <a:pt x="10" y="1"/>
                        <a:pt x="9" y="0"/>
                        <a:pt x="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40" name="Oval 22">
                  <a:extLst>
                    <a:ext uri="{FF2B5EF4-FFF2-40B4-BE49-F238E27FC236}">
                      <a16:creationId xmlns:a16="http://schemas.microsoft.com/office/drawing/2014/main" id="{E1837728-5653-412A-8BDA-49C0C90C7AF9}"/>
                    </a:ext>
                  </a:extLst>
                </p:cNvPr>
                <p:cNvSpPr>
                  <a:spLocks noChangeArrowheads="1"/>
                </p:cNvSpPr>
                <p:nvPr/>
              </p:nvSpPr>
              <p:spPr bwMode="auto">
                <a:xfrm>
                  <a:off x="1168" y="2086"/>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41" name="Oval 23">
                  <a:extLst>
                    <a:ext uri="{FF2B5EF4-FFF2-40B4-BE49-F238E27FC236}">
                      <a16:creationId xmlns:a16="http://schemas.microsoft.com/office/drawing/2014/main" id="{396F5B84-7A32-44A9-80A7-C6E810E0799E}"/>
                    </a:ext>
                  </a:extLst>
                </p:cNvPr>
                <p:cNvSpPr>
                  <a:spLocks noChangeArrowheads="1"/>
                </p:cNvSpPr>
                <p:nvPr/>
              </p:nvSpPr>
              <p:spPr bwMode="auto">
                <a:xfrm>
                  <a:off x="1239" y="2072"/>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42" name="Oval 24">
                  <a:extLst>
                    <a:ext uri="{FF2B5EF4-FFF2-40B4-BE49-F238E27FC236}">
                      <a16:creationId xmlns:a16="http://schemas.microsoft.com/office/drawing/2014/main" id="{7862FA0F-88BA-4224-B0E9-322F314D1A09}"/>
                    </a:ext>
                  </a:extLst>
                </p:cNvPr>
                <p:cNvSpPr>
                  <a:spLocks noChangeArrowheads="1"/>
                </p:cNvSpPr>
                <p:nvPr/>
              </p:nvSpPr>
              <p:spPr bwMode="auto">
                <a:xfrm>
                  <a:off x="1409" y="2122"/>
                  <a:ext cx="25" cy="2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43" name="Oval 25">
                  <a:extLst>
                    <a:ext uri="{FF2B5EF4-FFF2-40B4-BE49-F238E27FC236}">
                      <a16:creationId xmlns:a16="http://schemas.microsoft.com/office/drawing/2014/main" id="{DDFEBB17-A611-4ED3-993B-7AF2D13F0FCB}"/>
                    </a:ext>
                  </a:extLst>
                </p:cNvPr>
                <p:cNvSpPr>
                  <a:spLocks noChangeArrowheads="1"/>
                </p:cNvSpPr>
                <p:nvPr/>
              </p:nvSpPr>
              <p:spPr bwMode="auto">
                <a:xfrm>
                  <a:off x="1299" y="2074"/>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44" name="Freeform 26">
                  <a:extLst>
                    <a:ext uri="{FF2B5EF4-FFF2-40B4-BE49-F238E27FC236}">
                      <a16:creationId xmlns:a16="http://schemas.microsoft.com/office/drawing/2014/main" id="{9C31B815-DC4D-4665-A41E-284AC6223FFC}"/>
                    </a:ext>
                  </a:extLst>
                </p:cNvPr>
                <p:cNvSpPr>
                  <a:spLocks/>
                </p:cNvSpPr>
                <p:nvPr/>
              </p:nvSpPr>
              <p:spPr bwMode="auto">
                <a:xfrm>
                  <a:off x="1232" y="2129"/>
                  <a:ext cx="32" cy="32"/>
                </a:xfrm>
                <a:custGeom>
                  <a:avLst/>
                  <a:gdLst>
                    <a:gd name="T0" fmla="*/ 9 w 18"/>
                    <a:gd name="T1" fmla="*/ 0 h 18"/>
                    <a:gd name="T2" fmla="*/ 0 w 18"/>
                    <a:gd name="T3" fmla="*/ 7 h 18"/>
                    <a:gd name="T4" fmla="*/ 8 w 18"/>
                    <a:gd name="T5" fmla="*/ 18 h 18"/>
                    <a:gd name="T6" fmla="*/ 9 w 18"/>
                    <a:gd name="T7" fmla="*/ 18 h 18"/>
                    <a:gd name="T8" fmla="*/ 18 w 18"/>
                    <a:gd name="T9" fmla="*/ 9 h 18"/>
                    <a:gd name="T10" fmla="*/ 9 w 18"/>
                    <a:gd name="T11" fmla="*/ 0 h 18"/>
                  </a:gdLst>
                  <a:ahLst/>
                  <a:cxnLst>
                    <a:cxn ang="0">
                      <a:pos x="T0" y="T1"/>
                    </a:cxn>
                    <a:cxn ang="0">
                      <a:pos x="T2" y="T3"/>
                    </a:cxn>
                    <a:cxn ang="0">
                      <a:pos x="T4" y="T5"/>
                    </a:cxn>
                    <a:cxn ang="0">
                      <a:pos x="T6" y="T7"/>
                    </a:cxn>
                    <a:cxn ang="0">
                      <a:pos x="T8" y="T9"/>
                    </a:cxn>
                    <a:cxn ang="0">
                      <a:pos x="T10" y="T11"/>
                    </a:cxn>
                  </a:cxnLst>
                  <a:rect l="0" t="0" r="r" b="b"/>
                  <a:pathLst>
                    <a:path w="18" h="18">
                      <a:moveTo>
                        <a:pt x="9" y="0"/>
                      </a:moveTo>
                      <a:cubicBezTo>
                        <a:pt x="5" y="0"/>
                        <a:pt x="1" y="3"/>
                        <a:pt x="0" y="7"/>
                      </a:cubicBezTo>
                      <a:cubicBezTo>
                        <a:pt x="3" y="9"/>
                        <a:pt x="6" y="13"/>
                        <a:pt x="8" y="18"/>
                      </a:cubicBezTo>
                      <a:cubicBezTo>
                        <a:pt x="8" y="18"/>
                        <a:pt x="9" y="18"/>
                        <a:pt x="9" y="18"/>
                      </a:cubicBezTo>
                      <a:cubicBezTo>
                        <a:pt x="14" y="18"/>
                        <a:pt x="18" y="14"/>
                        <a:pt x="18" y="9"/>
                      </a:cubicBezTo>
                      <a:cubicBezTo>
                        <a:pt x="18" y="4"/>
                        <a:pt x="14" y="0"/>
                        <a:pt x="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45" name="Oval 27">
                  <a:extLst>
                    <a:ext uri="{FF2B5EF4-FFF2-40B4-BE49-F238E27FC236}">
                      <a16:creationId xmlns:a16="http://schemas.microsoft.com/office/drawing/2014/main" id="{EDD8B030-D937-4CBF-ABE5-D51D4EF5BEC5}"/>
                    </a:ext>
                  </a:extLst>
                </p:cNvPr>
                <p:cNvSpPr>
                  <a:spLocks noChangeArrowheads="1"/>
                </p:cNvSpPr>
                <p:nvPr/>
              </p:nvSpPr>
              <p:spPr bwMode="auto">
                <a:xfrm>
                  <a:off x="1306" y="2138"/>
                  <a:ext cx="32" cy="3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46" name="Oval 28">
                  <a:extLst>
                    <a:ext uri="{FF2B5EF4-FFF2-40B4-BE49-F238E27FC236}">
                      <a16:creationId xmlns:a16="http://schemas.microsoft.com/office/drawing/2014/main" id="{5DAF496B-0266-47DB-A977-134CBE46E019}"/>
                    </a:ext>
                  </a:extLst>
                </p:cNvPr>
                <p:cNvSpPr>
                  <a:spLocks noChangeArrowheads="1"/>
                </p:cNvSpPr>
                <p:nvPr/>
              </p:nvSpPr>
              <p:spPr bwMode="auto">
                <a:xfrm>
                  <a:off x="1528" y="2090"/>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47" name="Oval 29">
                  <a:extLst>
                    <a:ext uri="{FF2B5EF4-FFF2-40B4-BE49-F238E27FC236}">
                      <a16:creationId xmlns:a16="http://schemas.microsoft.com/office/drawing/2014/main" id="{D8CB561F-D72E-493F-8681-B0101619C76B}"/>
                    </a:ext>
                  </a:extLst>
                </p:cNvPr>
                <p:cNvSpPr>
                  <a:spLocks noChangeArrowheads="1"/>
                </p:cNvSpPr>
                <p:nvPr/>
              </p:nvSpPr>
              <p:spPr bwMode="auto">
                <a:xfrm>
                  <a:off x="1377" y="2076"/>
                  <a:ext cx="29"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48" name="Oval 30">
                  <a:extLst>
                    <a:ext uri="{FF2B5EF4-FFF2-40B4-BE49-F238E27FC236}">
                      <a16:creationId xmlns:a16="http://schemas.microsoft.com/office/drawing/2014/main" id="{385F01D9-0CDA-4EBC-BB3D-C79263DA9295}"/>
                    </a:ext>
                  </a:extLst>
                </p:cNvPr>
                <p:cNvSpPr>
                  <a:spLocks noChangeArrowheads="1"/>
                </p:cNvSpPr>
                <p:nvPr/>
              </p:nvSpPr>
              <p:spPr bwMode="auto">
                <a:xfrm>
                  <a:off x="1478" y="2141"/>
                  <a:ext cx="29"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49" name="Oval 31">
                  <a:extLst>
                    <a:ext uri="{FF2B5EF4-FFF2-40B4-BE49-F238E27FC236}">
                      <a16:creationId xmlns:a16="http://schemas.microsoft.com/office/drawing/2014/main" id="{75C054B7-4AE5-4844-AA2A-09BE1C163E01}"/>
                    </a:ext>
                  </a:extLst>
                </p:cNvPr>
                <p:cNvSpPr>
                  <a:spLocks noChangeArrowheads="1"/>
                </p:cNvSpPr>
                <p:nvPr/>
              </p:nvSpPr>
              <p:spPr bwMode="auto">
                <a:xfrm>
                  <a:off x="1448" y="2083"/>
                  <a:ext cx="29"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50" name="Oval 32">
                  <a:extLst>
                    <a:ext uri="{FF2B5EF4-FFF2-40B4-BE49-F238E27FC236}">
                      <a16:creationId xmlns:a16="http://schemas.microsoft.com/office/drawing/2014/main" id="{4ECB9272-C5E2-4F05-A278-3ACA220678DA}"/>
                    </a:ext>
                  </a:extLst>
                </p:cNvPr>
                <p:cNvSpPr>
                  <a:spLocks noChangeArrowheads="1"/>
                </p:cNvSpPr>
                <p:nvPr/>
              </p:nvSpPr>
              <p:spPr bwMode="auto">
                <a:xfrm>
                  <a:off x="1363" y="2219"/>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51" name="Oval 33">
                  <a:extLst>
                    <a:ext uri="{FF2B5EF4-FFF2-40B4-BE49-F238E27FC236}">
                      <a16:creationId xmlns:a16="http://schemas.microsoft.com/office/drawing/2014/main" id="{75516D86-4619-4F33-971F-A88E0D653F7B}"/>
                    </a:ext>
                  </a:extLst>
                </p:cNvPr>
                <p:cNvSpPr>
                  <a:spLocks noChangeArrowheads="1"/>
                </p:cNvSpPr>
                <p:nvPr/>
              </p:nvSpPr>
              <p:spPr bwMode="auto">
                <a:xfrm>
                  <a:off x="1301" y="2193"/>
                  <a:ext cx="32" cy="3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52" name="Freeform 34">
                  <a:extLst>
                    <a:ext uri="{FF2B5EF4-FFF2-40B4-BE49-F238E27FC236}">
                      <a16:creationId xmlns:a16="http://schemas.microsoft.com/office/drawing/2014/main" id="{7F6580DA-FE7E-40CB-B798-53023B7C5436}"/>
                    </a:ext>
                  </a:extLst>
                </p:cNvPr>
                <p:cNvSpPr>
                  <a:spLocks/>
                </p:cNvSpPr>
                <p:nvPr/>
              </p:nvSpPr>
              <p:spPr bwMode="auto">
                <a:xfrm>
                  <a:off x="1259" y="2203"/>
                  <a:ext cx="21" cy="32"/>
                </a:xfrm>
                <a:custGeom>
                  <a:avLst/>
                  <a:gdLst>
                    <a:gd name="T0" fmla="*/ 3 w 12"/>
                    <a:gd name="T1" fmla="*/ 0 h 18"/>
                    <a:gd name="T2" fmla="*/ 0 w 12"/>
                    <a:gd name="T3" fmla="*/ 0 h 18"/>
                    <a:gd name="T4" fmla="*/ 2 w 12"/>
                    <a:gd name="T5" fmla="*/ 18 h 18"/>
                    <a:gd name="T6" fmla="*/ 3 w 12"/>
                    <a:gd name="T7" fmla="*/ 18 h 18"/>
                    <a:gd name="T8" fmla="*/ 12 w 12"/>
                    <a:gd name="T9" fmla="*/ 9 h 18"/>
                    <a:gd name="T10" fmla="*/ 3 w 12"/>
                    <a:gd name="T11" fmla="*/ 0 h 18"/>
                  </a:gdLst>
                  <a:ahLst/>
                  <a:cxnLst>
                    <a:cxn ang="0">
                      <a:pos x="T0" y="T1"/>
                    </a:cxn>
                    <a:cxn ang="0">
                      <a:pos x="T2" y="T3"/>
                    </a:cxn>
                    <a:cxn ang="0">
                      <a:pos x="T4" y="T5"/>
                    </a:cxn>
                    <a:cxn ang="0">
                      <a:pos x="T6" y="T7"/>
                    </a:cxn>
                    <a:cxn ang="0">
                      <a:pos x="T8" y="T9"/>
                    </a:cxn>
                    <a:cxn ang="0">
                      <a:pos x="T10" y="T11"/>
                    </a:cxn>
                  </a:cxnLst>
                  <a:rect l="0" t="0" r="r" b="b"/>
                  <a:pathLst>
                    <a:path w="12" h="18">
                      <a:moveTo>
                        <a:pt x="3" y="0"/>
                      </a:moveTo>
                      <a:cubicBezTo>
                        <a:pt x="2" y="0"/>
                        <a:pt x="1" y="0"/>
                        <a:pt x="0" y="0"/>
                      </a:cubicBezTo>
                      <a:cubicBezTo>
                        <a:pt x="0" y="6"/>
                        <a:pt x="1" y="12"/>
                        <a:pt x="2" y="18"/>
                      </a:cubicBezTo>
                      <a:cubicBezTo>
                        <a:pt x="2" y="18"/>
                        <a:pt x="2" y="18"/>
                        <a:pt x="3" y="18"/>
                      </a:cubicBezTo>
                      <a:cubicBezTo>
                        <a:pt x="8" y="18"/>
                        <a:pt x="12" y="14"/>
                        <a:pt x="12" y="9"/>
                      </a:cubicBezTo>
                      <a:cubicBezTo>
                        <a:pt x="12" y="4"/>
                        <a:pt x="8" y="0"/>
                        <a:pt x="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53" name="Freeform 35">
                  <a:extLst>
                    <a:ext uri="{FF2B5EF4-FFF2-40B4-BE49-F238E27FC236}">
                      <a16:creationId xmlns:a16="http://schemas.microsoft.com/office/drawing/2014/main" id="{B244B59B-3185-4E6A-A670-066CBE659189}"/>
                    </a:ext>
                  </a:extLst>
                </p:cNvPr>
                <p:cNvSpPr>
                  <a:spLocks/>
                </p:cNvSpPr>
                <p:nvPr/>
              </p:nvSpPr>
              <p:spPr bwMode="auto">
                <a:xfrm>
                  <a:off x="1524" y="2191"/>
                  <a:ext cx="32" cy="21"/>
                </a:xfrm>
                <a:custGeom>
                  <a:avLst/>
                  <a:gdLst>
                    <a:gd name="T0" fmla="*/ 9 w 18"/>
                    <a:gd name="T1" fmla="*/ 0 h 12"/>
                    <a:gd name="T2" fmla="*/ 0 w 18"/>
                    <a:gd name="T3" fmla="*/ 9 h 12"/>
                    <a:gd name="T4" fmla="*/ 0 w 18"/>
                    <a:gd name="T5" fmla="*/ 10 h 12"/>
                    <a:gd name="T6" fmla="*/ 7 w 18"/>
                    <a:gd name="T7" fmla="*/ 9 h 12"/>
                    <a:gd name="T8" fmla="*/ 15 w 18"/>
                    <a:gd name="T9" fmla="*/ 11 h 12"/>
                    <a:gd name="T10" fmla="*/ 17 w 18"/>
                    <a:gd name="T11" fmla="*/ 12 h 12"/>
                    <a:gd name="T12" fmla="*/ 18 w 18"/>
                    <a:gd name="T13" fmla="*/ 9 h 12"/>
                    <a:gd name="T14" fmla="*/ 9 w 18"/>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2">
                      <a:moveTo>
                        <a:pt x="9" y="0"/>
                      </a:moveTo>
                      <a:cubicBezTo>
                        <a:pt x="4" y="0"/>
                        <a:pt x="0" y="4"/>
                        <a:pt x="0" y="9"/>
                      </a:cubicBezTo>
                      <a:cubicBezTo>
                        <a:pt x="0" y="9"/>
                        <a:pt x="0" y="10"/>
                        <a:pt x="0" y="10"/>
                      </a:cubicBezTo>
                      <a:cubicBezTo>
                        <a:pt x="2" y="9"/>
                        <a:pt x="5" y="9"/>
                        <a:pt x="7" y="9"/>
                      </a:cubicBezTo>
                      <a:cubicBezTo>
                        <a:pt x="10" y="9"/>
                        <a:pt x="12" y="9"/>
                        <a:pt x="15" y="11"/>
                      </a:cubicBezTo>
                      <a:cubicBezTo>
                        <a:pt x="16" y="11"/>
                        <a:pt x="16" y="12"/>
                        <a:pt x="17" y="12"/>
                      </a:cubicBezTo>
                      <a:cubicBezTo>
                        <a:pt x="17" y="11"/>
                        <a:pt x="18" y="10"/>
                        <a:pt x="18" y="9"/>
                      </a:cubicBezTo>
                      <a:cubicBezTo>
                        <a:pt x="18" y="4"/>
                        <a:pt x="14" y="0"/>
                        <a:pt x="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54" name="Oval 36">
                  <a:extLst>
                    <a:ext uri="{FF2B5EF4-FFF2-40B4-BE49-F238E27FC236}">
                      <a16:creationId xmlns:a16="http://schemas.microsoft.com/office/drawing/2014/main" id="{F6130C8D-AFBE-453F-AD02-9BCD8C9D4482}"/>
                    </a:ext>
                  </a:extLst>
                </p:cNvPr>
                <p:cNvSpPr>
                  <a:spLocks noChangeArrowheads="1"/>
                </p:cNvSpPr>
                <p:nvPr/>
              </p:nvSpPr>
              <p:spPr bwMode="auto">
                <a:xfrm>
                  <a:off x="1367" y="2166"/>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55" name="Oval 37">
                  <a:extLst>
                    <a:ext uri="{FF2B5EF4-FFF2-40B4-BE49-F238E27FC236}">
                      <a16:creationId xmlns:a16="http://schemas.microsoft.com/office/drawing/2014/main" id="{F79D97E7-120B-434F-939A-3D2FB7285527}"/>
                    </a:ext>
                  </a:extLst>
                </p:cNvPr>
                <p:cNvSpPr>
                  <a:spLocks noChangeArrowheads="1"/>
                </p:cNvSpPr>
                <p:nvPr/>
              </p:nvSpPr>
              <p:spPr bwMode="auto">
                <a:xfrm>
                  <a:off x="1413" y="2217"/>
                  <a:ext cx="28"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56" name="Oval 38">
                  <a:extLst>
                    <a:ext uri="{FF2B5EF4-FFF2-40B4-BE49-F238E27FC236}">
                      <a16:creationId xmlns:a16="http://schemas.microsoft.com/office/drawing/2014/main" id="{7CC3AA3B-39E2-464D-9E07-959E7B9C150A}"/>
                    </a:ext>
                  </a:extLst>
                </p:cNvPr>
                <p:cNvSpPr>
                  <a:spLocks noChangeArrowheads="1"/>
                </p:cNvSpPr>
                <p:nvPr/>
              </p:nvSpPr>
              <p:spPr bwMode="auto">
                <a:xfrm>
                  <a:off x="1454" y="2182"/>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57" name="Oval 39">
                  <a:extLst>
                    <a:ext uri="{FF2B5EF4-FFF2-40B4-BE49-F238E27FC236}">
                      <a16:creationId xmlns:a16="http://schemas.microsoft.com/office/drawing/2014/main" id="{D119786F-4532-47CE-80FA-2E98C6FFDCF2}"/>
                    </a:ext>
                  </a:extLst>
                </p:cNvPr>
                <p:cNvSpPr>
                  <a:spLocks noChangeArrowheads="1"/>
                </p:cNvSpPr>
                <p:nvPr/>
              </p:nvSpPr>
              <p:spPr bwMode="auto">
                <a:xfrm>
                  <a:off x="1400" y="2308"/>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58" name="Oval 40">
                  <a:extLst>
                    <a:ext uri="{FF2B5EF4-FFF2-40B4-BE49-F238E27FC236}">
                      <a16:creationId xmlns:a16="http://schemas.microsoft.com/office/drawing/2014/main" id="{67BFE2A4-D38F-4F15-8EFA-0F3D02376640}"/>
                    </a:ext>
                  </a:extLst>
                </p:cNvPr>
                <p:cNvSpPr>
                  <a:spLocks noChangeArrowheads="1"/>
                </p:cNvSpPr>
                <p:nvPr/>
              </p:nvSpPr>
              <p:spPr bwMode="auto">
                <a:xfrm>
                  <a:off x="1291" y="2260"/>
                  <a:ext cx="31"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59" name="Oval 41">
                  <a:extLst>
                    <a:ext uri="{FF2B5EF4-FFF2-40B4-BE49-F238E27FC236}">
                      <a16:creationId xmlns:a16="http://schemas.microsoft.com/office/drawing/2014/main" id="{D8E7F0E8-DBD3-4409-BC07-C8AC5E34C7C6}"/>
                    </a:ext>
                  </a:extLst>
                </p:cNvPr>
                <p:cNvSpPr>
                  <a:spLocks noChangeArrowheads="1"/>
                </p:cNvSpPr>
                <p:nvPr/>
              </p:nvSpPr>
              <p:spPr bwMode="auto">
                <a:xfrm>
                  <a:off x="1310" y="2306"/>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60" name="Oval 42">
                  <a:extLst>
                    <a:ext uri="{FF2B5EF4-FFF2-40B4-BE49-F238E27FC236}">
                      <a16:creationId xmlns:a16="http://schemas.microsoft.com/office/drawing/2014/main" id="{B9B6A9D2-5C17-4DCE-AB73-8DF54392AF29}"/>
                    </a:ext>
                  </a:extLst>
                </p:cNvPr>
                <p:cNvSpPr>
                  <a:spLocks noChangeArrowheads="1"/>
                </p:cNvSpPr>
                <p:nvPr/>
              </p:nvSpPr>
              <p:spPr bwMode="auto">
                <a:xfrm>
                  <a:off x="1369" y="2262"/>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61" name="Freeform 43">
                  <a:extLst>
                    <a:ext uri="{FF2B5EF4-FFF2-40B4-BE49-F238E27FC236}">
                      <a16:creationId xmlns:a16="http://schemas.microsoft.com/office/drawing/2014/main" id="{3C0DB885-55F4-44E1-B835-2349E42ECF43}"/>
                    </a:ext>
                  </a:extLst>
                </p:cNvPr>
                <p:cNvSpPr>
                  <a:spLocks/>
                </p:cNvSpPr>
                <p:nvPr/>
              </p:nvSpPr>
              <p:spPr bwMode="auto">
                <a:xfrm>
                  <a:off x="1464" y="2246"/>
                  <a:ext cx="23" cy="26"/>
                </a:xfrm>
                <a:custGeom>
                  <a:avLst/>
                  <a:gdLst>
                    <a:gd name="T0" fmla="*/ 8 w 13"/>
                    <a:gd name="T1" fmla="*/ 0 h 15"/>
                    <a:gd name="T2" fmla="*/ 0 w 13"/>
                    <a:gd name="T3" fmla="*/ 8 h 15"/>
                    <a:gd name="T4" fmla="*/ 5 w 13"/>
                    <a:gd name="T5" fmla="*/ 15 h 15"/>
                    <a:gd name="T6" fmla="*/ 7 w 13"/>
                    <a:gd name="T7" fmla="*/ 12 h 15"/>
                    <a:gd name="T8" fmla="*/ 13 w 13"/>
                    <a:gd name="T9" fmla="*/ 2 h 15"/>
                    <a:gd name="T10" fmla="*/ 8 w 13"/>
                    <a:gd name="T11" fmla="*/ 0 h 15"/>
                  </a:gdLst>
                  <a:ahLst/>
                  <a:cxnLst>
                    <a:cxn ang="0">
                      <a:pos x="T0" y="T1"/>
                    </a:cxn>
                    <a:cxn ang="0">
                      <a:pos x="T2" y="T3"/>
                    </a:cxn>
                    <a:cxn ang="0">
                      <a:pos x="T4" y="T5"/>
                    </a:cxn>
                    <a:cxn ang="0">
                      <a:pos x="T6" y="T7"/>
                    </a:cxn>
                    <a:cxn ang="0">
                      <a:pos x="T8" y="T9"/>
                    </a:cxn>
                    <a:cxn ang="0">
                      <a:pos x="T10" y="T11"/>
                    </a:cxn>
                  </a:cxnLst>
                  <a:rect l="0" t="0" r="r" b="b"/>
                  <a:pathLst>
                    <a:path w="13" h="15">
                      <a:moveTo>
                        <a:pt x="8" y="0"/>
                      </a:moveTo>
                      <a:cubicBezTo>
                        <a:pt x="4" y="0"/>
                        <a:pt x="0" y="4"/>
                        <a:pt x="0" y="8"/>
                      </a:cubicBezTo>
                      <a:cubicBezTo>
                        <a:pt x="0" y="11"/>
                        <a:pt x="2" y="14"/>
                        <a:pt x="5" y="15"/>
                      </a:cubicBezTo>
                      <a:cubicBezTo>
                        <a:pt x="6" y="14"/>
                        <a:pt x="6" y="13"/>
                        <a:pt x="7" y="12"/>
                      </a:cubicBezTo>
                      <a:cubicBezTo>
                        <a:pt x="9" y="9"/>
                        <a:pt x="11" y="6"/>
                        <a:pt x="13" y="2"/>
                      </a:cubicBezTo>
                      <a:cubicBezTo>
                        <a:pt x="12" y="1"/>
                        <a:pt x="10" y="0"/>
                        <a:pt x="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62" name="Oval 44">
                  <a:extLst>
                    <a:ext uri="{FF2B5EF4-FFF2-40B4-BE49-F238E27FC236}">
                      <a16:creationId xmlns:a16="http://schemas.microsoft.com/office/drawing/2014/main" id="{B586B16E-C3A0-416E-BEC7-C6105D8DCEB2}"/>
                    </a:ext>
                  </a:extLst>
                </p:cNvPr>
                <p:cNvSpPr>
                  <a:spLocks noChangeArrowheads="1"/>
                </p:cNvSpPr>
                <p:nvPr/>
              </p:nvSpPr>
              <p:spPr bwMode="auto">
                <a:xfrm>
                  <a:off x="1602" y="2100"/>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63" name="Freeform 45">
                  <a:extLst>
                    <a:ext uri="{FF2B5EF4-FFF2-40B4-BE49-F238E27FC236}">
                      <a16:creationId xmlns:a16="http://schemas.microsoft.com/office/drawing/2014/main" id="{99DDE632-2120-4098-82B6-4E3261516303}"/>
                    </a:ext>
                  </a:extLst>
                </p:cNvPr>
                <p:cNvSpPr>
                  <a:spLocks/>
                </p:cNvSpPr>
                <p:nvPr/>
              </p:nvSpPr>
              <p:spPr bwMode="auto">
                <a:xfrm>
                  <a:off x="1765" y="2131"/>
                  <a:ext cx="11" cy="21"/>
                </a:xfrm>
                <a:custGeom>
                  <a:avLst/>
                  <a:gdLst>
                    <a:gd name="T0" fmla="*/ 6 w 6"/>
                    <a:gd name="T1" fmla="*/ 0 h 12"/>
                    <a:gd name="T2" fmla="*/ 0 w 6"/>
                    <a:gd name="T3" fmla="*/ 7 h 12"/>
                    <a:gd name="T4" fmla="*/ 2 w 6"/>
                    <a:gd name="T5" fmla="*/ 12 h 12"/>
                    <a:gd name="T6" fmla="*/ 6 w 6"/>
                    <a:gd name="T7" fmla="*/ 0 h 12"/>
                  </a:gdLst>
                  <a:ahLst/>
                  <a:cxnLst>
                    <a:cxn ang="0">
                      <a:pos x="T0" y="T1"/>
                    </a:cxn>
                    <a:cxn ang="0">
                      <a:pos x="T2" y="T3"/>
                    </a:cxn>
                    <a:cxn ang="0">
                      <a:pos x="T4" y="T5"/>
                    </a:cxn>
                    <a:cxn ang="0">
                      <a:pos x="T6" y="T7"/>
                    </a:cxn>
                  </a:cxnLst>
                  <a:rect l="0" t="0" r="r" b="b"/>
                  <a:pathLst>
                    <a:path w="6" h="12">
                      <a:moveTo>
                        <a:pt x="6" y="0"/>
                      </a:moveTo>
                      <a:cubicBezTo>
                        <a:pt x="2" y="1"/>
                        <a:pt x="0" y="4"/>
                        <a:pt x="0" y="7"/>
                      </a:cubicBezTo>
                      <a:cubicBezTo>
                        <a:pt x="0" y="9"/>
                        <a:pt x="1" y="11"/>
                        <a:pt x="2" y="12"/>
                      </a:cubicBezTo>
                      <a:cubicBezTo>
                        <a:pt x="3" y="8"/>
                        <a:pt x="4" y="4"/>
                        <a:pt x="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64" name="Oval 46">
                  <a:extLst>
                    <a:ext uri="{FF2B5EF4-FFF2-40B4-BE49-F238E27FC236}">
                      <a16:creationId xmlns:a16="http://schemas.microsoft.com/office/drawing/2014/main" id="{E896C237-921C-42B0-9368-D7BFC1D2A41D}"/>
                    </a:ext>
                  </a:extLst>
                </p:cNvPr>
                <p:cNvSpPr>
                  <a:spLocks noChangeArrowheads="1"/>
                </p:cNvSpPr>
                <p:nvPr/>
              </p:nvSpPr>
              <p:spPr bwMode="auto">
                <a:xfrm>
                  <a:off x="1655" y="2083"/>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65" name="Oval 47">
                  <a:extLst>
                    <a:ext uri="{FF2B5EF4-FFF2-40B4-BE49-F238E27FC236}">
                      <a16:creationId xmlns:a16="http://schemas.microsoft.com/office/drawing/2014/main" id="{8AA1B8EE-4D4A-408B-9758-BAFE88687B26}"/>
                    </a:ext>
                  </a:extLst>
                </p:cNvPr>
                <p:cNvSpPr>
                  <a:spLocks noChangeArrowheads="1"/>
                </p:cNvSpPr>
                <p:nvPr/>
              </p:nvSpPr>
              <p:spPr bwMode="auto">
                <a:xfrm>
                  <a:off x="1555" y="2139"/>
                  <a:ext cx="31"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66" name="Oval 48">
                  <a:extLst>
                    <a:ext uri="{FF2B5EF4-FFF2-40B4-BE49-F238E27FC236}">
                      <a16:creationId xmlns:a16="http://schemas.microsoft.com/office/drawing/2014/main" id="{9A531A79-DAB3-4D62-8786-20AFD70C8440}"/>
                    </a:ext>
                  </a:extLst>
                </p:cNvPr>
                <p:cNvSpPr>
                  <a:spLocks noChangeArrowheads="1"/>
                </p:cNvSpPr>
                <p:nvPr/>
              </p:nvSpPr>
              <p:spPr bwMode="auto">
                <a:xfrm>
                  <a:off x="1638" y="2143"/>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67" name="Oval 49">
                  <a:extLst>
                    <a:ext uri="{FF2B5EF4-FFF2-40B4-BE49-F238E27FC236}">
                      <a16:creationId xmlns:a16="http://schemas.microsoft.com/office/drawing/2014/main" id="{4EECF324-32BB-4338-AFB7-DCE1207A8E17}"/>
                    </a:ext>
                  </a:extLst>
                </p:cNvPr>
                <p:cNvSpPr>
                  <a:spLocks noChangeArrowheads="1"/>
                </p:cNvSpPr>
                <p:nvPr/>
              </p:nvSpPr>
              <p:spPr bwMode="auto">
                <a:xfrm>
                  <a:off x="1884" y="2099"/>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68" name="Oval 50">
                  <a:extLst>
                    <a:ext uri="{FF2B5EF4-FFF2-40B4-BE49-F238E27FC236}">
                      <a16:creationId xmlns:a16="http://schemas.microsoft.com/office/drawing/2014/main" id="{F5512EF2-D3C6-4633-9674-6FF7453CBCB5}"/>
                    </a:ext>
                  </a:extLst>
                </p:cNvPr>
                <p:cNvSpPr>
                  <a:spLocks noChangeArrowheads="1"/>
                </p:cNvSpPr>
                <p:nvPr/>
              </p:nvSpPr>
              <p:spPr bwMode="auto">
                <a:xfrm>
                  <a:off x="1733" y="2084"/>
                  <a:ext cx="29"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69" name="Freeform 51">
                  <a:extLst>
                    <a:ext uri="{FF2B5EF4-FFF2-40B4-BE49-F238E27FC236}">
                      <a16:creationId xmlns:a16="http://schemas.microsoft.com/office/drawing/2014/main" id="{C6A18010-D099-4BF1-B228-2C7E89A71BCF}"/>
                    </a:ext>
                  </a:extLst>
                </p:cNvPr>
                <p:cNvSpPr>
                  <a:spLocks/>
                </p:cNvSpPr>
                <p:nvPr/>
              </p:nvSpPr>
              <p:spPr bwMode="auto">
                <a:xfrm>
                  <a:off x="1806" y="2092"/>
                  <a:ext cx="28" cy="21"/>
                </a:xfrm>
                <a:custGeom>
                  <a:avLst/>
                  <a:gdLst>
                    <a:gd name="T0" fmla="*/ 8 w 16"/>
                    <a:gd name="T1" fmla="*/ 0 h 12"/>
                    <a:gd name="T2" fmla="*/ 0 w 16"/>
                    <a:gd name="T3" fmla="*/ 8 h 12"/>
                    <a:gd name="T4" fmla="*/ 0 w 16"/>
                    <a:gd name="T5" fmla="*/ 8 h 12"/>
                    <a:gd name="T6" fmla="*/ 14 w 16"/>
                    <a:gd name="T7" fmla="*/ 12 h 12"/>
                    <a:gd name="T8" fmla="*/ 16 w 16"/>
                    <a:gd name="T9" fmla="*/ 8 h 12"/>
                    <a:gd name="T10" fmla="*/ 8 w 16"/>
                    <a:gd name="T11" fmla="*/ 0 h 12"/>
                  </a:gdLst>
                  <a:ahLst/>
                  <a:cxnLst>
                    <a:cxn ang="0">
                      <a:pos x="T0" y="T1"/>
                    </a:cxn>
                    <a:cxn ang="0">
                      <a:pos x="T2" y="T3"/>
                    </a:cxn>
                    <a:cxn ang="0">
                      <a:pos x="T4" y="T5"/>
                    </a:cxn>
                    <a:cxn ang="0">
                      <a:pos x="T6" y="T7"/>
                    </a:cxn>
                    <a:cxn ang="0">
                      <a:pos x="T8" y="T9"/>
                    </a:cxn>
                    <a:cxn ang="0">
                      <a:pos x="T10" y="T11"/>
                    </a:cxn>
                  </a:cxnLst>
                  <a:rect l="0" t="0" r="r" b="b"/>
                  <a:pathLst>
                    <a:path w="16" h="12">
                      <a:moveTo>
                        <a:pt x="8" y="0"/>
                      </a:moveTo>
                      <a:cubicBezTo>
                        <a:pt x="3" y="0"/>
                        <a:pt x="0" y="3"/>
                        <a:pt x="0" y="8"/>
                      </a:cubicBezTo>
                      <a:cubicBezTo>
                        <a:pt x="0" y="8"/>
                        <a:pt x="0" y="8"/>
                        <a:pt x="0" y="8"/>
                      </a:cubicBezTo>
                      <a:cubicBezTo>
                        <a:pt x="4" y="8"/>
                        <a:pt x="9" y="9"/>
                        <a:pt x="14" y="12"/>
                      </a:cubicBezTo>
                      <a:cubicBezTo>
                        <a:pt x="15" y="11"/>
                        <a:pt x="16" y="10"/>
                        <a:pt x="16" y="8"/>
                      </a:cubicBezTo>
                      <a:cubicBezTo>
                        <a:pt x="16" y="4"/>
                        <a:pt x="12" y="0"/>
                        <a:pt x="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70" name="Oval 52">
                  <a:extLst>
                    <a:ext uri="{FF2B5EF4-FFF2-40B4-BE49-F238E27FC236}">
                      <a16:creationId xmlns:a16="http://schemas.microsoft.com/office/drawing/2014/main" id="{CCC8BB20-06F9-42EC-9EEE-67EAB6DEF3D6}"/>
                    </a:ext>
                  </a:extLst>
                </p:cNvPr>
                <p:cNvSpPr>
                  <a:spLocks noChangeArrowheads="1"/>
                </p:cNvSpPr>
                <p:nvPr/>
              </p:nvSpPr>
              <p:spPr bwMode="auto">
                <a:xfrm>
                  <a:off x="1721" y="2228"/>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71" name="Oval 53">
                  <a:extLst>
                    <a:ext uri="{FF2B5EF4-FFF2-40B4-BE49-F238E27FC236}">
                      <a16:creationId xmlns:a16="http://schemas.microsoft.com/office/drawing/2014/main" id="{D8ECDAB8-B408-43F2-BB39-BEA7BF424DF3}"/>
                    </a:ext>
                  </a:extLst>
                </p:cNvPr>
                <p:cNvSpPr>
                  <a:spLocks noChangeArrowheads="1"/>
                </p:cNvSpPr>
                <p:nvPr/>
              </p:nvSpPr>
              <p:spPr bwMode="auto">
                <a:xfrm>
                  <a:off x="1670" y="2200"/>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72" name="Oval 54">
                  <a:extLst>
                    <a:ext uri="{FF2B5EF4-FFF2-40B4-BE49-F238E27FC236}">
                      <a16:creationId xmlns:a16="http://schemas.microsoft.com/office/drawing/2014/main" id="{C69CA455-B66E-4810-81FC-8A1660D86CF2}"/>
                    </a:ext>
                  </a:extLst>
                </p:cNvPr>
                <p:cNvSpPr>
                  <a:spLocks noChangeArrowheads="1"/>
                </p:cNvSpPr>
                <p:nvPr/>
              </p:nvSpPr>
              <p:spPr bwMode="auto">
                <a:xfrm>
                  <a:off x="1599" y="2208"/>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73" name="Oval 55">
                  <a:extLst>
                    <a:ext uri="{FF2B5EF4-FFF2-40B4-BE49-F238E27FC236}">
                      <a16:creationId xmlns:a16="http://schemas.microsoft.com/office/drawing/2014/main" id="{00876E41-2E75-44A3-B59F-6C68990BAB10}"/>
                    </a:ext>
                  </a:extLst>
                </p:cNvPr>
                <p:cNvSpPr>
                  <a:spLocks noChangeArrowheads="1"/>
                </p:cNvSpPr>
                <p:nvPr/>
              </p:nvSpPr>
              <p:spPr bwMode="auto">
                <a:xfrm>
                  <a:off x="1709" y="2145"/>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74" name="Freeform 56">
                  <a:extLst>
                    <a:ext uri="{FF2B5EF4-FFF2-40B4-BE49-F238E27FC236}">
                      <a16:creationId xmlns:a16="http://schemas.microsoft.com/office/drawing/2014/main" id="{F724C6D3-679A-437E-9121-785FA3D329E9}"/>
                    </a:ext>
                  </a:extLst>
                </p:cNvPr>
                <p:cNvSpPr>
                  <a:spLocks/>
                </p:cNvSpPr>
                <p:nvPr/>
              </p:nvSpPr>
              <p:spPr bwMode="auto">
                <a:xfrm>
                  <a:off x="1588" y="2262"/>
                  <a:ext cx="16" cy="24"/>
                </a:xfrm>
                <a:custGeom>
                  <a:avLst/>
                  <a:gdLst>
                    <a:gd name="T0" fmla="*/ 2 w 9"/>
                    <a:gd name="T1" fmla="*/ 0 h 14"/>
                    <a:gd name="T2" fmla="*/ 0 w 9"/>
                    <a:gd name="T3" fmla="*/ 0 h 14"/>
                    <a:gd name="T4" fmla="*/ 4 w 9"/>
                    <a:gd name="T5" fmla="*/ 14 h 14"/>
                    <a:gd name="T6" fmla="*/ 9 w 9"/>
                    <a:gd name="T7" fmla="*/ 7 h 14"/>
                    <a:gd name="T8" fmla="*/ 2 w 9"/>
                    <a:gd name="T9" fmla="*/ 0 h 14"/>
                  </a:gdLst>
                  <a:ahLst/>
                  <a:cxnLst>
                    <a:cxn ang="0">
                      <a:pos x="T0" y="T1"/>
                    </a:cxn>
                    <a:cxn ang="0">
                      <a:pos x="T2" y="T3"/>
                    </a:cxn>
                    <a:cxn ang="0">
                      <a:pos x="T4" y="T5"/>
                    </a:cxn>
                    <a:cxn ang="0">
                      <a:pos x="T6" y="T7"/>
                    </a:cxn>
                    <a:cxn ang="0">
                      <a:pos x="T8" y="T9"/>
                    </a:cxn>
                  </a:cxnLst>
                  <a:rect l="0" t="0" r="r" b="b"/>
                  <a:pathLst>
                    <a:path w="9" h="14">
                      <a:moveTo>
                        <a:pt x="2" y="0"/>
                      </a:moveTo>
                      <a:cubicBezTo>
                        <a:pt x="1" y="0"/>
                        <a:pt x="1" y="0"/>
                        <a:pt x="0" y="0"/>
                      </a:cubicBezTo>
                      <a:cubicBezTo>
                        <a:pt x="2" y="4"/>
                        <a:pt x="3" y="9"/>
                        <a:pt x="4" y="14"/>
                      </a:cubicBezTo>
                      <a:cubicBezTo>
                        <a:pt x="7" y="13"/>
                        <a:pt x="9" y="10"/>
                        <a:pt x="9" y="7"/>
                      </a:cubicBezTo>
                      <a:cubicBezTo>
                        <a:pt x="9" y="3"/>
                        <a:pt x="6" y="0"/>
                        <a:pt x="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75" name="Oval 57">
                  <a:extLst>
                    <a:ext uri="{FF2B5EF4-FFF2-40B4-BE49-F238E27FC236}">
                      <a16:creationId xmlns:a16="http://schemas.microsoft.com/office/drawing/2014/main" id="{DDA6B4D2-D5ED-48D5-ABCB-BEA76C573F7F}"/>
                    </a:ext>
                  </a:extLst>
                </p:cNvPr>
                <p:cNvSpPr>
                  <a:spLocks noChangeArrowheads="1"/>
                </p:cNvSpPr>
                <p:nvPr/>
              </p:nvSpPr>
              <p:spPr bwMode="auto">
                <a:xfrm>
                  <a:off x="1634" y="2269"/>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76" name="Oval 58">
                  <a:extLst>
                    <a:ext uri="{FF2B5EF4-FFF2-40B4-BE49-F238E27FC236}">
                      <a16:creationId xmlns:a16="http://schemas.microsoft.com/office/drawing/2014/main" id="{7648A2C9-344B-4447-AA09-2478ECF6F515}"/>
                    </a:ext>
                  </a:extLst>
                </p:cNvPr>
                <p:cNvSpPr>
                  <a:spLocks noChangeArrowheads="1"/>
                </p:cNvSpPr>
                <p:nvPr/>
              </p:nvSpPr>
              <p:spPr bwMode="auto">
                <a:xfrm>
                  <a:off x="1663" y="2304"/>
                  <a:ext cx="31"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77" name="Oval 59">
                  <a:extLst>
                    <a:ext uri="{FF2B5EF4-FFF2-40B4-BE49-F238E27FC236}">
                      <a16:creationId xmlns:a16="http://schemas.microsoft.com/office/drawing/2014/main" id="{D98A6680-82F0-4C4F-80C8-2535E8DC0747}"/>
                    </a:ext>
                  </a:extLst>
                </p:cNvPr>
                <p:cNvSpPr>
                  <a:spLocks noChangeArrowheads="1"/>
                </p:cNvSpPr>
                <p:nvPr/>
              </p:nvSpPr>
              <p:spPr bwMode="auto">
                <a:xfrm>
                  <a:off x="1716" y="2281"/>
                  <a:ext cx="28"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78" name="Oval 60">
                  <a:extLst>
                    <a:ext uri="{FF2B5EF4-FFF2-40B4-BE49-F238E27FC236}">
                      <a16:creationId xmlns:a16="http://schemas.microsoft.com/office/drawing/2014/main" id="{A3FA4C05-9EED-451F-BD46-A4836665FF47}"/>
                    </a:ext>
                  </a:extLst>
                </p:cNvPr>
                <p:cNvSpPr>
                  <a:spLocks noChangeArrowheads="1"/>
                </p:cNvSpPr>
                <p:nvPr/>
              </p:nvSpPr>
              <p:spPr bwMode="auto">
                <a:xfrm>
                  <a:off x="1951" y="2099"/>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79" name="Oval 61">
                  <a:extLst>
                    <a:ext uri="{FF2B5EF4-FFF2-40B4-BE49-F238E27FC236}">
                      <a16:creationId xmlns:a16="http://schemas.microsoft.com/office/drawing/2014/main" id="{506D7AA0-F5C2-41AF-A8CB-C84E24BCC26D}"/>
                    </a:ext>
                  </a:extLst>
                </p:cNvPr>
                <p:cNvSpPr>
                  <a:spLocks noChangeArrowheads="1"/>
                </p:cNvSpPr>
                <p:nvPr/>
              </p:nvSpPr>
              <p:spPr bwMode="auto">
                <a:xfrm>
                  <a:off x="1969" y="2159"/>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80" name="Oval 62">
                  <a:extLst>
                    <a:ext uri="{FF2B5EF4-FFF2-40B4-BE49-F238E27FC236}">
                      <a16:creationId xmlns:a16="http://schemas.microsoft.com/office/drawing/2014/main" id="{C518D9A2-F42C-4EE6-8B83-59C028E94664}"/>
                    </a:ext>
                  </a:extLst>
                </p:cNvPr>
                <p:cNvSpPr>
                  <a:spLocks noChangeArrowheads="1"/>
                </p:cNvSpPr>
                <p:nvPr/>
              </p:nvSpPr>
              <p:spPr bwMode="auto">
                <a:xfrm>
                  <a:off x="2017" y="2090"/>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81" name="Freeform 63">
                  <a:extLst>
                    <a:ext uri="{FF2B5EF4-FFF2-40B4-BE49-F238E27FC236}">
                      <a16:creationId xmlns:a16="http://schemas.microsoft.com/office/drawing/2014/main" id="{3329F58F-5AC1-47C2-BCD8-57DF00B27EFE}"/>
                    </a:ext>
                  </a:extLst>
                </p:cNvPr>
                <p:cNvSpPr>
                  <a:spLocks/>
                </p:cNvSpPr>
                <p:nvPr/>
              </p:nvSpPr>
              <p:spPr bwMode="auto">
                <a:xfrm>
                  <a:off x="1907" y="2148"/>
                  <a:ext cx="32" cy="29"/>
                </a:xfrm>
                <a:custGeom>
                  <a:avLst/>
                  <a:gdLst>
                    <a:gd name="T0" fmla="*/ 9 w 18"/>
                    <a:gd name="T1" fmla="*/ 0 h 16"/>
                    <a:gd name="T2" fmla="*/ 0 w 18"/>
                    <a:gd name="T3" fmla="*/ 9 h 16"/>
                    <a:gd name="T4" fmla="*/ 14 w 18"/>
                    <a:gd name="T5" fmla="*/ 16 h 16"/>
                    <a:gd name="T6" fmla="*/ 18 w 18"/>
                    <a:gd name="T7" fmla="*/ 9 h 16"/>
                    <a:gd name="T8" fmla="*/ 9 w 18"/>
                    <a:gd name="T9" fmla="*/ 0 h 16"/>
                  </a:gdLst>
                  <a:ahLst/>
                  <a:cxnLst>
                    <a:cxn ang="0">
                      <a:pos x="T0" y="T1"/>
                    </a:cxn>
                    <a:cxn ang="0">
                      <a:pos x="T2" y="T3"/>
                    </a:cxn>
                    <a:cxn ang="0">
                      <a:pos x="T4" y="T5"/>
                    </a:cxn>
                    <a:cxn ang="0">
                      <a:pos x="T6" y="T7"/>
                    </a:cxn>
                    <a:cxn ang="0">
                      <a:pos x="T8" y="T9"/>
                    </a:cxn>
                  </a:cxnLst>
                  <a:rect l="0" t="0" r="r" b="b"/>
                  <a:pathLst>
                    <a:path w="18" h="16">
                      <a:moveTo>
                        <a:pt x="9" y="0"/>
                      </a:moveTo>
                      <a:cubicBezTo>
                        <a:pt x="4" y="0"/>
                        <a:pt x="0" y="4"/>
                        <a:pt x="0" y="9"/>
                      </a:cubicBezTo>
                      <a:cubicBezTo>
                        <a:pt x="5" y="12"/>
                        <a:pt x="10" y="14"/>
                        <a:pt x="14" y="16"/>
                      </a:cubicBezTo>
                      <a:cubicBezTo>
                        <a:pt x="16" y="15"/>
                        <a:pt x="18" y="12"/>
                        <a:pt x="18" y="9"/>
                      </a:cubicBezTo>
                      <a:cubicBezTo>
                        <a:pt x="18" y="4"/>
                        <a:pt x="14" y="0"/>
                        <a:pt x="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82" name="Oval 64">
                  <a:extLst>
                    <a:ext uri="{FF2B5EF4-FFF2-40B4-BE49-F238E27FC236}">
                      <a16:creationId xmlns:a16="http://schemas.microsoft.com/office/drawing/2014/main" id="{0E4B7747-D8E0-4317-B2A5-621A8E691FEE}"/>
                    </a:ext>
                  </a:extLst>
                </p:cNvPr>
                <p:cNvSpPr>
                  <a:spLocks noChangeArrowheads="1"/>
                </p:cNvSpPr>
                <p:nvPr/>
              </p:nvSpPr>
              <p:spPr bwMode="auto">
                <a:xfrm>
                  <a:off x="2052" y="2132"/>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83" name="Freeform 65">
                  <a:extLst>
                    <a:ext uri="{FF2B5EF4-FFF2-40B4-BE49-F238E27FC236}">
                      <a16:creationId xmlns:a16="http://schemas.microsoft.com/office/drawing/2014/main" id="{4CA4C40C-F937-4198-83BC-9B33410E4606}"/>
                    </a:ext>
                  </a:extLst>
                </p:cNvPr>
                <p:cNvSpPr>
                  <a:spLocks/>
                </p:cNvSpPr>
                <p:nvPr/>
              </p:nvSpPr>
              <p:spPr bwMode="auto">
                <a:xfrm>
                  <a:off x="2127" y="2235"/>
                  <a:ext cx="25" cy="25"/>
                </a:xfrm>
                <a:custGeom>
                  <a:avLst/>
                  <a:gdLst>
                    <a:gd name="T0" fmla="*/ 7 w 14"/>
                    <a:gd name="T1" fmla="*/ 0 h 14"/>
                    <a:gd name="T2" fmla="*/ 0 w 14"/>
                    <a:gd name="T3" fmla="*/ 7 h 14"/>
                    <a:gd name="T4" fmla="*/ 3 w 14"/>
                    <a:gd name="T5" fmla="*/ 13 h 14"/>
                    <a:gd name="T6" fmla="*/ 5 w 14"/>
                    <a:gd name="T7" fmla="*/ 13 h 14"/>
                    <a:gd name="T8" fmla="*/ 7 w 14"/>
                    <a:gd name="T9" fmla="*/ 14 h 14"/>
                    <a:gd name="T10" fmla="*/ 14 w 14"/>
                    <a:gd name="T11" fmla="*/ 7 h 14"/>
                    <a:gd name="T12" fmla="*/ 7 w 14"/>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4" h="14">
                      <a:moveTo>
                        <a:pt x="7" y="0"/>
                      </a:moveTo>
                      <a:cubicBezTo>
                        <a:pt x="3" y="0"/>
                        <a:pt x="0" y="3"/>
                        <a:pt x="0" y="7"/>
                      </a:cubicBezTo>
                      <a:cubicBezTo>
                        <a:pt x="0" y="9"/>
                        <a:pt x="1" y="11"/>
                        <a:pt x="3" y="13"/>
                      </a:cubicBezTo>
                      <a:cubicBezTo>
                        <a:pt x="4" y="13"/>
                        <a:pt x="5" y="13"/>
                        <a:pt x="5" y="13"/>
                      </a:cubicBezTo>
                      <a:cubicBezTo>
                        <a:pt x="6" y="14"/>
                        <a:pt x="6" y="14"/>
                        <a:pt x="7" y="14"/>
                      </a:cubicBezTo>
                      <a:cubicBezTo>
                        <a:pt x="11" y="14"/>
                        <a:pt x="14" y="10"/>
                        <a:pt x="14" y="7"/>
                      </a:cubicBezTo>
                      <a:cubicBezTo>
                        <a:pt x="14" y="3"/>
                        <a:pt x="11" y="0"/>
                        <a:pt x="7"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84" name="Oval 66">
                  <a:extLst>
                    <a:ext uri="{FF2B5EF4-FFF2-40B4-BE49-F238E27FC236}">
                      <a16:creationId xmlns:a16="http://schemas.microsoft.com/office/drawing/2014/main" id="{41DAF50C-4E76-44B6-A344-B23B75FE9EFB}"/>
                    </a:ext>
                  </a:extLst>
                </p:cNvPr>
                <p:cNvSpPr>
                  <a:spLocks noChangeArrowheads="1"/>
                </p:cNvSpPr>
                <p:nvPr/>
              </p:nvSpPr>
              <p:spPr bwMode="auto">
                <a:xfrm>
                  <a:off x="2084" y="2187"/>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85" name="Freeform 67">
                  <a:extLst>
                    <a:ext uri="{FF2B5EF4-FFF2-40B4-BE49-F238E27FC236}">
                      <a16:creationId xmlns:a16="http://schemas.microsoft.com/office/drawing/2014/main" id="{008F4803-CC87-40EA-ABD5-CC86E6101116}"/>
                    </a:ext>
                  </a:extLst>
                </p:cNvPr>
                <p:cNvSpPr>
                  <a:spLocks/>
                </p:cNvSpPr>
                <p:nvPr/>
              </p:nvSpPr>
              <p:spPr bwMode="auto">
                <a:xfrm>
                  <a:off x="2020" y="2189"/>
                  <a:ext cx="32" cy="30"/>
                </a:xfrm>
                <a:custGeom>
                  <a:avLst/>
                  <a:gdLst>
                    <a:gd name="T0" fmla="*/ 9 w 18"/>
                    <a:gd name="T1" fmla="*/ 0 h 17"/>
                    <a:gd name="T2" fmla="*/ 0 w 18"/>
                    <a:gd name="T3" fmla="*/ 9 h 17"/>
                    <a:gd name="T4" fmla="*/ 1 w 18"/>
                    <a:gd name="T5" fmla="*/ 13 h 17"/>
                    <a:gd name="T6" fmla="*/ 12 w 18"/>
                    <a:gd name="T7" fmla="*/ 17 h 17"/>
                    <a:gd name="T8" fmla="*/ 18 w 18"/>
                    <a:gd name="T9" fmla="*/ 9 h 17"/>
                    <a:gd name="T10" fmla="*/ 9 w 18"/>
                    <a:gd name="T11" fmla="*/ 0 h 17"/>
                  </a:gdLst>
                  <a:ahLst/>
                  <a:cxnLst>
                    <a:cxn ang="0">
                      <a:pos x="T0" y="T1"/>
                    </a:cxn>
                    <a:cxn ang="0">
                      <a:pos x="T2" y="T3"/>
                    </a:cxn>
                    <a:cxn ang="0">
                      <a:pos x="T4" y="T5"/>
                    </a:cxn>
                    <a:cxn ang="0">
                      <a:pos x="T6" y="T7"/>
                    </a:cxn>
                    <a:cxn ang="0">
                      <a:pos x="T8" y="T9"/>
                    </a:cxn>
                    <a:cxn ang="0">
                      <a:pos x="T10" y="T11"/>
                    </a:cxn>
                  </a:cxnLst>
                  <a:rect l="0" t="0" r="r" b="b"/>
                  <a:pathLst>
                    <a:path w="18" h="17">
                      <a:moveTo>
                        <a:pt x="9" y="0"/>
                      </a:moveTo>
                      <a:cubicBezTo>
                        <a:pt x="4" y="0"/>
                        <a:pt x="0" y="4"/>
                        <a:pt x="0" y="9"/>
                      </a:cubicBezTo>
                      <a:cubicBezTo>
                        <a:pt x="0" y="11"/>
                        <a:pt x="0" y="12"/>
                        <a:pt x="1" y="13"/>
                      </a:cubicBezTo>
                      <a:cubicBezTo>
                        <a:pt x="5" y="15"/>
                        <a:pt x="9" y="16"/>
                        <a:pt x="12" y="17"/>
                      </a:cubicBezTo>
                      <a:cubicBezTo>
                        <a:pt x="16" y="16"/>
                        <a:pt x="18" y="13"/>
                        <a:pt x="18" y="9"/>
                      </a:cubicBezTo>
                      <a:cubicBezTo>
                        <a:pt x="18" y="4"/>
                        <a:pt x="14" y="0"/>
                        <a:pt x="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86" name="Freeform 68">
                  <a:extLst>
                    <a:ext uri="{FF2B5EF4-FFF2-40B4-BE49-F238E27FC236}">
                      <a16:creationId xmlns:a16="http://schemas.microsoft.com/office/drawing/2014/main" id="{3EE79C7D-2D3F-43CC-98B5-D6F748827E27}"/>
                    </a:ext>
                  </a:extLst>
                </p:cNvPr>
                <p:cNvSpPr>
                  <a:spLocks/>
                </p:cNvSpPr>
                <p:nvPr/>
              </p:nvSpPr>
              <p:spPr bwMode="auto">
                <a:xfrm>
                  <a:off x="2196" y="2281"/>
                  <a:ext cx="9" cy="4"/>
                </a:xfrm>
                <a:custGeom>
                  <a:avLst/>
                  <a:gdLst>
                    <a:gd name="T0" fmla="*/ 4 w 5"/>
                    <a:gd name="T1" fmla="*/ 0 h 2"/>
                    <a:gd name="T2" fmla="*/ 0 w 5"/>
                    <a:gd name="T3" fmla="*/ 1 h 2"/>
                    <a:gd name="T4" fmla="*/ 5 w 5"/>
                    <a:gd name="T5" fmla="*/ 2 h 2"/>
                    <a:gd name="T6" fmla="*/ 4 w 5"/>
                    <a:gd name="T7" fmla="*/ 0 h 2"/>
                    <a:gd name="T8" fmla="*/ 4 w 5"/>
                    <a:gd name="T9" fmla="*/ 0 h 2"/>
                  </a:gdLst>
                  <a:ahLst/>
                  <a:cxnLst>
                    <a:cxn ang="0">
                      <a:pos x="T0" y="T1"/>
                    </a:cxn>
                    <a:cxn ang="0">
                      <a:pos x="T2" y="T3"/>
                    </a:cxn>
                    <a:cxn ang="0">
                      <a:pos x="T4" y="T5"/>
                    </a:cxn>
                    <a:cxn ang="0">
                      <a:pos x="T6" y="T7"/>
                    </a:cxn>
                    <a:cxn ang="0">
                      <a:pos x="T8" y="T9"/>
                    </a:cxn>
                  </a:cxnLst>
                  <a:rect l="0" t="0" r="r" b="b"/>
                  <a:pathLst>
                    <a:path w="5" h="2">
                      <a:moveTo>
                        <a:pt x="4" y="0"/>
                      </a:moveTo>
                      <a:cubicBezTo>
                        <a:pt x="2" y="0"/>
                        <a:pt x="1" y="0"/>
                        <a:pt x="0" y="1"/>
                      </a:cubicBezTo>
                      <a:cubicBezTo>
                        <a:pt x="2" y="1"/>
                        <a:pt x="3" y="2"/>
                        <a:pt x="5" y="2"/>
                      </a:cubicBezTo>
                      <a:cubicBezTo>
                        <a:pt x="5" y="1"/>
                        <a:pt x="4" y="0"/>
                        <a:pt x="4" y="0"/>
                      </a:cubicBezTo>
                      <a:cubicBezTo>
                        <a:pt x="4" y="0"/>
                        <a:pt x="4" y="0"/>
                        <a:pt x="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87" name="Freeform 69">
                  <a:extLst>
                    <a:ext uri="{FF2B5EF4-FFF2-40B4-BE49-F238E27FC236}">
                      <a16:creationId xmlns:a16="http://schemas.microsoft.com/office/drawing/2014/main" id="{340D1C2F-DE76-432B-9E5F-A0D89FA9FA54}"/>
                    </a:ext>
                  </a:extLst>
                </p:cNvPr>
                <p:cNvSpPr>
                  <a:spLocks/>
                </p:cNvSpPr>
                <p:nvPr/>
              </p:nvSpPr>
              <p:spPr bwMode="auto">
                <a:xfrm>
                  <a:off x="697" y="1730"/>
                  <a:ext cx="5" cy="2"/>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2" y="1"/>
                        <a:pt x="1" y="1"/>
                        <a:pt x="0" y="1"/>
                      </a:cubicBezTo>
                      <a:cubicBezTo>
                        <a:pt x="1" y="1"/>
                        <a:pt x="2" y="1"/>
                        <a:pt x="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88" name="Freeform 70">
                  <a:extLst>
                    <a:ext uri="{FF2B5EF4-FFF2-40B4-BE49-F238E27FC236}">
                      <a16:creationId xmlns:a16="http://schemas.microsoft.com/office/drawing/2014/main" id="{A50E54EA-E988-453A-B539-27E86A7A63B4}"/>
                    </a:ext>
                  </a:extLst>
                </p:cNvPr>
                <p:cNvSpPr>
                  <a:spLocks/>
                </p:cNvSpPr>
                <p:nvPr/>
              </p:nvSpPr>
              <p:spPr bwMode="auto">
                <a:xfrm>
                  <a:off x="663" y="1758"/>
                  <a:ext cx="23" cy="14"/>
                </a:xfrm>
                <a:custGeom>
                  <a:avLst/>
                  <a:gdLst>
                    <a:gd name="T0" fmla="*/ 5 w 13"/>
                    <a:gd name="T1" fmla="*/ 0 h 8"/>
                    <a:gd name="T2" fmla="*/ 0 w 13"/>
                    <a:gd name="T3" fmla="*/ 1 h 8"/>
                    <a:gd name="T4" fmla="*/ 13 w 13"/>
                    <a:gd name="T5" fmla="*/ 8 h 8"/>
                    <a:gd name="T6" fmla="*/ 13 w 13"/>
                    <a:gd name="T7" fmla="*/ 8 h 8"/>
                    <a:gd name="T8" fmla="*/ 5 w 13"/>
                    <a:gd name="T9" fmla="*/ 0 h 8"/>
                  </a:gdLst>
                  <a:ahLst/>
                  <a:cxnLst>
                    <a:cxn ang="0">
                      <a:pos x="T0" y="T1"/>
                    </a:cxn>
                    <a:cxn ang="0">
                      <a:pos x="T2" y="T3"/>
                    </a:cxn>
                    <a:cxn ang="0">
                      <a:pos x="T4" y="T5"/>
                    </a:cxn>
                    <a:cxn ang="0">
                      <a:pos x="T6" y="T7"/>
                    </a:cxn>
                    <a:cxn ang="0">
                      <a:pos x="T8" y="T9"/>
                    </a:cxn>
                  </a:cxnLst>
                  <a:rect l="0" t="0" r="r" b="b"/>
                  <a:pathLst>
                    <a:path w="13" h="8">
                      <a:moveTo>
                        <a:pt x="5" y="0"/>
                      </a:moveTo>
                      <a:cubicBezTo>
                        <a:pt x="3" y="0"/>
                        <a:pt x="2" y="0"/>
                        <a:pt x="0" y="1"/>
                      </a:cubicBezTo>
                      <a:cubicBezTo>
                        <a:pt x="5" y="4"/>
                        <a:pt x="9" y="6"/>
                        <a:pt x="13" y="8"/>
                      </a:cubicBezTo>
                      <a:cubicBezTo>
                        <a:pt x="13" y="8"/>
                        <a:pt x="13" y="8"/>
                        <a:pt x="13" y="8"/>
                      </a:cubicBezTo>
                      <a:cubicBezTo>
                        <a:pt x="13" y="3"/>
                        <a:pt x="10" y="0"/>
                        <a:pt x="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89" name="Oval 71">
                  <a:extLst>
                    <a:ext uri="{FF2B5EF4-FFF2-40B4-BE49-F238E27FC236}">
                      <a16:creationId xmlns:a16="http://schemas.microsoft.com/office/drawing/2014/main" id="{B82D9E62-0B67-476A-90FC-E11EF57090CF}"/>
                    </a:ext>
                  </a:extLst>
                </p:cNvPr>
                <p:cNvSpPr>
                  <a:spLocks noChangeArrowheads="1"/>
                </p:cNvSpPr>
                <p:nvPr/>
              </p:nvSpPr>
              <p:spPr bwMode="auto">
                <a:xfrm>
                  <a:off x="993" y="1696"/>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90" name="Freeform 72">
                  <a:extLst>
                    <a:ext uri="{FF2B5EF4-FFF2-40B4-BE49-F238E27FC236}">
                      <a16:creationId xmlns:a16="http://schemas.microsoft.com/office/drawing/2014/main" id="{364DC9AF-7F21-46ED-BC69-F346E18D8A50}"/>
                    </a:ext>
                  </a:extLst>
                </p:cNvPr>
                <p:cNvSpPr>
                  <a:spLocks/>
                </p:cNvSpPr>
                <p:nvPr/>
              </p:nvSpPr>
              <p:spPr bwMode="auto">
                <a:xfrm>
                  <a:off x="892" y="1675"/>
                  <a:ext cx="18" cy="5"/>
                </a:xfrm>
                <a:custGeom>
                  <a:avLst/>
                  <a:gdLst>
                    <a:gd name="T0" fmla="*/ 10 w 10"/>
                    <a:gd name="T1" fmla="*/ 0 h 3"/>
                    <a:gd name="T2" fmla="*/ 0 w 10"/>
                    <a:gd name="T3" fmla="*/ 2 h 3"/>
                    <a:gd name="T4" fmla="*/ 4 w 10"/>
                    <a:gd name="T5" fmla="*/ 3 h 3"/>
                    <a:gd name="T6" fmla="*/ 10 w 10"/>
                    <a:gd name="T7" fmla="*/ 0 h 3"/>
                  </a:gdLst>
                  <a:ahLst/>
                  <a:cxnLst>
                    <a:cxn ang="0">
                      <a:pos x="T0" y="T1"/>
                    </a:cxn>
                    <a:cxn ang="0">
                      <a:pos x="T2" y="T3"/>
                    </a:cxn>
                    <a:cxn ang="0">
                      <a:pos x="T4" y="T5"/>
                    </a:cxn>
                    <a:cxn ang="0">
                      <a:pos x="T6" y="T7"/>
                    </a:cxn>
                  </a:cxnLst>
                  <a:rect l="0" t="0" r="r" b="b"/>
                  <a:pathLst>
                    <a:path w="10" h="3">
                      <a:moveTo>
                        <a:pt x="10" y="0"/>
                      </a:moveTo>
                      <a:cubicBezTo>
                        <a:pt x="7" y="1"/>
                        <a:pt x="4" y="1"/>
                        <a:pt x="0" y="2"/>
                      </a:cubicBezTo>
                      <a:cubicBezTo>
                        <a:pt x="1" y="2"/>
                        <a:pt x="2" y="3"/>
                        <a:pt x="4" y="3"/>
                      </a:cubicBezTo>
                      <a:cubicBezTo>
                        <a:pt x="6" y="3"/>
                        <a:pt x="8" y="2"/>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91" name="Oval 73">
                  <a:extLst>
                    <a:ext uri="{FF2B5EF4-FFF2-40B4-BE49-F238E27FC236}">
                      <a16:creationId xmlns:a16="http://schemas.microsoft.com/office/drawing/2014/main" id="{294BB14B-D225-4C43-B8D7-99FDCE08AA06}"/>
                    </a:ext>
                  </a:extLst>
                </p:cNvPr>
                <p:cNvSpPr>
                  <a:spLocks noChangeArrowheads="1"/>
                </p:cNvSpPr>
                <p:nvPr/>
              </p:nvSpPr>
              <p:spPr bwMode="auto">
                <a:xfrm>
                  <a:off x="805" y="1696"/>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92" name="Oval 74">
                  <a:extLst>
                    <a:ext uri="{FF2B5EF4-FFF2-40B4-BE49-F238E27FC236}">
                      <a16:creationId xmlns:a16="http://schemas.microsoft.com/office/drawing/2014/main" id="{F2EFCCAB-D39D-4D04-B5AC-BCD06344157E}"/>
                    </a:ext>
                  </a:extLst>
                </p:cNvPr>
                <p:cNvSpPr>
                  <a:spLocks noChangeArrowheads="1"/>
                </p:cNvSpPr>
                <p:nvPr/>
              </p:nvSpPr>
              <p:spPr bwMode="auto">
                <a:xfrm>
                  <a:off x="903" y="1694"/>
                  <a:ext cx="31"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93" name="Oval 75">
                  <a:extLst>
                    <a:ext uri="{FF2B5EF4-FFF2-40B4-BE49-F238E27FC236}">
                      <a16:creationId xmlns:a16="http://schemas.microsoft.com/office/drawing/2014/main" id="{27B23289-6FAD-4C23-8F24-03FAE2C2BEE1}"/>
                    </a:ext>
                  </a:extLst>
                </p:cNvPr>
                <p:cNvSpPr>
                  <a:spLocks noChangeArrowheads="1"/>
                </p:cNvSpPr>
                <p:nvPr/>
              </p:nvSpPr>
              <p:spPr bwMode="auto">
                <a:xfrm>
                  <a:off x="1108" y="1657"/>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94" name="Freeform 76">
                  <a:extLst>
                    <a:ext uri="{FF2B5EF4-FFF2-40B4-BE49-F238E27FC236}">
                      <a16:creationId xmlns:a16="http://schemas.microsoft.com/office/drawing/2014/main" id="{EDEC1074-A9AC-4E0F-B614-6C5A82E6BD41}"/>
                    </a:ext>
                  </a:extLst>
                </p:cNvPr>
                <p:cNvSpPr>
                  <a:spLocks/>
                </p:cNvSpPr>
                <p:nvPr/>
              </p:nvSpPr>
              <p:spPr bwMode="auto">
                <a:xfrm>
                  <a:off x="961" y="1659"/>
                  <a:ext cx="28" cy="20"/>
                </a:xfrm>
                <a:custGeom>
                  <a:avLst/>
                  <a:gdLst>
                    <a:gd name="T0" fmla="*/ 15 w 16"/>
                    <a:gd name="T1" fmla="*/ 0 h 11"/>
                    <a:gd name="T2" fmla="*/ 0 w 16"/>
                    <a:gd name="T3" fmla="*/ 3 h 11"/>
                    <a:gd name="T4" fmla="*/ 8 w 16"/>
                    <a:gd name="T5" fmla="*/ 11 h 11"/>
                    <a:gd name="T6" fmla="*/ 16 w 16"/>
                    <a:gd name="T7" fmla="*/ 3 h 11"/>
                    <a:gd name="T8" fmla="*/ 15 w 16"/>
                    <a:gd name="T9" fmla="*/ 0 h 11"/>
                  </a:gdLst>
                  <a:ahLst/>
                  <a:cxnLst>
                    <a:cxn ang="0">
                      <a:pos x="T0" y="T1"/>
                    </a:cxn>
                    <a:cxn ang="0">
                      <a:pos x="T2" y="T3"/>
                    </a:cxn>
                    <a:cxn ang="0">
                      <a:pos x="T4" y="T5"/>
                    </a:cxn>
                    <a:cxn ang="0">
                      <a:pos x="T6" y="T7"/>
                    </a:cxn>
                    <a:cxn ang="0">
                      <a:pos x="T8" y="T9"/>
                    </a:cxn>
                  </a:cxnLst>
                  <a:rect l="0" t="0" r="r" b="b"/>
                  <a:pathLst>
                    <a:path w="16" h="11">
                      <a:moveTo>
                        <a:pt x="15" y="0"/>
                      </a:moveTo>
                      <a:cubicBezTo>
                        <a:pt x="10" y="1"/>
                        <a:pt x="5" y="2"/>
                        <a:pt x="0" y="3"/>
                      </a:cubicBezTo>
                      <a:cubicBezTo>
                        <a:pt x="0" y="7"/>
                        <a:pt x="3" y="11"/>
                        <a:pt x="8" y="11"/>
                      </a:cubicBezTo>
                      <a:cubicBezTo>
                        <a:pt x="12" y="11"/>
                        <a:pt x="16" y="7"/>
                        <a:pt x="16" y="3"/>
                      </a:cubicBezTo>
                      <a:cubicBezTo>
                        <a:pt x="16" y="2"/>
                        <a:pt x="15" y="1"/>
                        <a:pt x="1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95" name="Oval 77">
                  <a:extLst>
                    <a:ext uri="{FF2B5EF4-FFF2-40B4-BE49-F238E27FC236}">
                      <a16:creationId xmlns:a16="http://schemas.microsoft.com/office/drawing/2014/main" id="{7B65DD84-3764-41DD-AD4D-E9FEF371382B}"/>
                    </a:ext>
                  </a:extLst>
                </p:cNvPr>
                <p:cNvSpPr>
                  <a:spLocks noChangeArrowheads="1"/>
                </p:cNvSpPr>
                <p:nvPr/>
              </p:nvSpPr>
              <p:spPr bwMode="auto">
                <a:xfrm>
                  <a:off x="1078" y="1707"/>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96" name="Oval 78">
                  <a:extLst>
                    <a:ext uri="{FF2B5EF4-FFF2-40B4-BE49-F238E27FC236}">
                      <a16:creationId xmlns:a16="http://schemas.microsoft.com/office/drawing/2014/main" id="{E6200981-70F1-44D9-A0F4-E2EA6AB1851E}"/>
                    </a:ext>
                  </a:extLst>
                </p:cNvPr>
                <p:cNvSpPr>
                  <a:spLocks noChangeArrowheads="1"/>
                </p:cNvSpPr>
                <p:nvPr/>
              </p:nvSpPr>
              <p:spPr bwMode="auto">
                <a:xfrm>
                  <a:off x="1032" y="1650"/>
                  <a:ext cx="28"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97" name="Oval 79">
                  <a:extLst>
                    <a:ext uri="{FF2B5EF4-FFF2-40B4-BE49-F238E27FC236}">
                      <a16:creationId xmlns:a16="http://schemas.microsoft.com/office/drawing/2014/main" id="{5F064D18-3DB5-4CB9-A2E0-EA32125C3CB6}"/>
                    </a:ext>
                  </a:extLst>
                </p:cNvPr>
                <p:cNvSpPr>
                  <a:spLocks noChangeArrowheads="1"/>
                </p:cNvSpPr>
                <p:nvPr/>
              </p:nvSpPr>
              <p:spPr bwMode="auto">
                <a:xfrm>
                  <a:off x="745" y="1741"/>
                  <a:ext cx="32" cy="3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98" name="Oval 80">
                  <a:extLst>
                    <a:ext uri="{FF2B5EF4-FFF2-40B4-BE49-F238E27FC236}">
                      <a16:creationId xmlns:a16="http://schemas.microsoft.com/office/drawing/2014/main" id="{223DE6E6-63BA-4ABA-BFE9-1293AD172918}"/>
                    </a:ext>
                  </a:extLst>
                </p:cNvPr>
                <p:cNvSpPr>
                  <a:spLocks noChangeArrowheads="1"/>
                </p:cNvSpPr>
                <p:nvPr/>
              </p:nvSpPr>
              <p:spPr bwMode="auto">
                <a:xfrm>
                  <a:off x="812" y="1737"/>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99" name="Oval 81">
                  <a:extLst>
                    <a:ext uri="{FF2B5EF4-FFF2-40B4-BE49-F238E27FC236}">
                      <a16:creationId xmlns:a16="http://schemas.microsoft.com/office/drawing/2014/main" id="{71C5FDA7-9A77-493A-A231-FD31372D2445}"/>
                    </a:ext>
                  </a:extLst>
                </p:cNvPr>
                <p:cNvSpPr>
                  <a:spLocks noChangeArrowheads="1"/>
                </p:cNvSpPr>
                <p:nvPr/>
              </p:nvSpPr>
              <p:spPr bwMode="auto">
                <a:xfrm>
                  <a:off x="982" y="1787"/>
                  <a:ext cx="25" cy="2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00" name="Oval 82">
                  <a:extLst>
                    <a:ext uri="{FF2B5EF4-FFF2-40B4-BE49-F238E27FC236}">
                      <a16:creationId xmlns:a16="http://schemas.microsoft.com/office/drawing/2014/main" id="{CA174A4D-F29E-4859-9B27-6EE32B018740}"/>
                    </a:ext>
                  </a:extLst>
                </p:cNvPr>
                <p:cNvSpPr>
                  <a:spLocks noChangeArrowheads="1"/>
                </p:cNvSpPr>
                <p:nvPr/>
              </p:nvSpPr>
              <p:spPr bwMode="auto">
                <a:xfrm>
                  <a:off x="872" y="1739"/>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01" name="Freeform 83">
                  <a:extLst>
                    <a:ext uri="{FF2B5EF4-FFF2-40B4-BE49-F238E27FC236}">
                      <a16:creationId xmlns:a16="http://schemas.microsoft.com/office/drawing/2014/main" id="{7230832B-DBFD-4179-B68B-D549F0CE3620}"/>
                    </a:ext>
                  </a:extLst>
                </p:cNvPr>
                <p:cNvSpPr>
                  <a:spLocks/>
                </p:cNvSpPr>
                <p:nvPr/>
              </p:nvSpPr>
              <p:spPr bwMode="auto">
                <a:xfrm>
                  <a:off x="795" y="1787"/>
                  <a:ext cx="31" cy="28"/>
                </a:xfrm>
                <a:custGeom>
                  <a:avLst/>
                  <a:gdLst>
                    <a:gd name="T0" fmla="*/ 9 w 18"/>
                    <a:gd name="T1" fmla="*/ 0 h 16"/>
                    <a:gd name="T2" fmla="*/ 0 w 18"/>
                    <a:gd name="T3" fmla="*/ 9 h 16"/>
                    <a:gd name="T4" fmla="*/ 1 w 18"/>
                    <a:gd name="T5" fmla="*/ 13 h 16"/>
                    <a:gd name="T6" fmla="*/ 13 w 18"/>
                    <a:gd name="T7" fmla="*/ 16 h 16"/>
                    <a:gd name="T8" fmla="*/ 18 w 18"/>
                    <a:gd name="T9" fmla="*/ 9 h 16"/>
                    <a:gd name="T10" fmla="*/ 9 w 18"/>
                    <a:gd name="T11" fmla="*/ 0 h 16"/>
                  </a:gdLst>
                  <a:ahLst/>
                  <a:cxnLst>
                    <a:cxn ang="0">
                      <a:pos x="T0" y="T1"/>
                    </a:cxn>
                    <a:cxn ang="0">
                      <a:pos x="T2" y="T3"/>
                    </a:cxn>
                    <a:cxn ang="0">
                      <a:pos x="T4" y="T5"/>
                    </a:cxn>
                    <a:cxn ang="0">
                      <a:pos x="T6" y="T7"/>
                    </a:cxn>
                    <a:cxn ang="0">
                      <a:pos x="T8" y="T9"/>
                    </a:cxn>
                    <a:cxn ang="0">
                      <a:pos x="T10" y="T11"/>
                    </a:cxn>
                  </a:cxnLst>
                  <a:rect l="0" t="0" r="r" b="b"/>
                  <a:pathLst>
                    <a:path w="18" h="16">
                      <a:moveTo>
                        <a:pt x="9" y="0"/>
                      </a:moveTo>
                      <a:cubicBezTo>
                        <a:pt x="4" y="0"/>
                        <a:pt x="0" y="4"/>
                        <a:pt x="0" y="9"/>
                      </a:cubicBezTo>
                      <a:cubicBezTo>
                        <a:pt x="0" y="10"/>
                        <a:pt x="0" y="12"/>
                        <a:pt x="1" y="13"/>
                      </a:cubicBezTo>
                      <a:cubicBezTo>
                        <a:pt x="5" y="14"/>
                        <a:pt x="9" y="15"/>
                        <a:pt x="13" y="16"/>
                      </a:cubicBezTo>
                      <a:cubicBezTo>
                        <a:pt x="16" y="15"/>
                        <a:pt x="18" y="12"/>
                        <a:pt x="18" y="9"/>
                      </a:cubicBezTo>
                      <a:cubicBezTo>
                        <a:pt x="18" y="4"/>
                        <a:pt x="14" y="0"/>
                        <a:pt x="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02" name="Oval 84">
                  <a:extLst>
                    <a:ext uri="{FF2B5EF4-FFF2-40B4-BE49-F238E27FC236}">
                      <a16:creationId xmlns:a16="http://schemas.microsoft.com/office/drawing/2014/main" id="{64524EB7-5E8C-49D9-9140-54D29B84AFF4}"/>
                    </a:ext>
                  </a:extLst>
                </p:cNvPr>
                <p:cNvSpPr>
                  <a:spLocks noChangeArrowheads="1"/>
                </p:cNvSpPr>
                <p:nvPr/>
              </p:nvSpPr>
              <p:spPr bwMode="auto">
                <a:xfrm>
                  <a:off x="892" y="1785"/>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03" name="Oval 85">
                  <a:extLst>
                    <a:ext uri="{FF2B5EF4-FFF2-40B4-BE49-F238E27FC236}">
                      <a16:creationId xmlns:a16="http://schemas.microsoft.com/office/drawing/2014/main" id="{E65FD330-F513-442C-A30B-C1C65ED29346}"/>
                    </a:ext>
                  </a:extLst>
                </p:cNvPr>
                <p:cNvSpPr>
                  <a:spLocks noChangeArrowheads="1"/>
                </p:cNvSpPr>
                <p:nvPr/>
              </p:nvSpPr>
              <p:spPr bwMode="auto">
                <a:xfrm>
                  <a:off x="1094" y="1765"/>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04" name="Oval 86">
                  <a:extLst>
                    <a:ext uri="{FF2B5EF4-FFF2-40B4-BE49-F238E27FC236}">
                      <a16:creationId xmlns:a16="http://schemas.microsoft.com/office/drawing/2014/main" id="{449C36F6-B71F-4B11-A526-25983BACB148}"/>
                    </a:ext>
                  </a:extLst>
                </p:cNvPr>
                <p:cNvSpPr>
                  <a:spLocks noChangeArrowheads="1"/>
                </p:cNvSpPr>
                <p:nvPr/>
              </p:nvSpPr>
              <p:spPr bwMode="auto">
                <a:xfrm>
                  <a:off x="950" y="1741"/>
                  <a:ext cx="29"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05" name="Oval 87">
                  <a:extLst>
                    <a:ext uri="{FF2B5EF4-FFF2-40B4-BE49-F238E27FC236}">
                      <a16:creationId xmlns:a16="http://schemas.microsoft.com/office/drawing/2014/main" id="{DA5E4DE2-42BD-4494-ABAE-A8B7167037E9}"/>
                    </a:ext>
                  </a:extLst>
                </p:cNvPr>
                <p:cNvSpPr>
                  <a:spLocks noChangeArrowheads="1"/>
                </p:cNvSpPr>
                <p:nvPr/>
              </p:nvSpPr>
              <p:spPr bwMode="auto">
                <a:xfrm>
                  <a:off x="1058" y="1806"/>
                  <a:ext cx="29"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06" name="Oval 88">
                  <a:extLst>
                    <a:ext uri="{FF2B5EF4-FFF2-40B4-BE49-F238E27FC236}">
                      <a16:creationId xmlns:a16="http://schemas.microsoft.com/office/drawing/2014/main" id="{11FAB7DA-2623-406C-A11F-8583CB80F168}"/>
                    </a:ext>
                  </a:extLst>
                </p:cNvPr>
                <p:cNvSpPr>
                  <a:spLocks noChangeArrowheads="1"/>
                </p:cNvSpPr>
                <p:nvPr/>
              </p:nvSpPr>
              <p:spPr bwMode="auto">
                <a:xfrm>
                  <a:off x="1021" y="1741"/>
                  <a:ext cx="29"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07" name="Freeform 89">
                  <a:extLst>
                    <a:ext uri="{FF2B5EF4-FFF2-40B4-BE49-F238E27FC236}">
                      <a16:creationId xmlns:a16="http://schemas.microsoft.com/office/drawing/2014/main" id="{D0ED9387-3759-436D-A723-D20C535654F8}"/>
                    </a:ext>
                  </a:extLst>
                </p:cNvPr>
                <p:cNvSpPr>
                  <a:spLocks/>
                </p:cNvSpPr>
                <p:nvPr/>
              </p:nvSpPr>
              <p:spPr bwMode="auto">
                <a:xfrm>
                  <a:off x="888" y="1835"/>
                  <a:ext cx="9" cy="1"/>
                </a:xfrm>
                <a:custGeom>
                  <a:avLst/>
                  <a:gdLst>
                    <a:gd name="T0" fmla="*/ 1 w 5"/>
                    <a:gd name="T1" fmla="*/ 0 h 1"/>
                    <a:gd name="T2" fmla="*/ 0 w 5"/>
                    <a:gd name="T3" fmla="*/ 0 h 1"/>
                    <a:gd name="T4" fmla="*/ 5 w 5"/>
                    <a:gd name="T5" fmla="*/ 1 h 1"/>
                    <a:gd name="T6" fmla="*/ 1 w 5"/>
                    <a:gd name="T7" fmla="*/ 0 h 1"/>
                  </a:gdLst>
                  <a:ahLst/>
                  <a:cxnLst>
                    <a:cxn ang="0">
                      <a:pos x="T0" y="T1"/>
                    </a:cxn>
                    <a:cxn ang="0">
                      <a:pos x="T2" y="T3"/>
                    </a:cxn>
                    <a:cxn ang="0">
                      <a:pos x="T4" y="T5"/>
                    </a:cxn>
                    <a:cxn ang="0">
                      <a:pos x="T6" y="T7"/>
                    </a:cxn>
                  </a:cxnLst>
                  <a:rect l="0" t="0" r="r" b="b"/>
                  <a:pathLst>
                    <a:path w="5" h="1">
                      <a:moveTo>
                        <a:pt x="1" y="0"/>
                      </a:moveTo>
                      <a:cubicBezTo>
                        <a:pt x="1" y="0"/>
                        <a:pt x="0" y="0"/>
                        <a:pt x="0" y="0"/>
                      </a:cubicBezTo>
                      <a:cubicBezTo>
                        <a:pt x="2" y="0"/>
                        <a:pt x="4" y="0"/>
                        <a:pt x="5" y="1"/>
                      </a:cubicBezTo>
                      <a:cubicBezTo>
                        <a:pt x="4" y="0"/>
                        <a:pt x="2" y="0"/>
                        <a:pt x="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08" name="Oval 90">
                  <a:extLst>
                    <a:ext uri="{FF2B5EF4-FFF2-40B4-BE49-F238E27FC236}">
                      <a16:creationId xmlns:a16="http://schemas.microsoft.com/office/drawing/2014/main" id="{42CA3E9A-3CD1-4668-AAC0-D5B63EFB997C}"/>
                    </a:ext>
                  </a:extLst>
                </p:cNvPr>
                <p:cNvSpPr>
                  <a:spLocks noChangeArrowheads="1"/>
                </p:cNvSpPr>
                <p:nvPr/>
              </p:nvSpPr>
              <p:spPr bwMode="auto">
                <a:xfrm>
                  <a:off x="1124" y="1886"/>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09" name="Freeform 91">
                  <a:extLst>
                    <a:ext uri="{FF2B5EF4-FFF2-40B4-BE49-F238E27FC236}">
                      <a16:creationId xmlns:a16="http://schemas.microsoft.com/office/drawing/2014/main" id="{BEC08EE4-C6F9-4B7A-80B9-6444DF493ED9}"/>
                    </a:ext>
                  </a:extLst>
                </p:cNvPr>
                <p:cNvSpPr>
                  <a:spLocks/>
                </p:cNvSpPr>
                <p:nvPr/>
              </p:nvSpPr>
              <p:spPr bwMode="auto">
                <a:xfrm>
                  <a:off x="952" y="1836"/>
                  <a:ext cx="29" cy="22"/>
                </a:xfrm>
                <a:custGeom>
                  <a:avLst/>
                  <a:gdLst>
                    <a:gd name="T0" fmla="*/ 8 w 16"/>
                    <a:gd name="T1" fmla="*/ 0 h 12"/>
                    <a:gd name="T2" fmla="*/ 0 w 16"/>
                    <a:gd name="T3" fmla="*/ 8 h 12"/>
                    <a:gd name="T4" fmla="*/ 14 w 16"/>
                    <a:gd name="T5" fmla="*/ 12 h 12"/>
                    <a:gd name="T6" fmla="*/ 16 w 16"/>
                    <a:gd name="T7" fmla="*/ 8 h 12"/>
                    <a:gd name="T8" fmla="*/ 8 w 16"/>
                    <a:gd name="T9" fmla="*/ 0 h 12"/>
                  </a:gdLst>
                  <a:ahLst/>
                  <a:cxnLst>
                    <a:cxn ang="0">
                      <a:pos x="T0" y="T1"/>
                    </a:cxn>
                    <a:cxn ang="0">
                      <a:pos x="T2" y="T3"/>
                    </a:cxn>
                    <a:cxn ang="0">
                      <a:pos x="T4" y="T5"/>
                    </a:cxn>
                    <a:cxn ang="0">
                      <a:pos x="T6" y="T7"/>
                    </a:cxn>
                    <a:cxn ang="0">
                      <a:pos x="T8" y="T9"/>
                    </a:cxn>
                  </a:cxnLst>
                  <a:rect l="0" t="0" r="r" b="b"/>
                  <a:pathLst>
                    <a:path w="16" h="12">
                      <a:moveTo>
                        <a:pt x="8" y="0"/>
                      </a:moveTo>
                      <a:cubicBezTo>
                        <a:pt x="3" y="0"/>
                        <a:pt x="0" y="3"/>
                        <a:pt x="0" y="8"/>
                      </a:cubicBezTo>
                      <a:cubicBezTo>
                        <a:pt x="5" y="9"/>
                        <a:pt x="10" y="10"/>
                        <a:pt x="14" y="12"/>
                      </a:cubicBezTo>
                      <a:cubicBezTo>
                        <a:pt x="15" y="11"/>
                        <a:pt x="16" y="9"/>
                        <a:pt x="16" y="8"/>
                      </a:cubicBezTo>
                      <a:cubicBezTo>
                        <a:pt x="16" y="3"/>
                        <a:pt x="12" y="0"/>
                        <a:pt x="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10" name="Oval 92">
                  <a:extLst>
                    <a:ext uri="{FF2B5EF4-FFF2-40B4-BE49-F238E27FC236}">
                      <a16:creationId xmlns:a16="http://schemas.microsoft.com/office/drawing/2014/main" id="{B677F6FB-7372-4F4A-BE0E-99D91AEBDDA0}"/>
                    </a:ext>
                  </a:extLst>
                </p:cNvPr>
                <p:cNvSpPr>
                  <a:spLocks noChangeArrowheads="1"/>
                </p:cNvSpPr>
                <p:nvPr/>
              </p:nvSpPr>
              <p:spPr bwMode="auto">
                <a:xfrm>
                  <a:off x="1053" y="1902"/>
                  <a:ext cx="29"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11" name="Oval 93">
                  <a:extLst>
                    <a:ext uri="{FF2B5EF4-FFF2-40B4-BE49-F238E27FC236}">
                      <a16:creationId xmlns:a16="http://schemas.microsoft.com/office/drawing/2014/main" id="{5991521C-6AE0-4146-9C09-EF5023C9D17E}"/>
                    </a:ext>
                  </a:extLst>
                </p:cNvPr>
                <p:cNvSpPr>
                  <a:spLocks noChangeArrowheads="1"/>
                </p:cNvSpPr>
                <p:nvPr/>
              </p:nvSpPr>
              <p:spPr bwMode="auto">
                <a:xfrm>
                  <a:off x="1023" y="1836"/>
                  <a:ext cx="28"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12" name="Oval 94">
                  <a:extLst>
                    <a:ext uri="{FF2B5EF4-FFF2-40B4-BE49-F238E27FC236}">
                      <a16:creationId xmlns:a16="http://schemas.microsoft.com/office/drawing/2014/main" id="{4A042D0C-3A7F-426C-962C-E8A5B420C1D4}"/>
                    </a:ext>
                  </a:extLst>
                </p:cNvPr>
                <p:cNvSpPr>
                  <a:spLocks noChangeArrowheads="1"/>
                </p:cNvSpPr>
                <p:nvPr/>
              </p:nvSpPr>
              <p:spPr bwMode="auto">
                <a:xfrm>
                  <a:off x="1168" y="1679"/>
                  <a:ext cx="32" cy="3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13" name="Oval 95">
                  <a:extLst>
                    <a:ext uri="{FF2B5EF4-FFF2-40B4-BE49-F238E27FC236}">
                      <a16:creationId xmlns:a16="http://schemas.microsoft.com/office/drawing/2014/main" id="{DE323BB3-5772-486C-8796-57F845A41B58}"/>
                    </a:ext>
                  </a:extLst>
                </p:cNvPr>
                <p:cNvSpPr>
                  <a:spLocks noChangeArrowheads="1"/>
                </p:cNvSpPr>
                <p:nvPr/>
              </p:nvSpPr>
              <p:spPr bwMode="auto">
                <a:xfrm>
                  <a:off x="1239" y="1664"/>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14" name="Oval 96">
                  <a:extLst>
                    <a:ext uri="{FF2B5EF4-FFF2-40B4-BE49-F238E27FC236}">
                      <a16:creationId xmlns:a16="http://schemas.microsoft.com/office/drawing/2014/main" id="{B454E2B8-2E46-4E28-A529-61F6FF228292}"/>
                    </a:ext>
                  </a:extLst>
                </p:cNvPr>
                <p:cNvSpPr>
                  <a:spLocks noChangeArrowheads="1"/>
                </p:cNvSpPr>
                <p:nvPr/>
              </p:nvSpPr>
              <p:spPr bwMode="auto">
                <a:xfrm>
                  <a:off x="1409" y="1714"/>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15" name="Oval 97">
                  <a:extLst>
                    <a:ext uri="{FF2B5EF4-FFF2-40B4-BE49-F238E27FC236}">
                      <a16:creationId xmlns:a16="http://schemas.microsoft.com/office/drawing/2014/main" id="{5CEC876F-62B6-48C4-B658-7427DE46C494}"/>
                    </a:ext>
                  </a:extLst>
                </p:cNvPr>
                <p:cNvSpPr>
                  <a:spLocks noChangeArrowheads="1"/>
                </p:cNvSpPr>
                <p:nvPr/>
              </p:nvSpPr>
              <p:spPr bwMode="auto">
                <a:xfrm>
                  <a:off x="1299" y="1666"/>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16" name="Oval 98">
                  <a:extLst>
                    <a:ext uri="{FF2B5EF4-FFF2-40B4-BE49-F238E27FC236}">
                      <a16:creationId xmlns:a16="http://schemas.microsoft.com/office/drawing/2014/main" id="{26A29D91-829C-48D0-BD52-CD373D640568}"/>
                    </a:ext>
                  </a:extLst>
                </p:cNvPr>
                <p:cNvSpPr>
                  <a:spLocks noChangeArrowheads="1"/>
                </p:cNvSpPr>
                <p:nvPr/>
              </p:nvSpPr>
              <p:spPr bwMode="auto">
                <a:xfrm>
                  <a:off x="1232" y="1721"/>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17" name="Oval 99">
                  <a:extLst>
                    <a:ext uri="{FF2B5EF4-FFF2-40B4-BE49-F238E27FC236}">
                      <a16:creationId xmlns:a16="http://schemas.microsoft.com/office/drawing/2014/main" id="{CC1A6ED3-BDFA-4E6E-8CF6-9F1EEA3CD28A}"/>
                    </a:ext>
                  </a:extLst>
                </p:cNvPr>
                <p:cNvSpPr>
                  <a:spLocks noChangeArrowheads="1"/>
                </p:cNvSpPr>
                <p:nvPr/>
              </p:nvSpPr>
              <p:spPr bwMode="auto">
                <a:xfrm>
                  <a:off x="1306" y="1728"/>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18" name="Oval 100">
                  <a:extLst>
                    <a:ext uri="{FF2B5EF4-FFF2-40B4-BE49-F238E27FC236}">
                      <a16:creationId xmlns:a16="http://schemas.microsoft.com/office/drawing/2014/main" id="{DABC87D8-DCAA-48D3-98BB-480FED72ECC6}"/>
                    </a:ext>
                  </a:extLst>
                </p:cNvPr>
                <p:cNvSpPr>
                  <a:spLocks noChangeArrowheads="1"/>
                </p:cNvSpPr>
                <p:nvPr/>
              </p:nvSpPr>
              <p:spPr bwMode="auto">
                <a:xfrm>
                  <a:off x="1528" y="1682"/>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19" name="Oval 101">
                  <a:extLst>
                    <a:ext uri="{FF2B5EF4-FFF2-40B4-BE49-F238E27FC236}">
                      <a16:creationId xmlns:a16="http://schemas.microsoft.com/office/drawing/2014/main" id="{C866C229-52BB-4625-A657-09BCD58A4D02}"/>
                    </a:ext>
                  </a:extLst>
                </p:cNvPr>
                <p:cNvSpPr>
                  <a:spLocks noChangeArrowheads="1"/>
                </p:cNvSpPr>
                <p:nvPr/>
              </p:nvSpPr>
              <p:spPr bwMode="auto">
                <a:xfrm>
                  <a:off x="1377" y="1668"/>
                  <a:ext cx="29"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20" name="Oval 102">
                  <a:extLst>
                    <a:ext uri="{FF2B5EF4-FFF2-40B4-BE49-F238E27FC236}">
                      <a16:creationId xmlns:a16="http://schemas.microsoft.com/office/drawing/2014/main" id="{1AC8A163-D477-4280-A917-7570EDAAC59D}"/>
                    </a:ext>
                  </a:extLst>
                </p:cNvPr>
                <p:cNvSpPr>
                  <a:spLocks noChangeArrowheads="1"/>
                </p:cNvSpPr>
                <p:nvPr/>
              </p:nvSpPr>
              <p:spPr bwMode="auto">
                <a:xfrm>
                  <a:off x="1478" y="1733"/>
                  <a:ext cx="29"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21" name="Oval 103">
                  <a:extLst>
                    <a:ext uri="{FF2B5EF4-FFF2-40B4-BE49-F238E27FC236}">
                      <a16:creationId xmlns:a16="http://schemas.microsoft.com/office/drawing/2014/main" id="{52EE5B1E-E84A-45A9-801E-801907ADE5B5}"/>
                    </a:ext>
                  </a:extLst>
                </p:cNvPr>
                <p:cNvSpPr>
                  <a:spLocks noChangeArrowheads="1"/>
                </p:cNvSpPr>
                <p:nvPr/>
              </p:nvSpPr>
              <p:spPr bwMode="auto">
                <a:xfrm>
                  <a:off x="1448" y="1673"/>
                  <a:ext cx="29"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22" name="Oval 104">
                  <a:extLst>
                    <a:ext uri="{FF2B5EF4-FFF2-40B4-BE49-F238E27FC236}">
                      <a16:creationId xmlns:a16="http://schemas.microsoft.com/office/drawing/2014/main" id="{AC517CB6-35B9-4E9F-B07B-D6021BF16D21}"/>
                    </a:ext>
                  </a:extLst>
                </p:cNvPr>
                <p:cNvSpPr>
                  <a:spLocks noChangeArrowheads="1"/>
                </p:cNvSpPr>
                <p:nvPr/>
              </p:nvSpPr>
              <p:spPr bwMode="auto">
                <a:xfrm>
                  <a:off x="1191" y="1758"/>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23" name="Oval 105">
                  <a:extLst>
                    <a:ext uri="{FF2B5EF4-FFF2-40B4-BE49-F238E27FC236}">
                      <a16:creationId xmlns:a16="http://schemas.microsoft.com/office/drawing/2014/main" id="{CE9C434F-62DA-4E3D-B7DB-C03D0CD44C5C}"/>
                    </a:ext>
                  </a:extLst>
                </p:cNvPr>
                <p:cNvSpPr>
                  <a:spLocks noChangeArrowheads="1"/>
                </p:cNvSpPr>
                <p:nvPr/>
              </p:nvSpPr>
              <p:spPr bwMode="auto">
                <a:xfrm>
                  <a:off x="1145" y="1741"/>
                  <a:ext cx="25" cy="2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24" name="Oval 106">
                  <a:extLst>
                    <a:ext uri="{FF2B5EF4-FFF2-40B4-BE49-F238E27FC236}">
                      <a16:creationId xmlns:a16="http://schemas.microsoft.com/office/drawing/2014/main" id="{BE3B20CA-4BB7-451A-BB31-CF79953FB857}"/>
                    </a:ext>
                  </a:extLst>
                </p:cNvPr>
                <p:cNvSpPr>
                  <a:spLocks noChangeArrowheads="1"/>
                </p:cNvSpPr>
                <p:nvPr/>
              </p:nvSpPr>
              <p:spPr bwMode="auto">
                <a:xfrm>
                  <a:off x="1363" y="1810"/>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25" name="Oval 107">
                  <a:extLst>
                    <a:ext uri="{FF2B5EF4-FFF2-40B4-BE49-F238E27FC236}">
                      <a16:creationId xmlns:a16="http://schemas.microsoft.com/office/drawing/2014/main" id="{30C8D19F-5DB7-4974-A3D0-272FBA2A2C30}"/>
                    </a:ext>
                  </a:extLst>
                </p:cNvPr>
                <p:cNvSpPr>
                  <a:spLocks noChangeArrowheads="1"/>
                </p:cNvSpPr>
                <p:nvPr/>
              </p:nvSpPr>
              <p:spPr bwMode="auto">
                <a:xfrm>
                  <a:off x="1301" y="1785"/>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26" name="Oval 108">
                  <a:extLst>
                    <a:ext uri="{FF2B5EF4-FFF2-40B4-BE49-F238E27FC236}">
                      <a16:creationId xmlns:a16="http://schemas.microsoft.com/office/drawing/2014/main" id="{7D1C7AF3-9ED5-4CE5-8A96-5434E1AE2E7B}"/>
                    </a:ext>
                  </a:extLst>
                </p:cNvPr>
                <p:cNvSpPr>
                  <a:spLocks noChangeArrowheads="1"/>
                </p:cNvSpPr>
                <p:nvPr/>
              </p:nvSpPr>
              <p:spPr bwMode="auto">
                <a:xfrm>
                  <a:off x="1101" y="1845"/>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27" name="Oval 109">
                  <a:extLst>
                    <a:ext uri="{FF2B5EF4-FFF2-40B4-BE49-F238E27FC236}">
                      <a16:creationId xmlns:a16="http://schemas.microsoft.com/office/drawing/2014/main" id="{6FB01D8E-BFD0-42D6-930B-17BDF66DAE2B}"/>
                    </a:ext>
                  </a:extLst>
                </p:cNvPr>
                <p:cNvSpPr>
                  <a:spLocks noChangeArrowheads="1"/>
                </p:cNvSpPr>
                <p:nvPr/>
              </p:nvSpPr>
              <p:spPr bwMode="auto">
                <a:xfrm>
                  <a:off x="1248" y="1794"/>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28" name="Oval 110">
                  <a:extLst>
                    <a:ext uri="{FF2B5EF4-FFF2-40B4-BE49-F238E27FC236}">
                      <a16:creationId xmlns:a16="http://schemas.microsoft.com/office/drawing/2014/main" id="{50697667-3B9F-4822-B081-10F2BD1B1C0E}"/>
                    </a:ext>
                  </a:extLst>
                </p:cNvPr>
                <p:cNvSpPr>
                  <a:spLocks noChangeArrowheads="1"/>
                </p:cNvSpPr>
                <p:nvPr/>
              </p:nvSpPr>
              <p:spPr bwMode="auto">
                <a:xfrm>
                  <a:off x="1524" y="1781"/>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29" name="Oval 111">
                  <a:extLst>
                    <a:ext uri="{FF2B5EF4-FFF2-40B4-BE49-F238E27FC236}">
                      <a16:creationId xmlns:a16="http://schemas.microsoft.com/office/drawing/2014/main" id="{FA7C74B9-8ED0-41AA-9EE9-3644DF2B2C64}"/>
                    </a:ext>
                  </a:extLst>
                </p:cNvPr>
                <p:cNvSpPr>
                  <a:spLocks noChangeArrowheads="1"/>
                </p:cNvSpPr>
                <p:nvPr/>
              </p:nvSpPr>
              <p:spPr bwMode="auto">
                <a:xfrm>
                  <a:off x="1367" y="1758"/>
                  <a:ext cx="28"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30" name="Oval 112">
                  <a:extLst>
                    <a:ext uri="{FF2B5EF4-FFF2-40B4-BE49-F238E27FC236}">
                      <a16:creationId xmlns:a16="http://schemas.microsoft.com/office/drawing/2014/main" id="{C9363BA4-B5E7-4A03-8CC3-294C3F0208C0}"/>
                    </a:ext>
                  </a:extLst>
                </p:cNvPr>
                <p:cNvSpPr>
                  <a:spLocks noChangeArrowheads="1"/>
                </p:cNvSpPr>
                <p:nvPr/>
              </p:nvSpPr>
              <p:spPr bwMode="auto">
                <a:xfrm>
                  <a:off x="1413" y="1808"/>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31" name="Oval 113">
                  <a:extLst>
                    <a:ext uri="{FF2B5EF4-FFF2-40B4-BE49-F238E27FC236}">
                      <a16:creationId xmlns:a16="http://schemas.microsoft.com/office/drawing/2014/main" id="{E7E8413A-B5A6-46A7-A8D0-2FEA2CF50CB9}"/>
                    </a:ext>
                  </a:extLst>
                </p:cNvPr>
                <p:cNvSpPr>
                  <a:spLocks noChangeArrowheads="1"/>
                </p:cNvSpPr>
                <p:nvPr/>
              </p:nvSpPr>
              <p:spPr bwMode="auto">
                <a:xfrm>
                  <a:off x="1454" y="1772"/>
                  <a:ext cx="28"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32" name="Oval 114">
                  <a:extLst>
                    <a:ext uri="{FF2B5EF4-FFF2-40B4-BE49-F238E27FC236}">
                      <a16:creationId xmlns:a16="http://schemas.microsoft.com/office/drawing/2014/main" id="{5DBCD4B9-7EAB-4C38-BFE3-DA3B75CC6608}"/>
                    </a:ext>
                  </a:extLst>
                </p:cNvPr>
                <p:cNvSpPr>
                  <a:spLocks noChangeArrowheads="1"/>
                </p:cNvSpPr>
                <p:nvPr/>
              </p:nvSpPr>
              <p:spPr bwMode="auto">
                <a:xfrm>
                  <a:off x="1163" y="1819"/>
                  <a:ext cx="32" cy="3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33" name="Oval 115">
                  <a:extLst>
                    <a:ext uri="{FF2B5EF4-FFF2-40B4-BE49-F238E27FC236}">
                      <a16:creationId xmlns:a16="http://schemas.microsoft.com/office/drawing/2014/main" id="{F030640B-75F0-4D8E-AB63-30FF1A73D687}"/>
                    </a:ext>
                  </a:extLst>
                </p:cNvPr>
                <p:cNvSpPr>
                  <a:spLocks noChangeArrowheads="1"/>
                </p:cNvSpPr>
                <p:nvPr/>
              </p:nvSpPr>
              <p:spPr bwMode="auto">
                <a:xfrm>
                  <a:off x="1229" y="1849"/>
                  <a:ext cx="24" cy="2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34" name="Oval 116">
                  <a:extLst>
                    <a:ext uri="{FF2B5EF4-FFF2-40B4-BE49-F238E27FC236}">
                      <a16:creationId xmlns:a16="http://schemas.microsoft.com/office/drawing/2014/main" id="{F6327075-8DDD-41E6-AE12-CC4ADF674238}"/>
                    </a:ext>
                  </a:extLst>
                </p:cNvPr>
                <p:cNvSpPr>
                  <a:spLocks noChangeArrowheads="1"/>
                </p:cNvSpPr>
                <p:nvPr/>
              </p:nvSpPr>
              <p:spPr bwMode="auto">
                <a:xfrm>
                  <a:off x="1400" y="1900"/>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35" name="Oval 117">
                  <a:extLst>
                    <a:ext uri="{FF2B5EF4-FFF2-40B4-BE49-F238E27FC236}">
                      <a16:creationId xmlns:a16="http://schemas.microsoft.com/office/drawing/2014/main" id="{853C4E72-6AAE-4CB3-BE32-312C2B7082A8}"/>
                    </a:ext>
                  </a:extLst>
                </p:cNvPr>
                <p:cNvSpPr>
                  <a:spLocks noChangeArrowheads="1"/>
                </p:cNvSpPr>
                <p:nvPr/>
              </p:nvSpPr>
              <p:spPr bwMode="auto">
                <a:xfrm>
                  <a:off x="1291" y="1852"/>
                  <a:ext cx="31"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36" name="Oval 118">
                  <a:extLst>
                    <a:ext uri="{FF2B5EF4-FFF2-40B4-BE49-F238E27FC236}">
                      <a16:creationId xmlns:a16="http://schemas.microsoft.com/office/drawing/2014/main" id="{77596A37-A41B-4028-ADB2-E314FF8D4C16}"/>
                    </a:ext>
                  </a:extLst>
                </p:cNvPr>
                <p:cNvSpPr>
                  <a:spLocks noChangeArrowheads="1"/>
                </p:cNvSpPr>
                <p:nvPr/>
              </p:nvSpPr>
              <p:spPr bwMode="auto">
                <a:xfrm>
                  <a:off x="1202" y="1897"/>
                  <a:ext cx="32" cy="3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37" name="Oval 119">
                  <a:extLst>
                    <a:ext uri="{FF2B5EF4-FFF2-40B4-BE49-F238E27FC236}">
                      <a16:creationId xmlns:a16="http://schemas.microsoft.com/office/drawing/2014/main" id="{ADAB1E87-0266-4F30-9E3E-44888F1E3A89}"/>
                    </a:ext>
                  </a:extLst>
                </p:cNvPr>
                <p:cNvSpPr>
                  <a:spLocks noChangeArrowheads="1"/>
                </p:cNvSpPr>
                <p:nvPr/>
              </p:nvSpPr>
              <p:spPr bwMode="auto">
                <a:xfrm>
                  <a:off x="1310" y="1898"/>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38" name="Oval 120">
                  <a:extLst>
                    <a:ext uri="{FF2B5EF4-FFF2-40B4-BE49-F238E27FC236}">
                      <a16:creationId xmlns:a16="http://schemas.microsoft.com/office/drawing/2014/main" id="{3567E3E8-0692-4A97-BA68-99AE76C04CE0}"/>
                    </a:ext>
                  </a:extLst>
                </p:cNvPr>
                <p:cNvSpPr>
                  <a:spLocks noChangeArrowheads="1"/>
                </p:cNvSpPr>
                <p:nvPr/>
              </p:nvSpPr>
              <p:spPr bwMode="auto">
                <a:xfrm>
                  <a:off x="1516" y="1861"/>
                  <a:ext cx="31"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39" name="Oval 121">
                  <a:extLst>
                    <a:ext uri="{FF2B5EF4-FFF2-40B4-BE49-F238E27FC236}">
                      <a16:creationId xmlns:a16="http://schemas.microsoft.com/office/drawing/2014/main" id="{5C4B38D1-B71F-4A6B-A1D0-73F3A49A9964}"/>
                    </a:ext>
                  </a:extLst>
                </p:cNvPr>
                <p:cNvSpPr>
                  <a:spLocks noChangeArrowheads="1"/>
                </p:cNvSpPr>
                <p:nvPr/>
              </p:nvSpPr>
              <p:spPr bwMode="auto">
                <a:xfrm>
                  <a:off x="1369" y="1854"/>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40" name="Oval 122">
                  <a:extLst>
                    <a:ext uri="{FF2B5EF4-FFF2-40B4-BE49-F238E27FC236}">
                      <a16:creationId xmlns:a16="http://schemas.microsoft.com/office/drawing/2014/main" id="{B61E4D6D-F9B2-4556-B6A3-F24C5FA512E5}"/>
                    </a:ext>
                  </a:extLst>
                </p:cNvPr>
                <p:cNvSpPr>
                  <a:spLocks noChangeArrowheads="1"/>
                </p:cNvSpPr>
                <p:nvPr/>
              </p:nvSpPr>
              <p:spPr bwMode="auto">
                <a:xfrm>
                  <a:off x="1477" y="1900"/>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41" name="Oval 123">
                  <a:extLst>
                    <a:ext uri="{FF2B5EF4-FFF2-40B4-BE49-F238E27FC236}">
                      <a16:creationId xmlns:a16="http://schemas.microsoft.com/office/drawing/2014/main" id="{28C5DA36-2029-4DC8-B92C-5F932516188A}"/>
                    </a:ext>
                  </a:extLst>
                </p:cNvPr>
                <p:cNvSpPr>
                  <a:spLocks noChangeArrowheads="1"/>
                </p:cNvSpPr>
                <p:nvPr/>
              </p:nvSpPr>
              <p:spPr bwMode="auto">
                <a:xfrm>
                  <a:off x="1464" y="1836"/>
                  <a:ext cx="29"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42" name="Oval 124">
                  <a:extLst>
                    <a:ext uri="{FF2B5EF4-FFF2-40B4-BE49-F238E27FC236}">
                      <a16:creationId xmlns:a16="http://schemas.microsoft.com/office/drawing/2014/main" id="{A7AD1597-4D75-49F0-8643-97FCCE0C1853}"/>
                    </a:ext>
                  </a:extLst>
                </p:cNvPr>
                <p:cNvSpPr>
                  <a:spLocks noChangeArrowheads="1"/>
                </p:cNvSpPr>
                <p:nvPr/>
              </p:nvSpPr>
              <p:spPr bwMode="auto">
                <a:xfrm>
                  <a:off x="1602" y="1693"/>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43" name="Oval 125">
                  <a:extLst>
                    <a:ext uri="{FF2B5EF4-FFF2-40B4-BE49-F238E27FC236}">
                      <a16:creationId xmlns:a16="http://schemas.microsoft.com/office/drawing/2014/main" id="{AA84EBAC-90B5-4774-A79C-957248DE3B8B}"/>
                    </a:ext>
                  </a:extLst>
                </p:cNvPr>
                <p:cNvSpPr>
                  <a:spLocks noChangeArrowheads="1"/>
                </p:cNvSpPr>
                <p:nvPr/>
              </p:nvSpPr>
              <p:spPr bwMode="auto">
                <a:xfrm>
                  <a:off x="1765" y="1723"/>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44" name="Oval 126">
                  <a:extLst>
                    <a:ext uri="{FF2B5EF4-FFF2-40B4-BE49-F238E27FC236}">
                      <a16:creationId xmlns:a16="http://schemas.microsoft.com/office/drawing/2014/main" id="{7427641E-E6D9-4ABA-9F40-AB1B2905D251}"/>
                    </a:ext>
                  </a:extLst>
                </p:cNvPr>
                <p:cNvSpPr>
                  <a:spLocks noChangeArrowheads="1"/>
                </p:cNvSpPr>
                <p:nvPr/>
              </p:nvSpPr>
              <p:spPr bwMode="auto">
                <a:xfrm>
                  <a:off x="1655" y="1675"/>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45" name="Oval 127">
                  <a:extLst>
                    <a:ext uri="{FF2B5EF4-FFF2-40B4-BE49-F238E27FC236}">
                      <a16:creationId xmlns:a16="http://schemas.microsoft.com/office/drawing/2014/main" id="{2DAACF90-BB15-456B-822D-4095519B62C9}"/>
                    </a:ext>
                  </a:extLst>
                </p:cNvPr>
                <p:cNvSpPr>
                  <a:spLocks noChangeArrowheads="1"/>
                </p:cNvSpPr>
                <p:nvPr/>
              </p:nvSpPr>
              <p:spPr bwMode="auto">
                <a:xfrm>
                  <a:off x="1555" y="1732"/>
                  <a:ext cx="31"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46" name="Oval 128">
                  <a:extLst>
                    <a:ext uri="{FF2B5EF4-FFF2-40B4-BE49-F238E27FC236}">
                      <a16:creationId xmlns:a16="http://schemas.microsoft.com/office/drawing/2014/main" id="{C7F2D727-CB2B-4951-BF36-9842AC58B658}"/>
                    </a:ext>
                  </a:extLst>
                </p:cNvPr>
                <p:cNvSpPr>
                  <a:spLocks noChangeArrowheads="1"/>
                </p:cNvSpPr>
                <p:nvPr/>
              </p:nvSpPr>
              <p:spPr bwMode="auto">
                <a:xfrm>
                  <a:off x="1638" y="1735"/>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47" name="Oval 129">
                  <a:extLst>
                    <a:ext uri="{FF2B5EF4-FFF2-40B4-BE49-F238E27FC236}">
                      <a16:creationId xmlns:a16="http://schemas.microsoft.com/office/drawing/2014/main" id="{B65FD2BE-3A2E-4C7F-A8AB-933F555FB115}"/>
                    </a:ext>
                  </a:extLst>
                </p:cNvPr>
                <p:cNvSpPr>
                  <a:spLocks noChangeArrowheads="1"/>
                </p:cNvSpPr>
                <p:nvPr/>
              </p:nvSpPr>
              <p:spPr bwMode="auto">
                <a:xfrm>
                  <a:off x="1884" y="1691"/>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48" name="Oval 130">
                  <a:extLst>
                    <a:ext uri="{FF2B5EF4-FFF2-40B4-BE49-F238E27FC236}">
                      <a16:creationId xmlns:a16="http://schemas.microsoft.com/office/drawing/2014/main" id="{DFE627AF-07F5-4625-B3BE-5CBAD154A475}"/>
                    </a:ext>
                  </a:extLst>
                </p:cNvPr>
                <p:cNvSpPr>
                  <a:spLocks noChangeArrowheads="1"/>
                </p:cNvSpPr>
                <p:nvPr/>
              </p:nvSpPr>
              <p:spPr bwMode="auto">
                <a:xfrm>
                  <a:off x="1733" y="1677"/>
                  <a:ext cx="29"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49" name="Oval 131">
                  <a:extLst>
                    <a:ext uri="{FF2B5EF4-FFF2-40B4-BE49-F238E27FC236}">
                      <a16:creationId xmlns:a16="http://schemas.microsoft.com/office/drawing/2014/main" id="{ABEBD6D3-0EBE-44C8-BA0A-214055AEC8CE}"/>
                    </a:ext>
                  </a:extLst>
                </p:cNvPr>
                <p:cNvSpPr>
                  <a:spLocks noChangeArrowheads="1"/>
                </p:cNvSpPr>
                <p:nvPr/>
              </p:nvSpPr>
              <p:spPr bwMode="auto">
                <a:xfrm>
                  <a:off x="1834" y="1742"/>
                  <a:ext cx="29"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50" name="Oval 132">
                  <a:extLst>
                    <a:ext uri="{FF2B5EF4-FFF2-40B4-BE49-F238E27FC236}">
                      <a16:creationId xmlns:a16="http://schemas.microsoft.com/office/drawing/2014/main" id="{406A1FC2-EB0E-4418-BC86-33F3560690C1}"/>
                    </a:ext>
                  </a:extLst>
                </p:cNvPr>
                <p:cNvSpPr>
                  <a:spLocks noChangeArrowheads="1"/>
                </p:cNvSpPr>
                <p:nvPr/>
              </p:nvSpPr>
              <p:spPr bwMode="auto">
                <a:xfrm>
                  <a:off x="1806" y="1682"/>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51" name="Oval 133">
                  <a:extLst>
                    <a:ext uri="{FF2B5EF4-FFF2-40B4-BE49-F238E27FC236}">
                      <a16:creationId xmlns:a16="http://schemas.microsoft.com/office/drawing/2014/main" id="{A87B88C9-0005-4546-87D8-DB00DA00BE0C}"/>
                    </a:ext>
                  </a:extLst>
                </p:cNvPr>
                <p:cNvSpPr>
                  <a:spLocks noChangeArrowheads="1"/>
                </p:cNvSpPr>
                <p:nvPr/>
              </p:nvSpPr>
              <p:spPr bwMode="auto">
                <a:xfrm>
                  <a:off x="1721" y="1819"/>
                  <a:ext cx="25" cy="2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52" name="Oval 134">
                  <a:extLst>
                    <a:ext uri="{FF2B5EF4-FFF2-40B4-BE49-F238E27FC236}">
                      <a16:creationId xmlns:a16="http://schemas.microsoft.com/office/drawing/2014/main" id="{25FF5469-735F-4C23-982C-42666E6CB327}"/>
                    </a:ext>
                  </a:extLst>
                </p:cNvPr>
                <p:cNvSpPr>
                  <a:spLocks noChangeArrowheads="1"/>
                </p:cNvSpPr>
                <p:nvPr/>
              </p:nvSpPr>
              <p:spPr bwMode="auto">
                <a:xfrm>
                  <a:off x="1670" y="1790"/>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53" name="Oval 135">
                  <a:extLst>
                    <a:ext uri="{FF2B5EF4-FFF2-40B4-BE49-F238E27FC236}">
                      <a16:creationId xmlns:a16="http://schemas.microsoft.com/office/drawing/2014/main" id="{155890E4-6C2A-4B90-8228-79C4ACCD2BB3}"/>
                    </a:ext>
                  </a:extLst>
                </p:cNvPr>
                <p:cNvSpPr>
                  <a:spLocks noChangeArrowheads="1"/>
                </p:cNvSpPr>
                <p:nvPr/>
              </p:nvSpPr>
              <p:spPr bwMode="auto">
                <a:xfrm>
                  <a:off x="1599" y="1799"/>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54" name="Oval 136">
                  <a:extLst>
                    <a:ext uri="{FF2B5EF4-FFF2-40B4-BE49-F238E27FC236}">
                      <a16:creationId xmlns:a16="http://schemas.microsoft.com/office/drawing/2014/main" id="{EC3F80E2-BAA5-4F0B-A805-764CFE0986A1}"/>
                    </a:ext>
                  </a:extLst>
                </p:cNvPr>
                <p:cNvSpPr>
                  <a:spLocks noChangeArrowheads="1"/>
                </p:cNvSpPr>
                <p:nvPr/>
              </p:nvSpPr>
              <p:spPr bwMode="auto">
                <a:xfrm>
                  <a:off x="1880" y="1790"/>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55" name="Oval 137">
                  <a:extLst>
                    <a:ext uri="{FF2B5EF4-FFF2-40B4-BE49-F238E27FC236}">
                      <a16:creationId xmlns:a16="http://schemas.microsoft.com/office/drawing/2014/main" id="{FD5E6729-E316-4292-81A7-2FB2FFEF22AA}"/>
                    </a:ext>
                  </a:extLst>
                </p:cNvPr>
                <p:cNvSpPr>
                  <a:spLocks noChangeArrowheads="1"/>
                </p:cNvSpPr>
                <p:nvPr/>
              </p:nvSpPr>
              <p:spPr bwMode="auto">
                <a:xfrm>
                  <a:off x="1709" y="1735"/>
                  <a:ext cx="28"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56" name="Oval 138">
                  <a:extLst>
                    <a:ext uri="{FF2B5EF4-FFF2-40B4-BE49-F238E27FC236}">
                      <a16:creationId xmlns:a16="http://schemas.microsoft.com/office/drawing/2014/main" id="{8B6878F0-642F-48AE-96D6-6A910A7166B1}"/>
                    </a:ext>
                  </a:extLst>
                </p:cNvPr>
                <p:cNvSpPr>
                  <a:spLocks noChangeArrowheads="1"/>
                </p:cNvSpPr>
                <p:nvPr/>
              </p:nvSpPr>
              <p:spPr bwMode="auto">
                <a:xfrm>
                  <a:off x="1781" y="1836"/>
                  <a:ext cx="29"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57" name="Oval 139">
                  <a:extLst>
                    <a:ext uri="{FF2B5EF4-FFF2-40B4-BE49-F238E27FC236}">
                      <a16:creationId xmlns:a16="http://schemas.microsoft.com/office/drawing/2014/main" id="{E40AE0F2-2903-4C33-977D-CEBBF802D858}"/>
                    </a:ext>
                  </a:extLst>
                </p:cNvPr>
                <p:cNvSpPr>
                  <a:spLocks noChangeArrowheads="1"/>
                </p:cNvSpPr>
                <p:nvPr/>
              </p:nvSpPr>
              <p:spPr bwMode="auto">
                <a:xfrm>
                  <a:off x="1785" y="1785"/>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58" name="Oval 140">
                  <a:extLst>
                    <a:ext uri="{FF2B5EF4-FFF2-40B4-BE49-F238E27FC236}">
                      <a16:creationId xmlns:a16="http://schemas.microsoft.com/office/drawing/2014/main" id="{A3BA8C24-5D82-4ADF-8B40-AFDE2BB22E1D}"/>
                    </a:ext>
                  </a:extLst>
                </p:cNvPr>
                <p:cNvSpPr>
                  <a:spLocks noChangeArrowheads="1"/>
                </p:cNvSpPr>
                <p:nvPr/>
              </p:nvSpPr>
              <p:spPr bwMode="auto">
                <a:xfrm>
                  <a:off x="1579" y="1852"/>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59" name="Oval 141">
                  <a:extLst>
                    <a:ext uri="{FF2B5EF4-FFF2-40B4-BE49-F238E27FC236}">
                      <a16:creationId xmlns:a16="http://schemas.microsoft.com/office/drawing/2014/main" id="{BF6D1191-C088-4B0A-A778-F64295D320D9}"/>
                    </a:ext>
                  </a:extLst>
                </p:cNvPr>
                <p:cNvSpPr>
                  <a:spLocks noChangeArrowheads="1"/>
                </p:cNvSpPr>
                <p:nvPr/>
              </p:nvSpPr>
              <p:spPr bwMode="auto">
                <a:xfrm>
                  <a:off x="1776" y="1893"/>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60" name="Oval 142">
                  <a:extLst>
                    <a:ext uri="{FF2B5EF4-FFF2-40B4-BE49-F238E27FC236}">
                      <a16:creationId xmlns:a16="http://schemas.microsoft.com/office/drawing/2014/main" id="{F10939E0-5189-4CA4-B58B-7018CC271B9E}"/>
                    </a:ext>
                  </a:extLst>
                </p:cNvPr>
                <p:cNvSpPr>
                  <a:spLocks noChangeArrowheads="1"/>
                </p:cNvSpPr>
                <p:nvPr/>
              </p:nvSpPr>
              <p:spPr bwMode="auto">
                <a:xfrm>
                  <a:off x="1634" y="1859"/>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61" name="Oval 143">
                  <a:extLst>
                    <a:ext uri="{FF2B5EF4-FFF2-40B4-BE49-F238E27FC236}">
                      <a16:creationId xmlns:a16="http://schemas.microsoft.com/office/drawing/2014/main" id="{3A62BE21-7396-4DA0-94AA-33CBBD831CB1}"/>
                    </a:ext>
                  </a:extLst>
                </p:cNvPr>
                <p:cNvSpPr>
                  <a:spLocks noChangeArrowheads="1"/>
                </p:cNvSpPr>
                <p:nvPr/>
              </p:nvSpPr>
              <p:spPr bwMode="auto">
                <a:xfrm>
                  <a:off x="1553" y="1900"/>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62" name="Oval 144">
                  <a:extLst>
                    <a:ext uri="{FF2B5EF4-FFF2-40B4-BE49-F238E27FC236}">
                      <a16:creationId xmlns:a16="http://schemas.microsoft.com/office/drawing/2014/main" id="{409CD0C3-71D3-4550-A803-16017E777982}"/>
                    </a:ext>
                  </a:extLst>
                </p:cNvPr>
                <p:cNvSpPr>
                  <a:spLocks noChangeArrowheads="1"/>
                </p:cNvSpPr>
                <p:nvPr/>
              </p:nvSpPr>
              <p:spPr bwMode="auto">
                <a:xfrm>
                  <a:off x="1663" y="1895"/>
                  <a:ext cx="31"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63" name="Oval 145">
                  <a:extLst>
                    <a:ext uri="{FF2B5EF4-FFF2-40B4-BE49-F238E27FC236}">
                      <a16:creationId xmlns:a16="http://schemas.microsoft.com/office/drawing/2014/main" id="{D4CC4C22-B6E7-4FC6-A020-E74D9BD0F569}"/>
                    </a:ext>
                  </a:extLst>
                </p:cNvPr>
                <p:cNvSpPr>
                  <a:spLocks noChangeArrowheads="1"/>
                </p:cNvSpPr>
                <p:nvPr/>
              </p:nvSpPr>
              <p:spPr bwMode="auto">
                <a:xfrm>
                  <a:off x="1893" y="1868"/>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64" name="Oval 146">
                  <a:extLst>
                    <a:ext uri="{FF2B5EF4-FFF2-40B4-BE49-F238E27FC236}">
                      <a16:creationId xmlns:a16="http://schemas.microsoft.com/office/drawing/2014/main" id="{1F0A82F0-BD96-4A01-8848-FE67878AC973}"/>
                    </a:ext>
                  </a:extLst>
                </p:cNvPr>
                <p:cNvSpPr>
                  <a:spLocks noChangeArrowheads="1"/>
                </p:cNvSpPr>
                <p:nvPr/>
              </p:nvSpPr>
              <p:spPr bwMode="auto">
                <a:xfrm>
                  <a:off x="1716" y="1872"/>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65" name="Oval 147">
                  <a:extLst>
                    <a:ext uri="{FF2B5EF4-FFF2-40B4-BE49-F238E27FC236}">
                      <a16:creationId xmlns:a16="http://schemas.microsoft.com/office/drawing/2014/main" id="{133D7532-CEC0-4827-B592-18699D6B2FB7}"/>
                    </a:ext>
                  </a:extLst>
                </p:cNvPr>
                <p:cNvSpPr>
                  <a:spLocks noChangeArrowheads="1"/>
                </p:cNvSpPr>
                <p:nvPr/>
              </p:nvSpPr>
              <p:spPr bwMode="auto">
                <a:xfrm>
                  <a:off x="1834" y="1891"/>
                  <a:ext cx="29"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66" name="Oval 148">
                  <a:extLst>
                    <a:ext uri="{FF2B5EF4-FFF2-40B4-BE49-F238E27FC236}">
                      <a16:creationId xmlns:a16="http://schemas.microsoft.com/office/drawing/2014/main" id="{B0FCCD97-1D30-4139-B24C-959B9551BEE3}"/>
                    </a:ext>
                  </a:extLst>
                </p:cNvPr>
                <p:cNvSpPr>
                  <a:spLocks noChangeArrowheads="1"/>
                </p:cNvSpPr>
                <p:nvPr/>
              </p:nvSpPr>
              <p:spPr bwMode="auto">
                <a:xfrm>
                  <a:off x="1838" y="1827"/>
                  <a:ext cx="28"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67" name="Oval 149">
                  <a:extLst>
                    <a:ext uri="{FF2B5EF4-FFF2-40B4-BE49-F238E27FC236}">
                      <a16:creationId xmlns:a16="http://schemas.microsoft.com/office/drawing/2014/main" id="{2F5C028D-4ED0-47B3-A32E-2A3231D5EDAB}"/>
                    </a:ext>
                  </a:extLst>
                </p:cNvPr>
                <p:cNvSpPr>
                  <a:spLocks noChangeArrowheads="1"/>
                </p:cNvSpPr>
                <p:nvPr/>
              </p:nvSpPr>
              <p:spPr bwMode="auto">
                <a:xfrm>
                  <a:off x="1951" y="1689"/>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68" name="Oval 150">
                  <a:extLst>
                    <a:ext uri="{FF2B5EF4-FFF2-40B4-BE49-F238E27FC236}">
                      <a16:creationId xmlns:a16="http://schemas.microsoft.com/office/drawing/2014/main" id="{69CE73BE-1B2E-4DBF-8085-8A0125B1CD58}"/>
                    </a:ext>
                  </a:extLst>
                </p:cNvPr>
                <p:cNvSpPr>
                  <a:spLocks noChangeArrowheads="1"/>
                </p:cNvSpPr>
                <p:nvPr/>
              </p:nvSpPr>
              <p:spPr bwMode="auto">
                <a:xfrm>
                  <a:off x="1969" y="1749"/>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69" name="Oval 151">
                  <a:extLst>
                    <a:ext uri="{FF2B5EF4-FFF2-40B4-BE49-F238E27FC236}">
                      <a16:creationId xmlns:a16="http://schemas.microsoft.com/office/drawing/2014/main" id="{95E6B6DB-BF31-489B-948B-98F695508D55}"/>
                    </a:ext>
                  </a:extLst>
                </p:cNvPr>
                <p:cNvSpPr>
                  <a:spLocks noChangeArrowheads="1"/>
                </p:cNvSpPr>
                <p:nvPr/>
              </p:nvSpPr>
              <p:spPr bwMode="auto">
                <a:xfrm>
                  <a:off x="1932" y="1820"/>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70" name="Oval 152">
                  <a:extLst>
                    <a:ext uri="{FF2B5EF4-FFF2-40B4-BE49-F238E27FC236}">
                      <a16:creationId xmlns:a16="http://schemas.microsoft.com/office/drawing/2014/main" id="{C3AAFD18-2752-4145-8B66-C692F5E46850}"/>
                    </a:ext>
                  </a:extLst>
                </p:cNvPr>
                <p:cNvSpPr>
                  <a:spLocks noChangeArrowheads="1"/>
                </p:cNvSpPr>
                <p:nvPr/>
              </p:nvSpPr>
              <p:spPr bwMode="auto">
                <a:xfrm>
                  <a:off x="2017" y="1680"/>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71" name="Oval 153">
                  <a:extLst>
                    <a:ext uri="{FF2B5EF4-FFF2-40B4-BE49-F238E27FC236}">
                      <a16:creationId xmlns:a16="http://schemas.microsoft.com/office/drawing/2014/main" id="{6CBA51E0-09F7-4524-AD1F-7C3FD0B26F47}"/>
                    </a:ext>
                  </a:extLst>
                </p:cNvPr>
                <p:cNvSpPr>
                  <a:spLocks noChangeArrowheads="1"/>
                </p:cNvSpPr>
                <p:nvPr/>
              </p:nvSpPr>
              <p:spPr bwMode="auto">
                <a:xfrm>
                  <a:off x="2180" y="1710"/>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72" name="Oval 154">
                  <a:extLst>
                    <a:ext uri="{FF2B5EF4-FFF2-40B4-BE49-F238E27FC236}">
                      <a16:creationId xmlns:a16="http://schemas.microsoft.com/office/drawing/2014/main" id="{538F7463-C5A9-46E9-8855-ACDE762A920E}"/>
                    </a:ext>
                  </a:extLst>
                </p:cNvPr>
                <p:cNvSpPr>
                  <a:spLocks noChangeArrowheads="1"/>
                </p:cNvSpPr>
                <p:nvPr/>
              </p:nvSpPr>
              <p:spPr bwMode="auto">
                <a:xfrm>
                  <a:off x="2070" y="1663"/>
                  <a:ext cx="32" cy="3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73" name="Oval 155">
                  <a:extLst>
                    <a:ext uri="{FF2B5EF4-FFF2-40B4-BE49-F238E27FC236}">
                      <a16:creationId xmlns:a16="http://schemas.microsoft.com/office/drawing/2014/main" id="{553FCA2E-9524-4D5F-815C-C563D6F50572}"/>
                    </a:ext>
                  </a:extLst>
                </p:cNvPr>
                <p:cNvSpPr>
                  <a:spLocks noChangeArrowheads="1"/>
                </p:cNvSpPr>
                <p:nvPr/>
              </p:nvSpPr>
              <p:spPr bwMode="auto">
                <a:xfrm>
                  <a:off x="1907" y="1739"/>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74" name="Oval 156">
                  <a:extLst>
                    <a:ext uri="{FF2B5EF4-FFF2-40B4-BE49-F238E27FC236}">
                      <a16:creationId xmlns:a16="http://schemas.microsoft.com/office/drawing/2014/main" id="{405C2045-C453-420D-A338-6E4E6B0B01A0}"/>
                    </a:ext>
                  </a:extLst>
                </p:cNvPr>
                <p:cNvSpPr>
                  <a:spLocks noChangeArrowheads="1"/>
                </p:cNvSpPr>
                <p:nvPr/>
              </p:nvSpPr>
              <p:spPr bwMode="auto">
                <a:xfrm>
                  <a:off x="2052" y="1723"/>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75" name="Freeform 157">
                  <a:extLst>
                    <a:ext uri="{FF2B5EF4-FFF2-40B4-BE49-F238E27FC236}">
                      <a16:creationId xmlns:a16="http://schemas.microsoft.com/office/drawing/2014/main" id="{318587EE-AF2B-404B-89EE-A0868BF12D10}"/>
                    </a:ext>
                  </a:extLst>
                </p:cNvPr>
                <p:cNvSpPr>
                  <a:spLocks/>
                </p:cNvSpPr>
                <p:nvPr/>
              </p:nvSpPr>
              <p:spPr bwMode="auto">
                <a:xfrm>
                  <a:off x="2148" y="1677"/>
                  <a:ext cx="27" cy="16"/>
                </a:xfrm>
                <a:custGeom>
                  <a:avLst/>
                  <a:gdLst>
                    <a:gd name="T0" fmla="*/ 0 w 15"/>
                    <a:gd name="T1" fmla="*/ 0 h 9"/>
                    <a:gd name="T2" fmla="*/ 0 w 15"/>
                    <a:gd name="T3" fmla="*/ 1 h 9"/>
                    <a:gd name="T4" fmla="*/ 8 w 15"/>
                    <a:gd name="T5" fmla="*/ 9 h 9"/>
                    <a:gd name="T6" fmla="*/ 15 w 15"/>
                    <a:gd name="T7" fmla="*/ 4 h 9"/>
                    <a:gd name="T8" fmla="*/ 0 w 15"/>
                    <a:gd name="T9" fmla="*/ 0 h 9"/>
                  </a:gdLst>
                  <a:ahLst/>
                  <a:cxnLst>
                    <a:cxn ang="0">
                      <a:pos x="T0" y="T1"/>
                    </a:cxn>
                    <a:cxn ang="0">
                      <a:pos x="T2" y="T3"/>
                    </a:cxn>
                    <a:cxn ang="0">
                      <a:pos x="T4" y="T5"/>
                    </a:cxn>
                    <a:cxn ang="0">
                      <a:pos x="T6" y="T7"/>
                    </a:cxn>
                    <a:cxn ang="0">
                      <a:pos x="T8" y="T9"/>
                    </a:cxn>
                  </a:cxnLst>
                  <a:rect l="0" t="0" r="r" b="b"/>
                  <a:pathLst>
                    <a:path w="15" h="9">
                      <a:moveTo>
                        <a:pt x="0" y="0"/>
                      </a:moveTo>
                      <a:cubicBezTo>
                        <a:pt x="0" y="0"/>
                        <a:pt x="0" y="1"/>
                        <a:pt x="0" y="1"/>
                      </a:cubicBezTo>
                      <a:cubicBezTo>
                        <a:pt x="0" y="6"/>
                        <a:pt x="4" y="9"/>
                        <a:pt x="8" y="9"/>
                      </a:cubicBezTo>
                      <a:cubicBezTo>
                        <a:pt x="11" y="9"/>
                        <a:pt x="14" y="7"/>
                        <a:pt x="15" y="4"/>
                      </a:cubicBezTo>
                      <a:cubicBezTo>
                        <a:pt x="10" y="3"/>
                        <a:pt x="5" y="1"/>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76" name="Freeform 158">
                  <a:extLst>
                    <a:ext uri="{FF2B5EF4-FFF2-40B4-BE49-F238E27FC236}">
                      <a16:creationId xmlns:a16="http://schemas.microsoft.com/office/drawing/2014/main" id="{9EB6E7FA-0532-4215-B6D1-C66CB8F60F10}"/>
                    </a:ext>
                  </a:extLst>
                </p:cNvPr>
                <p:cNvSpPr>
                  <a:spLocks/>
                </p:cNvSpPr>
                <p:nvPr/>
              </p:nvSpPr>
              <p:spPr bwMode="auto">
                <a:xfrm>
                  <a:off x="2224" y="1746"/>
                  <a:ext cx="29" cy="28"/>
                </a:xfrm>
                <a:custGeom>
                  <a:avLst/>
                  <a:gdLst>
                    <a:gd name="T0" fmla="*/ 8 w 16"/>
                    <a:gd name="T1" fmla="*/ 0 h 16"/>
                    <a:gd name="T2" fmla="*/ 0 w 16"/>
                    <a:gd name="T3" fmla="*/ 8 h 16"/>
                    <a:gd name="T4" fmla="*/ 8 w 16"/>
                    <a:gd name="T5" fmla="*/ 16 h 16"/>
                    <a:gd name="T6" fmla="*/ 8 w 16"/>
                    <a:gd name="T7" fmla="*/ 16 h 16"/>
                    <a:gd name="T8" fmla="*/ 10 w 16"/>
                    <a:gd name="T9" fmla="*/ 16 h 16"/>
                    <a:gd name="T10" fmla="*/ 16 w 16"/>
                    <a:gd name="T11" fmla="*/ 8 h 16"/>
                    <a:gd name="T12" fmla="*/ 8 w 16"/>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16" h="16">
                      <a:moveTo>
                        <a:pt x="8" y="0"/>
                      </a:moveTo>
                      <a:cubicBezTo>
                        <a:pt x="4" y="0"/>
                        <a:pt x="0" y="4"/>
                        <a:pt x="0" y="8"/>
                      </a:cubicBezTo>
                      <a:cubicBezTo>
                        <a:pt x="0" y="12"/>
                        <a:pt x="4" y="16"/>
                        <a:pt x="8" y="16"/>
                      </a:cubicBezTo>
                      <a:cubicBezTo>
                        <a:pt x="8" y="16"/>
                        <a:pt x="8" y="16"/>
                        <a:pt x="8" y="16"/>
                      </a:cubicBezTo>
                      <a:cubicBezTo>
                        <a:pt x="9" y="16"/>
                        <a:pt x="10" y="16"/>
                        <a:pt x="10" y="16"/>
                      </a:cubicBezTo>
                      <a:cubicBezTo>
                        <a:pt x="14" y="15"/>
                        <a:pt x="16" y="12"/>
                        <a:pt x="16" y="8"/>
                      </a:cubicBezTo>
                      <a:cubicBezTo>
                        <a:pt x="16" y="4"/>
                        <a:pt x="12" y="0"/>
                        <a:pt x="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77" name="Freeform 159">
                  <a:extLst>
                    <a:ext uri="{FF2B5EF4-FFF2-40B4-BE49-F238E27FC236}">
                      <a16:creationId xmlns:a16="http://schemas.microsoft.com/office/drawing/2014/main" id="{C9C5A4C8-00BF-4BE1-85B7-5E6335C205D4}"/>
                    </a:ext>
                  </a:extLst>
                </p:cNvPr>
                <p:cNvSpPr>
                  <a:spLocks/>
                </p:cNvSpPr>
                <p:nvPr/>
              </p:nvSpPr>
              <p:spPr bwMode="auto">
                <a:xfrm>
                  <a:off x="2228" y="1698"/>
                  <a:ext cx="5" cy="2"/>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78" name="Freeform 160">
                  <a:extLst>
                    <a:ext uri="{FF2B5EF4-FFF2-40B4-BE49-F238E27FC236}">
                      <a16:creationId xmlns:a16="http://schemas.microsoft.com/office/drawing/2014/main" id="{1CFE2EBF-0F67-4D2F-B421-770F03DF6B29}"/>
                    </a:ext>
                  </a:extLst>
                </p:cNvPr>
                <p:cNvSpPr>
                  <a:spLocks/>
                </p:cNvSpPr>
                <p:nvPr/>
              </p:nvSpPr>
              <p:spPr bwMode="auto">
                <a:xfrm>
                  <a:off x="2084" y="1780"/>
                  <a:ext cx="32" cy="30"/>
                </a:xfrm>
                <a:custGeom>
                  <a:avLst/>
                  <a:gdLst>
                    <a:gd name="T0" fmla="*/ 9 w 18"/>
                    <a:gd name="T1" fmla="*/ 0 h 17"/>
                    <a:gd name="T2" fmla="*/ 0 w 18"/>
                    <a:gd name="T3" fmla="*/ 9 h 17"/>
                    <a:gd name="T4" fmla="*/ 7 w 18"/>
                    <a:gd name="T5" fmla="*/ 17 h 17"/>
                    <a:gd name="T6" fmla="*/ 16 w 18"/>
                    <a:gd name="T7" fmla="*/ 14 h 17"/>
                    <a:gd name="T8" fmla="*/ 18 w 18"/>
                    <a:gd name="T9" fmla="*/ 9 h 17"/>
                    <a:gd name="T10" fmla="*/ 9 w 18"/>
                    <a:gd name="T11" fmla="*/ 0 h 17"/>
                  </a:gdLst>
                  <a:ahLst/>
                  <a:cxnLst>
                    <a:cxn ang="0">
                      <a:pos x="T0" y="T1"/>
                    </a:cxn>
                    <a:cxn ang="0">
                      <a:pos x="T2" y="T3"/>
                    </a:cxn>
                    <a:cxn ang="0">
                      <a:pos x="T4" y="T5"/>
                    </a:cxn>
                    <a:cxn ang="0">
                      <a:pos x="T6" y="T7"/>
                    </a:cxn>
                    <a:cxn ang="0">
                      <a:pos x="T8" y="T9"/>
                    </a:cxn>
                    <a:cxn ang="0">
                      <a:pos x="T10" y="T11"/>
                    </a:cxn>
                  </a:cxnLst>
                  <a:rect l="0" t="0" r="r" b="b"/>
                  <a:pathLst>
                    <a:path w="18" h="17">
                      <a:moveTo>
                        <a:pt x="9" y="0"/>
                      </a:moveTo>
                      <a:cubicBezTo>
                        <a:pt x="4" y="0"/>
                        <a:pt x="0" y="4"/>
                        <a:pt x="0" y="9"/>
                      </a:cubicBezTo>
                      <a:cubicBezTo>
                        <a:pt x="0" y="13"/>
                        <a:pt x="3" y="16"/>
                        <a:pt x="7" y="17"/>
                      </a:cubicBezTo>
                      <a:cubicBezTo>
                        <a:pt x="10" y="16"/>
                        <a:pt x="13" y="15"/>
                        <a:pt x="16" y="14"/>
                      </a:cubicBezTo>
                      <a:cubicBezTo>
                        <a:pt x="18" y="13"/>
                        <a:pt x="18" y="11"/>
                        <a:pt x="18" y="9"/>
                      </a:cubicBezTo>
                      <a:cubicBezTo>
                        <a:pt x="18" y="4"/>
                        <a:pt x="14" y="0"/>
                        <a:pt x="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79" name="Oval 161">
                  <a:extLst>
                    <a:ext uri="{FF2B5EF4-FFF2-40B4-BE49-F238E27FC236}">
                      <a16:creationId xmlns:a16="http://schemas.microsoft.com/office/drawing/2014/main" id="{4EF9428D-47FE-43B1-95BC-AC0A848BF4AF}"/>
                    </a:ext>
                  </a:extLst>
                </p:cNvPr>
                <p:cNvSpPr>
                  <a:spLocks noChangeArrowheads="1"/>
                </p:cNvSpPr>
                <p:nvPr/>
              </p:nvSpPr>
              <p:spPr bwMode="auto">
                <a:xfrm>
                  <a:off x="2020" y="1781"/>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80" name="Freeform 162">
                  <a:extLst>
                    <a:ext uri="{FF2B5EF4-FFF2-40B4-BE49-F238E27FC236}">
                      <a16:creationId xmlns:a16="http://schemas.microsoft.com/office/drawing/2014/main" id="{EED44630-A7D1-4183-B16F-D2417D719CBD}"/>
                    </a:ext>
                  </a:extLst>
                </p:cNvPr>
                <p:cNvSpPr>
                  <a:spLocks/>
                </p:cNvSpPr>
                <p:nvPr/>
              </p:nvSpPr>
              <p:spPr bwMode="auto">
                <a:xfrm>
                  <a:off x="2279" y="1748"/>
                  <a:ext cx="32" cy="19"/>
                </a:xfrm>
                <a:custGeom>
                  <a:avLst/>
                  <a:gdLst>
                    <a:gd name="T0" fmla="*/ 9 w 18"/>
                    <a:gd name="T1" fmla="*/ 0 h 11"/>
                    <a:gd name="T2" fmla="*/ 0 w 18"/>
                    <a:gd name="T3" fmla="*/ 9 h 11"/>
                    <a:gd name="T4" fmla="*/ 0 w 18"/>
                    <a:gd name="T5" fmla="*/ 11 h 11"/>
                    <a:gd name="T6" fmla="*/ 18 w 18"/>
                    <a:gd name="T7" fmla="*/ 8 h 11"/>
                    <a:gd name="T8" fmla="*/ 9 w 18"/>
                    <a:gd name="T9" fmla="*/ 0 h 11"/>
                  </a:gdLst>
                  <a:ahLst/>
                  <a:cxnLst>
                    <a:cxn ang="0">
                      <a:pos x="T0" y="T1"/>
                    </a:cxn>
                    <a:cxn ang="0">
                      <a:pos x="T2" y="T3"/>
                    </a:cxn>
                    <a:cxn ang="0">
                      <a:pos x="T4" y="T5"/>
                    </a:cxn>
                    <a:cxn ang="0">
                      <a:pos x="T6" y="T7"/>
                    </a:cxn>
                    <a:cxn ang="0">
                      <a:pos x="T8" y="T9"/>
                    </a:cxn>
                  </a:cxnLst>
                  <a:rect l="0" t="0" r="r" b="b"/>
                  <a:pathLst>
                    <a:path w="18" h="11">
                      <a:moveTo>
                        <a:pt x="9" y="0"/>
                      </a:moveTo>
                      <a:cubicBezTo>
                        <a:pt x="4" y="0"/>
                        <a:pt x="0" y="4"/>
                        <a:pt x="0" y="9"/>
                      </a:cubicBezTo>
                      <a:cubicBezTo>
                        <a:pt x="0" y="10"/>
                        <a:pt x="0" y="11"/>
                        <a:pt x="0" y="11"/>
                      </a:cubicBezTo>
                      <a:cubicBezTo>
                        <a:pt x="6" y="10"/>
                        <a:pt x="12" y="9"/>
                        <a:pt x="18" y="8"/>
                      </a:cubicBezTo>
                      <a:cubicBezTo>
                        <a:pt x="17" y="4"/>
                        <a:pt x="13" y="0"/>
                        <a:pt x="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81" name="Oval 163">
                  <a:extLst>
                    <a:ext uri="{FF2B5EF4-FFF2-40B4-BE49-F238E27FC236}">
                      <a16:creationId xmlns:a16="http://schemas.microsoft.com/office/drawing/2014/main" id="{2363F761-7DFA-43D4-80BE-575223D90B8D}"/>
                    </a:ext>
                  </a:extLst>
                </p:cNvPr>
                <p:cNvSpPr>
                  <a:spLocks noChangeArrowheads="1"/>
                </p:cNvSpPr>
                <p:nvPr/>
              </p:nvSpPr>
              <p:spPr bwMode="auto">
                <a:xfrm>
                  <a:off x="2125" y="1732"/>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82" name="Freeform 164">
                  <a:extLst>
                    <a:ext uri="{FF2B5EF4-FFF2-40B4-BE49-F238E27FC236}">
                      <a16:creationId xmlns:a16="http://schemas.microsoft.com/office/drawing/2014/main" id="{3AE149DF-E65E-45A9-AE26-105D3E1E4D68}"/>
                    </a:ext>
                  </a:extLst>
                </p:cNvPr>
                <p:cNvSpPr>
                  <a:spLocks/>
                </p:cNvSpPr>
                <p:nvPr/>
              </p:nvSpPr>
              <p:spPr bwMode="auto">
                <a:xfrm>
                  <a:off x="2157" y="1774"/>
                  <a:ext cx="26" cy="16"/>
                </a:xfrm>
                <a:custGeom>
                  <a:avLst/>
                  <a:gdLst>
                    <a:gd name="T0" fmla="*/ 8 w 15"/>
                    <a:gd name="T1" fmla="*/ 0 h 9"/>
                    <a:gd name="T2" fmla="*/ 0 w 15"/>
                    <a:gd name="T3" fmla="*/ 8 h 9"/>
                    <a:gd name="T4" fmla="*/ 0 w 15"/>
                    <a:gd name="T5" fmla="*/ 9 h 9"/>
                    <a:gd name="T6" fmla="*/ 1 w 15"/>
                    <a:gd name="T7" fmla="*/ 9 h 9"/>
                    <a:gd name="T8" fmla="*/ 15 w 15"/>
                    <a:gd name="T9" fmla="*/ 6 h 9"/>
                    <a:gd name="T10" fmla="*/ 8 w 15"/>
                    <a:gd name="T11" fmla="*/ 0 h 9"/>
                  </a:gdLst>
                  <a:ahLst/>
                  <a:cxnLst>
                    <a:cxn ang="0">
                      <a:pos x="T0" y="T1"/>
                    </a:cxn>
                    <a:cxn ang="0">
                      <a:pos x="T2" y="T3"/>
                    </a:cxn>
                    <a:cxn ang="0">
                      <a:pos x="T4" y="T5"/>
                    </a:cxn>
                    <a:cxn ang="0">
                      <a:pos x="T6" y="T7"/>
                    </a:cxn>
                    <a:cxn ang="0">
                      <a:pos x="T8" y="T9"/>
                    </a:cxn>
                    <a:cxn ang="0">
                      <a:pos x="T10" y="T11"/>
                    </a:cxn>
                  </a:cxnLst>
                  <a:rect l="0" t="0" r="r" b="b"/>
                  <a:pathLst>
                    <a:path w="15" h="9">
                      <a:moveTo>
                        <a:pt x="8" y="0"/>
                      </a:moveTo>
                      <a:cubicBezTo>
                        <a:pt x="3" y="0"/>
                        <a:pt x="0" y="4"/>
                        <a:pt x="0" y="8"/>
                      </a:cubicBezTo>
                      <a:cubicBezTo>
                        <a:pt x="0" y="8"/>
                        <a:pt x="0" y="9"/>
                        <a:pt x="0" y="9"/>
                      </a:cubicBezTo>
                      <a:cubicBezTo>
                        <a:pt x="0" y="9"/>
                        <a:pt x="0" y="9"/>
                        <a:pt x="1" y="9"/>
                      </a:cubicBezTo>
                      <a:cubicBezTo>
                        <a:pt x="6" y="8"/>
                        <a:pt x="10" y="7"/>
                        <a:pt x="15" y="6"/>
                      </a:cubicBezTo>
                      <a:cubicBezTo>
                        <a:pt x="14" y="2"/>
                        <a:pt x="11" y="0"/>
                        <a:pt x="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83" name="Freeform 165">
                  <a:extLst>
                    <a:ext uri="{FF2B5EF4-FFF2-40B4-BE49-F238E27FC236}">
                      <a16:creationId xmlns:a16="http://schemas.microsoft.com/office/drawing/2014/main" id="{7E69D2F8-A9F6-4783-9BA7-615C2C87ED54}"/>
                    </a:ext>
                  </a:extLst>
                </p:cNvPr>
                <p:cNvSpPr>
                  <a:spLocks/>
                </p:cNvSpPr>
                <p:nvPr/>
              </p:nvSpPr>
              <p:spPr bwMode="auto">
                <a:xfrm>
                  <a:off x="1985" y="1833"/>
                  <a:ext cx="25" cy="19"/>
                </a:xfrm>
                <a:custGeom>
                  <a:avLst/>
                  <a:gdLst>
                    <a:gd name="T0" fmla="*/ 7 w 14"/>
                    <a:gd name="T1" fmla="*/ 0 h 11"/>
                    <a:gd name="T2" fmla="*/ 0 w 14"/>
                    <a:gd name="T3" fmla="*/ 7 h 11"/>
                    <a:gd name="T4" fmla="*/ 1 w 14"/>
                    <a:gd name="T5" fmla="*/ 11 h 11"/>
                    <a:gd name="T6" fmla="*/ 14 w 14"/>
                    <a:gd name="T7" fmla="*/ 4 h 11"/>
                    <a:gd name="T8" fmla="*/ 7 w 14"/>
                    <a:gd name="T9" fmla="*/ 0 h 11"/>
                  </a:gdLst>
                  <a:ahLst/>
                  <a:cxnLst>
                    <a:cxn ang="0">
                      <a:pos x="T0" y="T1"/>
                    </a:cxn>
                    <a:cxn ang="0">
                      <a:pos x="T2" y="T3"/>
                    </a:cxn>
                    <a:cxn ang="0">
                      <a:pos x="T4" y="T5"/>
                    </a:cxn>
                    <a:cxn ang="0">
                      <a:pos x="T6" y="T7"/>
                    </a:cxn>
                    <a:cxn ang="0">
                      <a:pos x="T8" y="T9"/>
                    </a:cxn>
                  </a:cxnLst>
                  <a:rect l="0" t="0" r="r" b="b"/>
                  <a:pathLst>
                    <a:path w="14" h="11">
                      <a:moveTo>
                        <a:pt x="7" y="0"/>
                      </a:moveTo>
                      <a:cubicBezTo>
                        <a:pt x="3" y="0"/>
                        <a:pt x="0" y="3"/>
                        <a:pt x="0" y="7"/>
                      </a:cubicBezTo>
                      <a:cubicBezTo>
                        <a:pt x="0" y="8"/>
                        <a:pt x="1" y="10"/>
                        <a:pt x="1" y="11"/>
                      </a:cubicBezTo>
                      <a:cubicBezTo>
                        <a:pt x="5" y="8"/>
                        <a:pt x="9" y="6"/>
                        <a:pt x="14" y="4"/>
                      </a:cubicBezTo>
                      <a:cubicBezTo>
                        <a:pt x="13" y="2"/>
                        <a:pt x="10" y="0"/>
                        <a:pt x="7"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84" name="Freeform 166">
                  <a:extLst>
                    <a:ext uri="{FF2B5EF4-FFF2-40B4-BE49-F238E27FC236}">
                      <a16:creationId xmlns:a16="http://schemas.microsoft.com/office/drawing/2014/main" id="{7571D4CC-57DC-4FB2-A724-FFE70FC5B011}"/>
                    </a:ext>
                  </a:extLst>
                </p:cNvPr>
                <p:cNvSpPr>
                  <a:spLocks/>
                </p:cNvSpPr>
                <p:nvPr/>
              </p:nvSpPr>
              <p:spPr bwMode="auto">
                <a:xfrm>
                  <a:off x="784" y="1262"/>
                  <a:ext cx="2" cy="2"/>
                </a:xfrm>
                <a:custGeom>
                  <a:avLst/>
                  <a:gdLst>
                    <a:gd name="T0" fmla="*/ 0 w 1"/>
                    <a:gd name="T1" fmla="*/ 0 h 1"/>
                    <a:gd name="T2" fmla="*/ 1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1" y="1"/>
                        <a:pt x="1" y="1"/>
                      </a:cubicBezTo>
                      <a:cubicBezTo>
                        <a:pt x="1" y="1"/>
                        <a:pt x="1" y="1"/>
                        <a:pt x="1" y="0"/>
                      </a:cubicBezTo>
                      <a:cubicBezTo>
                        <a:pt x="1"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85" name="Freeform 167">
                  <a:extLst>
                    <a:ext uri="{FF2B5EF4-FFF2-40B4-BE49-F238E27FC236}">
                      <a16:creationId xmlns:a16="http://schemas.microsoft.com/office/drawing/2014/main" id="{F956E960-C2A5-49CF-8E99-4CD3E749AE50}"/>
                    </a:ext>
                  </a:extLst>
                </p:cNvPr>
                <p:cNvSpPr>
                  <a:spLocks/>
                </p:cNvSpPr>
                <p:nvPr/>
              </p:nvSpPr>
              <p:spPr bwMode="auto">
                <a:xfrm>
                  <a:off x="809" y="1287"/>
                  <a:ext cx="28" cy="30"/>
                </a:xfrm>
                <a:custGeom>
                  <a:avLst/>
                  <a:gdLst>
                    <a:gd name="T0" fmla="*/ 7 w 16"/>
                    <a:gd name="T1" fmla="*/ 0 h 17"/>
                    <a:gd name="T2" fmla="*/ 0 w 16"/>
                    <a:gd name="T3" fmla="*/ 3 h 17"/>
                    <a:gd name="T4" fmla="*/ 10 w 16"/>
                    <a:gd name="T5" fmla="*/ 17 h 17"/>
                    <a:gd name="T6" fmla="*/ 16 w 16"/>
                    <a:gd name="T7" fmla="*/ 9 h 17"/>
                    <a:gd name="T8" fmla="*/ 7 w 16"/>
                    <a:gd name="T9" fmla="*/ 0 h 17"/>
                  </a:gdLst>
                  <a:ahLst/>
                  <a:cxnLst>
                    <a:cxn ang="0">
                      <a:pos x="T0" y="T1"/>
                    </a:cxn>
                    <a:cxn ang="0">
                      <a:pos x="T2" y="T3"/>
                    </a:cxn>
                    <a:cxn ang="0">
                      <a:pos x="T4" y="T5"/>
                    </a:cxn>
                    <a:cxn ang="0">
                      <a:pos x="T6" y="T7"/>
                    </a:cxn>
                    <a:cxn ang="0">
                      <a:pos x="T8" y="T9"/>
                    </a:cxn>
                  </a:cxnLst>
                  <a:rect l="0" t="0" r="r" b="b"/>
                  <a:pathLst>
                    <a:path w="16" h="17">
                      <a:moveTo>
                        <a:pt x="7" y="0"/>
                      </a:moveTo>
                      <a:cubicBezTo>
                        <a:pt x="4" y="0"/>
                        <a:pt x="1" y="1"/>
                        <a:pt x="0" y="3"/>
                      </a:cubicBezTo>
                      <a:cubicBezTo>
                        <a:pt x="3" y="8"/>
                        <a:pt x="6" y="13"/>
                        <a:pt x="10" y="17"/>
                      </a:cubicBezTo>
                      <a:cubicBezTo>
                        <a:pt x="13" y="16"/>
                        <a:pt x="16" y="13"/>
                        <a:pt x="16" y="9"/>
                      </a:cubicBezTo>
                      <a:cubicBezTo>
                        <a:pt x="16" y="4"/>
                        <a:pt x="12" y="0"/>
                        <a:pt x="7"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86" name="Freeform 168">
                  <a:extLst>
                    <a:ext uri="{FF2B5EF4-FFF2-40B4-BE49-F238E27FC236}">
                      <a16:creationId xmlns:a16="http://schemas.microsoft.com/office/drawing/2014/main" id="{00F42BD4-1025-4F2B-A0D7-4F1FB883323C}"/>
                    </a:ext>
                  </a:extLst>
                </p:cNvPr>
                <p:cNvSpPr>
                  <a:spLocks/>
                </p:cNvSpPr>
                <p:nvPr/>
              </p:nvSpPr>
              <p:spPr bwMode="auto">
                <a:xfrm>
                  <a:off x="903" y="1299"/>
                  <a:ext cx="30" cy="18"/>
                </a:xfrm>
                <a:custGeom>
                  <a:avLst/>
                  <a:gdLst>
                    <a:gd name="T0" fmla="*/ 0 w 17"/>
                    <a:gd name="T1" fmla="*/ 0 h 10"/>
                    <a:gd name="T2" fmla="*/ 0 w 17"/>
                    <a:gd name="T3" fmla="*/ 1 h 10"/>
                    <a:gd name="T4" fmla="*/ 9 w 17"/>
                    <a:gd name="T5" fmla="*/ 10 h 10"/>
                    <a:gd name="T6" fmla="*/ 17 w 17"/>
                    <a:gd name="T7" fmla="*/ 5 h 10"/>
                    <a:gd name="T8" fmla="*/ 0 w 17"/>
                    <a:gd name="T9" fmla="*/ 0 h 10"/>
                  </a:gdLst>
                  <a:ahLst/>
                  <a:cxnLst>
                    <a:cxn ang="0">
                      <a:pos x="T0" y="T1"/>
                    </a:cxn>
                    <a:cxn ang="0">
                      <a:pos x="T2" y="T3"/>
                    </a:cxn>
                    <a:cxn ang="0">
                      <a:pos x="T4" y="T5"/>
                    </a:cxn>
                    <a:cxn ang="0">
                      <a:pos x="T6" y="T7"/>
                    </a:cxn>
                    <a:cxn ang="0">
                      <a:pos x="T8" y="T9"/>
                    </a:cxn>
                  </a:cxnLst>
                  <a:rect l="0" t="0" r="r" b="b"/>
                  <a:pathLst>
                    <a:path w="17" h="10">
                      <a:moveTo>
                        <a:pt x="0" y="0"/>
                      </a:moveTo>
                      <a:cubicBezTo>
                        <a:pt x="0" y="0"/>
                        <a:pt x="0" y="1"/>
                        <a:pt x="0" y="1"/>
                      </a:cubicBezTo>
                      <a:cubicBezTo>
                        <a:pt x="0" y="6"/>
                        <a:pt x="4" y="10"/>
                        <a:pt x="9" y="10"/>
                      </a:cubicBezTo>
                      <a:cubicBezTo>
                        <a:pt x="12" y="10"/>
                        <a:pt x="15" y="8"/>
                        <a:pt x="17" y="5"/>
                      </a:cubicBezTo>
                      <a:cubicBezTo>
                        <a:pt x="11" y="3"/>
                        <a:pt x="5"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87" name="Oval 169">
                  <a:extLst>
                    <a:ext uri="{FF2B5EF4-FFF2-40B4-BE49-F238E27FC236}">
                      <a16:creationId xmlns:a16="http://schemas.microsoft.com/office/drawing/2014/main" id="{DA421871-42BB-4D79-9158-99326D28A419}"/>
                    </a:ext>
                  </a:extLst>
                </p:cNvPr>
                <p:cNvSpPr>
                  <a:spLocks noChangeArrowheads="1"/>
                </p:cNvSpPr>
                <p:nvPr/>
              </p:nvSpPr>
              <p:spPr bwMode="auto">
                <a:xfrm>
                  <a:off x="982" y="1377"/>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88" name="Oval 170">
                  <a:extLst>
                    <a:ext uri="{FF2B5EF4-FFF2-40B4-BE49-F238E27FC236}">
                      <a16:creationId xmlns:a16="http://schemas.microsoft.com/office/drawing/2014/main" id="{770745CE-3761-4120-B886-59618CF2960B}"/>
                    </a:ext>
                  </a:extLst>
                </p:cNvPr>
                <p:cNvSpPr>
                  <a:spLocks noChangeArrowheads="1"/>
                </p:cNvSpPr>
                <p:nvPr/>
              </p:nvSpPr>
              <p:spPr bwMode="auto">
                <a:xfrm>
                  <a:off x="872" y="1329"/>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89" name="Oval 171">
                  <a:extLst>
                    <a:ext uri="{FF2B5EF4-FFF2-40B4-BE49-F238E27FC236}">
                      <a16:creationId xmlns:a16="http://schemas.microsoft.com/office/drawing/2014/main" id="{2211424E-6360-4682-8D9B-0B6F6DFB4712}"/>
                    </a:ext>
                  </a:extLst>
                </p:cNvPr>
                <p:cNvSpPr>
                  <a:spLocks noChangeArrowheads="1"/>
                </p:cNvSpPr>
                <p:nvPr/>
              </p:nvSpPr>
              <p:spPr bwMode="auto">
                <a:xfrm>
                  <a:off x="892" y="1375"/>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90" name="Oval 172">
                  <a:extLst>
                    <a:ext uri="{FF2B5EF4-FFF2-40B4-BE49-F238E27FC236}">
                      <a16:creationId xmlns:a16="http://schemas.microsoft.com/office/drawing/2014/main" id="{17582B9C-D38B-47C7-9460-DF025DC67272}"/>
                    </a:ext>
                  </a:extLst>
                </p:cNvPr>
                <p:cNvSpPr>
                  <a:spLocks noChangeArrowheads="1"/>
                </p:cNvSpPr>
                <p:nvPr/>
              </p:nvSpPr>
              <p:spPr bwMode="auto">
                <a:xfrm>
                  <a:off x="1094" y="1356"/>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91" name="Oval 173">
                  <a:extLst>
                    <a:ext uri="{FF2B5EF4-FFF2-40B4-BE49-F238E27FC236}">
                      <a16:creationId xmlns:a16="http://schemas.microsoft.com/office/drawing/2014/main" id="{BDA92FFD-A2E8-4ECB-B2BD-6B58DF892208}"/>
                    </a:ext>
                  </a:extLst>
                </p:cNvPr>
                <p:cNvSpPr>
                  <a:spLocks noChangeArrowheads="1"/>
                </p:cNvSpPr>
                <p:nvPr/>
              </p:nvSpPr>
              <p:spPr bwMode="auto">
                <a:xfrm>
                  <a:off x="950" y="1331"/>
                  <a:ext cx="29"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92" name="Oval 174">
                  <a:extLst>
                    <a:ext uri="{FF2B5EF4-FFF2-40B4-BE49-F238E27FC236}">
                      <a16:creationId xmlns:a16="http://schemas.microsoft.com/office/drawing/2014/main" id="{1AC76DAC-C835-4970-8F9D-0162ABF97A55}"/>
                    </a:ext>
                  </a:extLst>
                </p:cNvPr>
                <p:cNvSpPr>
                  <a:spLocks noChangeArrowheads="1"/>
                </p:cNvSpPr>
                <p:nvPr/>
              </p:nvSpPr>
              <p:spPr bwMode="auto">
                <a:xfrm>
                  <a:off x="1058" y="1397"/>
                  <a:ext cx="29"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93" name="Oval 175">
                  <a:extLst>
                    <a:ext uri="{FF2B5EF4-FFF2-40B4-BE49-F238E27FC236}">
                      <a16:creationId xmlns:a16="http://schemas.microsoft.com/office/drawing/2014/main" id="{DE315794-1592-450C-BFF5-3E477352C784}"/>
                    </a:ext>
                  </a:extLst>
                </p:cNvPr>
                <p:cNvSpPr>
                  <a:spLocks noChangeArrowheads="1"/>
                </p:cNvSpPr>
                <p:nvPr/>
              </p:nvSpPr>
              <p:spPr bwMode="auto">
                <a:xfrm>
                  <a:off x="1021" y="1331"/>
                  <a:ext cx="29"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94" name="Oval 176">
                  <a:extLst>
                    <a:ext uri="{FF2B5EF4-FFF2-40B4-BE49-F238E27FC236}">
                      <a16:creationId xmlns:a16="http://schemas.microsoft.com/office/drawing/2014/main" id="{707F2E42-654D-4B79-AA76-5BA233B68B31}"/>
                    </a:ext>
                  </a:extLst>
                </p:cNvPr>
                <p:cNvSpPr>
                  <a:spLocks noChangeArrowheads="1"/>
                </p:cNvSpPr>
                <p:nvPr/>
              </p:nvSpPr>
              <p:spPr bwMode="auto">
                <a:xfrm>
                  <a:off x="984" y="1473"/>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95" name="Oval 177">
                  <a:extLst>
                    <a:ext uri="{FF2B5EF4-FFF2-40B4-BE49-F238E27FC236}">
                      <a16:creationId xmlns:a16="http://schemas.microsoft.com/office/drawing/2014/main" id="{B963BED7-CFC0-4DE8-98F9-E663754DCFA3}"/>
                    </a:ext>
                  </a:extLst>
                </p:cNvPr>
                <p:cNvSpPr>
                  <a:spLocks noChangeArrowheads="1"/>
                </p:cNvSpPr>
                <p:nvPr/>
              </p:nvSpPr>
              <p:spPr bwMode="auto">
                <a:xfrm>
                  <a:off x="1124" y="1476"/>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96" name="Oval 178">
                  <a:extLst>
                    <a:ext uri="{FF2B5EF4-FFF2-40B4-BE49-F238E27FC236}">
                      <a16:creationId xmlns:a16="http://schemas.microsoft.com/office/drawing/2014/main" id="{A8D89ACD-687F-4FBB-BEA8-8B2E7FF104AA}"/>
                    </a:ext>
                  </a:extLst>
                </p:cNvPr>
                <p:cNvSpPr>
                  <a:spLocks noChangeArrowheads="1"/>
                </p:cNvSpPr>
                <p:nvPr/>
              </p:nvSpPr>
              <p:spPr bwMode="auto">
                <a:xfrm>
                  <a:off x="952" y="1427"/>
                  <a:ext cx="29"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97" name="Oval 179">
                  <a:extLst>
                    <a:ext uri="{FF2B5EF4-FFF2-40B4-BE49-F238E27FC236}">
                      <a16:creationId xmlns:a16="http://schemas.microsoft.com/office/drawing/2014/main" id="{524682A7-BDAC-4CA7-9A67-AB63F0FC17F4}"/>
                    </a:ext>
                  </a:extLst>
                </p:cNvPr>
                <p:cNvSpPr>
                  <a:spLocks noChangeArrowheads="1"/>
                </p:cNvSpPr>
                <p:nvPr/>
              </p:nvSpPr>
              <p:spPr bwMode="auto">
                <a:xfrm>
                  <a:off x="1053" y="1492"/>
                  <a:ext cx="29"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98" name="Oval 180">
                  <a:extLst>
                    <a:ext uri="{FF2B5EF4-FFF2-40B4-BE49-F238E27FC236}">
                      <a16:creationId xmlns:a16="http://schemas.microsoft.com/office/drawing/2014/main" id="{34C0A0DA-3D07-4CF2-80A9-D8EEADF5D9B7}"/>
                    </a:ext>
                  </a:extLst>
                </p:cNvPr>
                <p:cNvSpPr>
                  <a:spLocks noChangeArrowheads="1"/>
                </p:cNvSpPr>
                <p:nvPr/>
              </p:nvSpPr>
              <p:spPr bwMode="auto">
                <a:xfrm>
                  <a:off x="1023" y="1427"/>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99" name="Oval 181">
                  <a:extLst>
                    <a:ext uri="{FF2B5EF4-FFF2-40B4-BE49-F238E27FC236}">
                      <a16:creationId xmlns:a16="http://schemas.microsoft.com/office/drawing/2014/main" id="{23BD4580-CEC8-47C8-ABFE-DFE6FC4A8B09}"/>
                    </a:ext>
                  </a:extLst>
                </p:cNvPr>
                <p:cNvSpPr>
                  <a:spLocks noChangeArrowheads="1"/>
                </p:cNvSpPr>
                <p:nvPr/>
              </p:nvSpPr>
              <p:spPr bwMode="auto">
                <a:xfrm>
                  <a:off x="1409" y="1305"/>
                  <a:ext cx="25" cy="2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00" name="Oval 182">
                  <a:extLst>
                    <a:ext uri="{FF2B5EF4-FFF2-40B4-BE49-F238E27FC236}">
                      <a16:creationId xmlns:a16="http://schemas.microsoft.com/office/drawing/2014/main" id="{0CC12A55-A75C-40F7-ABEA-C7621EB114C6}"/>
                    </a:ext>
                  </a:extLst>
                </p:cNvPr>
                <p:cNvSpPr>
                  <a:spLocks noChangeArrowheads="1"/>
                </p:cNvSpPr>
                <p:nvPr/>
              </p:nvSpPr>
              <p:spPr bwMode="auto">
                <a:xfrm>
                  <a:off x="1299" y="1257"/>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01" name="Oval 183">
                  <a:extLst>
                    <a:ext uri="{FF2B5EF4-FFF2-40B4-BE49-F238E27FC236}">
                      <a16:creationId xmlns:a16="http://schemas.microsoft.com/office/drawing/2014/main" id="{351A3845-75A7-4564-89D2-56C02A6DEB55}"/>
                    </a:ext>
                  </a:extLst>
                </p:cNvPr>
                <p:cNvSpPr>
                  <a:spLocks noChangeArrowheads="1"/>
                </p:cNvSpPr>
                <p:nvPr/>
              </p:nvSpPr>
              <p:spPr bwMode="auto">
                <a:xfrm>
                  <a:off x="1306" y="1319"/>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02" name="Freeform 184">
                  <a:extLst>
                    <a:ext uri="{FF2B5EF4-FFF2-40B4-BE49-F238E27FC236}">
                      <a16:creationId xmlns:a16="http://schemas.microsoft.com/office/drawing/2014/main" id="{707741F4-D661-4F1E-926C-C87B404CCE67}"/>
                    </a:ext>
                  </a:extLst>
                </p:cNvPr>
                <p:cNvSpPr>
                  <a:spLocks/>
                </p:cNvSpPr>
                <p:nvPr/>
              </p:nvSpPr>
              <p:spPr bwMode="auto">
                <a:xfrm>
                  <a:off x="1533" y="1285"/>
                  <a:ext cx="27" cy="20"/>
                </a:xfrm>
                <a:custGeom>
                  <a:avLst/>
                  <a:gdLst>
                    <a:gd name="T0" fmla="*/ 14 w 15"/>
                    <a:gd name="T1" fmla="*/ 0 h 11"/>
                    <a:gd name="T2" fmla="*/ 0 w 15"/>
                    <a:gd name="T3" fmla="*/ 9 h 11"/>
                    <a:gd name="T4" fmla="*/ 6 w 15"/>
                    <a:gd name="T5" fmla="*/ 11 h 11"/>
                    <a:gd name="T6" fmla="*/ 15 w 15"/>
                    <a:gd name="T7" fmla="*/ 2 h 11"/>
                    <a:gd name="T8" fmla="*/ 14 w 15"/>
                    <a:gd name="T9" fmla="*/ 0 h 11"/>
                  </a:gdLst>
                  <a:ahLst/>
                  <a:cxnLst>
                    <a:cxn ang="0">
                      <a:pos x="T0" y="T1"/>
                    </a:cxn>
                    <a:cxn ang="0">
                      <a:pos x="T2" y="T3"/>
                    </a:cxn>
                    <a:cxn ang="0">
                      <a:pos x="T4" y="T5"/>
                    </a:cxn>
                    <a:cxn ang="0">
                      <a:pos x="T6" y="T7"/>
                    </a:cxn>
                    <a:cxn ang="0">
                      <a:pos x="T8" y="T9"/>
                    </a:cxn>
                  </a:cxnLst>
                  <a:rect l="0" t="0" r="r" b="b"/>
                  <a:pathLst>
                    <a:path w="15" h="11">
                      <a:moveTo>
                        <a:pt x="14" y="0"/>
                      </a:moveTo>
                      <a:cubicBezTo>
                        <a:pt x="10" y="4"/>
                        <a:pt x="5" y="7"/>
                        <a:pt x="0" y="9"/>
                      </a:cubicBezTo>
                      <a:cubicBezTo>
                        <a:pt x="1" y="10"/>
                        <a:pt x="3" y="11"/>
                        <a:pt x="6" y="11"/>
                      </a:cubicBezTo>
                      <a:cubicBezTo>
                        <a:pt x="11" y="11"/>
                        <a:pt x="15" y="7"/>
                        <a:pt x="15" y="2"/>
                      </a:cubicBezTo>
                      <a:cubicBezTo>
                        <a:pt x="15" y="1"/>
                        <a:pt x="15" y="0"/>
                        <a:pt x="1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03" name="Oval 185">
                  <a:extLst>
                    <a:ext uri="{FF2B5EF4-FFF2-40B4-BE49-F238E27FC236}">
                      <a16:creationId xmlns:a16="http://schemas.microsoft.com/office/drawing/2014/main" id="{ED7C2C3B-F4C9-458B-8ABD-6A8F3846DB47}"/>
                    </a:ext>
                  </a:extLst>
                </p:cNvPr>
                <p:cNvSpPr>
                  <a:spLocks noChangeArrowheads="1"/>
                </p:cNvSpPr>
                <p:nvPr/>
              </p:nvSpPr>
              <p:spPr bwMode="auto">
                <a:xfrm>
                  <a:off x="1377" y="1258"/>
                  <a:ext cx="29"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04" name="Oval 186">
                  <a:extLst>
                    <a:ext uri="{FF2B5EF4-FFF2-40B4-BE49-F238E27FC236}">
                      <a16:creationId xmlns:a16="http://schemas.microsoft.com/office/drawing/2014/main" id="{70C7BC0F-DDDF-4618-8A3B-78D9FFFB61B1}"/>
                    </a:ext>
                  </a:extLst>
                </p:cNvPr>
                <p:cNvSpPr>
                  <a:spLocks noChangeArrowheads="1"/>
                </p:cNvSpPr>
                <p:nvPr/>
              </p:nvSpPr>
              <p:spPr bwMode="auto">
                <a:xfrm>
                  <a:off x="1478" y="1324"/>
                  <a:ext cx="29"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05" name="Oval 187">
                  <a:extLst>
                    <a:ext uri="{FF2B5EF4-FFF2-40B4-BE49-F238E27FC236}">
                      <a16:creationId xmlns:a16="http://schemas.microsoft.com/office/drawing/2014/main" id="{7B87D4A5-4379-4692-9C81-B491442273E1}"/>
                    </a:ext>
                  </a:extLst>
                </p:cNvPr>
                <p:cNvSpPr>
                  <a:spLocks noChangeArrowheads="1"/>
                </p:cNvSpPr>
                <p:nvPr/>
              </p:nvSpPr>
              <p:spPr bwMode="auto">
                <a:xfrm>
                  <a:off x="1448" y="1266"/>
                  <a:ext cx="29"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06" name="Freeform 188">
                  <a:extLst>
                    <a:ext uri="{FF2B5EF4-FFF2-40B4-BE49-F238E27FC236}">
                      <a16:creationId xmlns:a16="http://schemas.microsoft.com/office/drawing/2014/main" id="{01C8CCDB-A3B0-465C-A61A-3BA77E3AAAF0}"/>
                    </a:ext>
                  </a:extLst>
                </p:cNvPr>
                <p:cNvSpPr>
                  <a:spLocks/>
                </p:cNvSpPr>
                <p:nvPr/>
              </p:nvSpPr>
              <p:spPr bwMode="auto">
                <a:xfrm>
                  <a:off x="1191" y="1363"/>
                  <a:ext cx="30" cy="18"/>
                </a:xfrm>
                <a:custGeom>
                  <a:avLst/>
                  <a:gdLst>
                    <a:gd name="T0" fmla="*/ 0 w 17"/>
                    <a:gd name="T1" fmla="*/ 0 h 10"/>
                    <a:gd name="T2" fmla="*/ 0 w 17"/>
                    <a:gd name="T3" fmla="*/ 1 h 10"/>
                    <a:gd name="T4" fmla="*/ 9 w 17"/>
                    <a:gd name="T5" fmla="*/ 10 h 10"/>
                    <a:gd name="T6" fmla="*/ 17 w 17"/>
                    <a:gd name="T7" fmla="*/ 3 h 10"/>
                    <a:gd name="T8" fmla="*/ 0 w 17"/>
                    <a:gd name="T9" fmla="*/ 0 h 10"/>
                  </a:gdLst>
                  <a:ahLst/>
                  <a:cxnLst>
                    <a:cxn ang="0">
                      <a:pos x="T0" y="T1"/>
                    </a:cxn>
                    <a:cxn ang="0">
                      <a:pos x="T2" y="T3"/>
                    </a:cxn>
                    <a:cxn ang="0">
                      <a:pos x="T4" y="T5"/>
                    </a:cxn>
                    <a:cxn ang="0">
                      <a:pos x="T6" y="T7"/>
                    </a:cxn>
                    <a:cxn ang="0">
                      <a:pos x="T8" y="T9"/>
                    </a:cxn>
                  </a:cxnLst>
                  <a:rect l="0" t="0" r="r" b="b"/>
                  <a:pathLst>
                    <a:path w="17" h="10">
                      <a:moveTo>
                        <a:pt x="0" y="0"/>
                      </a:moveTo>
                      <a:cubicBezTo>
                        <a:pt x="0" y="0"/>
                        <a:pt x="0" y="1"/>
                        <a:pt x="0" y="1"/>
                      </a:cubicBezTo>
                      <a:cubicBezTo>
                        <a:pt x="0" y="6"/>
                        <a:pt x="4" y="10"/>
                        <a:pt x="9" y="10"/>
                      </a:cubicBezTo>
                      <a:cubicBezTo>
                        <a:pt x="13" y="10"/>
                        <a:pt x="17" y="7"/>
                        <a:pt x="17" y="3"/>
                      </a:cubicBezTo>
                      <a:cubicBezTo>
                        <a:pt x="11" y="2"/>
                        <a:pt x="5" y="1"/>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07" name="Freeform 189">
                  <a:extLst>
                    <a:ext uri="{FF2B5EF4-FFF2-40B4-BE49-F238E27FC236}">
                      <a16:creationId xmlns:a16="http://schemas.microsoft.com/office/drawing/2014/main" id="{4C8C60B7-52EB-4775-AF0E-8814F11D533B}"/>
                    </a:ext>
                  </a:extLst>
                </p:cNvPr>
                <p:cNvSpPr>
                  <a:spLocks/>
                </p:cNvSpPr>
                <p:nvPr/>
              </p:nvSpPr>
              <p:spPr bwMode="auto">
                <a:xfrm>
                  <a:off x="1149" y="1352"/>
                  <a:ext cx="10" cy="4"/>
                </a:xfrm>
                <a:custGeom>
                  <a:avLst/>
                  <a:gdLst>
                    <a:gd name="T0" fmla="*/ 0 w 6"/>
                    <a:gd name="T1" fmla="*/ 0 h 2"/>
                    <a:gd name="T2" fmla="*/ 5 w 6"/>
                    <a:gd name="T3" fmla="*/ 2 h 2"/>
                    <a:gd name="T4" fmla="*/ 6 w 6"/>
                    <a:gd name="T5" fmla="*/ 2 h 2"/>
                    <a:gd name="T6" fmla="*/ 0 w 6"/>
                    <a:gd name="T7" fmla="*/ 0 h 2"/>
                  </a:gdLst>
                  <a:ahLst/>
                  <a:cxnLst>
                    <a:cxn ang="0">
                      <a:pos x="T0" y="T1"/>
                    </a:cxn>
                    <a:cxn ang="0">
                      <a:pos x="T2" y="T3"/>
                    </a:cxn>
                    <a:cxn ang="0">
                      <a:pos x="T4" y="T5"/>
                    </a:cxn>
                    <a:cxn ang="0">
                      <a:pos x="T6" y="T7"/>
                    </a:cxn>
                  </a:cxnLst>
                  <a:rect l="0" t="0" r="r" b="b"/>
                  <a:pathLst>
                    <a:path w="6" h="2">
                      <a:moveTo>
                        <a:pt x="0" y="0"/>
                      </a:moveTo>
                      <a:cubicBezTo>
                        <a:pt x="1" y="1"/>
                        <a:pt x="3" y="2"/>
                        <a:pt x="5" y="2"/>
                      </a:cubicBezTo>
                      <a:cubicBezTo>
                        <a:pt x="5" y="2"/>
                        <a:pt x="6" y="2"/>
                        <a:pt x="6" y="2"/>
                      </a:cubicBezTo>
                      <a:cubicBezTo>
                        <a:pt x="4" y="1"/>
                        <a:pt x="2" y="1"/>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08" name="Oval 190">
                  <a:extLst>
                    <a:ext uri="{FF2B5EF4-FFF2-40B4-BE49-F238E27FC236}">
                      <a16:creationId xmlns:a16="http://schemas.microsoft.com/office/drawing/2014/main" id="{9D7D9B99-2862-48EE-B42C-B4761C89700D}"/>
                    </a:ext>
                  </a:extLst>
                </p:cNvPr>
                <p:cNvSpPr>
                  <a:spLocks noChangeArrowheads="1"/>
                </p:cNvSpPr>
                <p:nvPr/>
              </p:nvSpPr>
              <p:spPr bwMode="auto">
                <a:xfrm>
                  <a:off x="1363" y="1402"/>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09" name="Oval 191">
                  <a:extLst>
                    <a:ext uri="{FF2B5EF4-FFF2-40B4-BE49-F238E27FC236}">
                      <a16:creationId xmlns:a16="http://schemas.microsoft.com/office/drawing/2014/main" id="{E29C61E9-E450-4FAD-9B0B-F07916DB2C26}"/>
                    </a:ext>
                  </a:extLst>
                </p:cNvPr>
                <p:cNvSpPr>
                  <a:spLocks noChangeArrowheads="1"/>
                </p:cNvSpPr>
                <p:nvPr/>
              </p:nvSpPr>
              <p:spPr bwMode="auto">
                <a:xfrm>
                  <a:off x="1301" y="1375"/>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10" name="Oval 192">
                  <a:extLst>
                    <a:ext uri="{FF2B5EF4-FFF2-40B4-BE49-F238E27FC236}">
                      <a16:creationId xmlns:a16="http://schemas.microsoft.com/office/drawing/2014/main" id="{7C35DF4C-03DC-4208-90F4-1A560C6611BB}"/>
                    </a:ext>
                  </a:extLst>
                </p:cNvPr>
                <p:cNvSpPr>
                  <a:spLocks noChangeArrowheads="1"/>
                </p:cNvSpPr>
                <p:nvPr/>
              </p:nvSpPr>
              <p:spPr bwMode="auto">
                <a:xfrm>
                  <a:off x="1101" y="1436"/>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11" name="Oval 193">
                  <a:extLst>
                    <a:ext uri="{FF2B5EF4-FFF2-40B4-BE49-F238E27FC236}">
                      <a16:creationId xmlns:a16="http://schemas.microsoft.com/office/drawing/2014/main" id="{BED9ED92-E168-4BBA-AF9B-7E96E2435C26}"/>
                    </a:ext>
                  </a:extLst>
                </p:cNvPr>
                <p:cNvSpPr>
                  <a:spLocks noChangeArrowheads="1"/>
                </p:cNvSpPr>
                <p:nvPr/>
              </p:nvSpPr>
              <p:spPr bwMode="auto">
                <a:xfrm>
                  <a:off x="1248" y="1384"/>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12" name="Oval 194">
                  <a:extLst>
                    <a:ext uri="{FF2B5EF4-FFF2-40B4-BE49-F238E27FC236}">
                      <a16:creationId xmlns:a16="http://schemas.microsoft.com/office/drawing/2014/main" id="{95591207-7939-461E-99CC-07CA4C089237}"/>
                    </a:ext>
                  </a:extLst>
                </p:cNvPr>
                <p:cNvSpPr>
                  <a:spLocks noChangeArrowheads="1"/>
                </p:cNvSpPr>
                <p:nvPr/>
              </p:nvSpPr>
              <p:spPr bwMode="auto">
                <a:xfrm>
                  <a:off x="1524" y="1372"/>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13" name="Oval 195">
                  <a:extLst>
                    <a:ext uri="{FF2B5EF4-FFF2-40B4-BE49-F238E27FC236}">
                      <a16:creationId xmlns:a16="http://schemas.microsoft.com/office/drawing/2014/main" id="{1ED7D179-E4C0-4715-A5F4-DF782057D294}"/>
                    </a:ext>
                  </a:extLst>
                </p:cNvPr>
                <p:cNvSpPr>
                  <a:spLocks noChangeArrowheads="1"/>
                </p:cNvSpPr>
                <p:nvPr/>
              </p:nvSpPr>
              <p:spPr bwMode="auto">
                <a:xfrm>
                  <a:off x="1367" y="1349"/>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14" name="Oval 196">
                  <a:extLst>
                    <a:ext uri="{FF2B5EF4-FFF2-40B4-BE49-F238E27FC236}">
                      <a16:creationId xmlns:a16="http://schemas.microsoft.com/office/drawing/2014/main" id="{184898A8-7E33-4915-86EC-FA14C4B97C40}"/>
                    </a:ext>
                  </a:extLst>
                </p:cNvPr>
                <p:cNvSpPr>
                  <a:spLocks noChangeArrowheads="1"/>
                </p:cNvSpPr>
                <p:nvPr/>
              </p:nvSpPr>
              <p:spPr bwMode="auto">
                <a:xfrm>
                  <a:off x="1413" y="1400"/>
                  <a:ext cx="28"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15" name="Oval 197">
                  <a:extLst>
                    <a:ext uri="{FF2B5EF4-FFF2-40B4-BE49-F238E27FC236}">
                      <a16:creationId xmlns:a16="http://schemas.microsoft.com/office/drawing/2014/main" id="{CF1E2BE0-3D99-4FA4-8DBD-EFE52EDAE658}"/>
                    </a:ext>
                  </a:extLst>
                </p:cNvPr>
                <p:cNvSpPr>
                  <a:spLocks noChangeArrowheads="1"/>
                </p:cNvSpPr>
                <p:nvPr/>
              </p:nvSpPr>
              <p:spPr bwMode="auto">
                <a:xfrm>
                  <a:off x="1454" y="1365"/>
                  <a:ext cx="28"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16" name="Oval 198">
                  <a:extLst>
                    <a:ext uri="{FF2B5EF4-FFF2-40B4-BE49-F238E27FC236}">
                      <a16:creationId xmlns:a16="http://schemas.microsoft.com/office/drawing/2014/main" id="{D9920F4B-7731-4D19-A5AB-E9741FC4273E}"/>
                    </a:ext>
                  </a:extLst>
                </p:cNvPr>
                <p:cNvSpPr>
                  <a:spLocks noChangeArrowheads="1"/>
                </p:cNvSpPr>
                <p:nvPr/>
              </p:nvSpPr>
              <p:spPr bwMode="auto">
                <a:xfrm>
                  <a:off x="1163" y="1411"/>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17" name="Oval 199">
                  <a:extLst>
                    <a:ext uri="{FF2B5EF4-FFF2-40B4-BE49-F238E27FC236}">
                      <a16:creationId xmlns:a16="http://schemas.microsoft.com/office/drawing/2014/main" id="{FB6430DE-B3B3-47B8-BE5D-47BD81B0596C}"/>
                    </a:ext>
                  </a:extLst>
                </p:cNvPr>
                <p:cNvSpPr>
                  <a:spLocks noChangeArrowheads="1"/>
                </p:cNvSpPr>
                <p:nvPr/>
              </p:nvSpPr>
              <p:spPr bwMode="auto">
                <a:xfrm>
                  <a:off x="1229" y="1439"/>
                  <a:ext cx="24"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18" name="Oval 200">
                  <a:extLst>
                    <a:ext uri="{FF2B5EF4-FFF2-40B4-BE49-F238E27FC236}">
                      <a16:creationId xmlns:a16="http://schemas.microsoft.com/office/drawing/2014/main" id="{608FBAF4-97DC-4961-8CEC-C7EBD78F1F83}"/>
                    </a:ext>
                  </a:extLst>
                </p:cNvPr>
                <p:cNvSpPr>
                  <a:spLocks noChangeArrowheads="1"/>
                </p:cNvSpPr>
                <p:nvPr/>
              </p:nvSpPr>
              <p:spPr bwMode="auto">
                <a:xfrm>
                  <a:off x="1400" y="1491"/>
                  <a:ext cx="25" cy="2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19" name="Oval 201">
                  <a:extLst>
                    <a:ext uri="{FF2B5EF4-FFF2-40B4-BE49-F238E27FC236}">
                      <a16:creationId xmlns:a16="http://schemas.microsoft.com/office/drawing/2014/main" id="{FE739E41-AA55-4359-9598-EA1075F1860F}"/>
                    </a:ext>
                  </a:extLst>
                </p:cNvPr>
                <p:cNvSpPr>
                  <a:spLocks noChangeArrowheads="1"/>
                </p:cNvSpPr>
                <p:nvPr/>
              </p:nvSpPr>
              <p:spPr bwMode="auto">
                <a:xfrm>
                  <a:off x="1291" y="1443"/>
                  <a:ext cx="31"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20" name="Oval 202">
                  <a:extLst>
                    <a:ext uri="{FF2B5EF4-FFF2-40B4-BE49-F238E27FC236}">
                      <a16:creationId xmlns:a16="http://schemas.microsoft.com/office/drawing/2014/main" id="{8380B3AD-6C31-450F-875E-F3CB122003F2}"/>
                    </a:ext>
                  </a:extLst>
                </p:cNvPr>
                <p:cNvSpPr>
                  <a:spLocks noChangeArrowheads="1"/>
                </p:cNvSpPr>
                <p:nvPr/>
              </p:nvSpPr>
              <p:spPr bwMode="auto">
                <a:xfrm>
                  <a:off x="1202" y="1489"/>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21" name="Oval 203">
                  <a:extLst>
                    <a:ext uri="{FF2B5EF4-FFF2-40B4-BE49-F238E27FC236}">
                      <a16:creationId xmlns:a16="http://schemas.microsoft.com/office/drawing/2014/main" id="{411FDE1B-6E4B-4B52-A3DD-A17F3D212D6A}"/>
                    </a:ext>
                  </a:extLst>
                </p:cNvPr>
                <p:cNvSpPr>
                  <a:spLocks noChangeArrowheads="1"/>
                </p:cNvSpPr>
                <p:nvPr/>
              </p:nvSpPr>
              <p:spPr bwMode="auto">
                <a:xfrm>
                  <a:off x="1310" y="1489"/>
                  <a:ext cx="32"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22" name="Oval 204">
                  <a:extLst>
                    <a:ext uri="{FF2B5EF4-FFF2-40B4-BE49-F238E27FC236}">
                      <a16:creationId xmlns:a16="http://schemas.microsoft.com/office/drawing/2014/main" id="{657ED613-73BB-4935-A56A-34C345E7EEAE}"/>
                    </a:ext>
                  </a:extLst>
                </p:cNvPr>
                <p:cNvSpPr>
                  <a:spLocks noChangeArrowheads="1"/>
                </p:cNvSpPr>
                <p:nvPr/>
              </p:nvSpPr>
              <p:spPr bwMode="auto">
                <a:xfrm>
                  <a:off x="1516" y="1452"/>
                  <a:ext cx="31" cy="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sp>
            <p:nvSpPr>
              <p:cNvPr id="1022" name="Freeform 255">
                <a:extLst>
                  <a:ext uri="{FF2B5EF4-FFF2-40B4-BE49-F238E27FC236}">
                    <a16:creationId xmlns:a16="http://schemas.microsoft.com/office/drawing/2014/main" id="{BD8CBF7A-8D43-4EDD-BE79-47462A872326}"/>
                  </a:ext>
                </a:extLst>
              </p:cNvPr>
              <p:cNvSpPr>
                <a:spLocks/>
              </p:cNvSpPr>
              <p:nvPr/>
            </p:nvSpPr>
            <p:spPr bwMode="auto">
              <a:xfrm>
                <a:off x="1016000" y="1347787"/>
                <a:ext cx="2711450" cy="2751138"/>
              </a:xfrm>
              <a:custGeom>
                <a:avLst/>
                <a:gdLst>
                  <a:gd name="T0" fmla="*/ 368 w 964"/>
                  <a:gd name="T1" fmla="*/ 27 h 978"/>
                  <a:gd name="T2" fmla="*/ 360 w 964"/>
                  <a:gd name="T3" fmla="*/ 281 h 978"/>
                  <a:gd name="T4" fmla="*/ 173 w 964"/>
                  <a:gd name="T5" fmla="*/ 259 h 978"/>
                  <a:gd name="T6" fmla="*/ 162 w 964"/>
                  <a:gd name="T7" fmla="*/ 351 h 978"/>
                  <a:gd name="T8" fmla="*/ 149 w 964"/>
                  <a:gd name="T9" fmla="*/ 464 h 978"/>
                  <a:gd name="T10" fmla="*/ 113 w 964"/>
                  <a:gd name="T11" fmla="*/ 552 h 978"/>
                  <a:gd name="T12" fmla="*/ 191 w 964"/>
                  <a:gd name="T13" fmla="*/ 657 h 978"/>
                  <a:gd name="T14" fmla="*/ 81 w 964"/>
                  <a:gd name="T15" fmla="*/ 807 h 978"/>
                  <a:gd name="T16" fmla="*/ 330 w 964"/>
                  <a:gd name="T17" fmla="*/ 975 h 978"/>
                  <a:gd name="T18" fmla="*/ 468 w 964"/>
                  <a:gd name="T19" fmla="*/ 807 h 978"/>
                  <a:gd name="T20" fmla="*/ 629 w 964"/>
                  <a:gd name="T21" fmla="*/ 971 h 978"/>
                  <a:gd name="T22" fmla="*/ 633 w 964"/>
                  <a:gd name="T23" fmla="*/ 764 h 978"/>
                  <a:gd name="T24" fmla="*/ 780 w 964"/>
                  <a:gd name="T25" fmla="*/ 773 h 978"/>
                  <a:gd name="T26" fmla="*/ 825 w 964"/>
                  <a:gd name="T27" fmla="*/ 737 h 978"/>
                  <a:gd name="T28" fmla="*/ 790 w 964"/>
                  <a:gd name="T29" fmla="*/ 554 h 978"/>
                  <a:gd name="T30" fmla="*/ 963 w 964"/>
                  <a:gd name="T31" fmla="*/ 509 h 978"/>
                  <a:gd name="T32" fmla="*/ 744 w 964"/>
                  <a:gd name="T33" fmla="*/ 422 h 978"/>
                  <a:gd name="T34" fmla="*/ 903 w 964"/>
                  <a:gd name="T35" fmla="*/ 261 h 978"/>
                  <a:gd name="T36" fmla="*/ 803 w 964"/>
                  <a:gd name="T37" fmla="*/ 264 h 978"/>
                  <a:gd name="T38" fmla="*/ 619 w 964"/>
                  <a:gd name="T39" fmla="*/ 192 h 978"/>
                  <a:gd name="T40" fmla="*/ 602 w 964"/>
                  <a:gd name="T41" fmla="*/ 63 h 978"/>
                  <a:gd name="T42" fmla="*/ 488 w 964"/>
                  <a:gd name="T43" fmla="*/ 258 h 978"/>
                  <a:gd name="T44" fmla="*/ 606 w 964"/>
                  <a:gd name="T45" fmla="*/ 69 h 978"/>
                  <a:gd name="T46" fmla="*/ 628 w 964"/>
                  <a:gd name="T47" fmla="*/ 92 h 978"/>
                  <a:gd name="T48" fmla="*/ 747 w 964"/>
                  <a:gd name="T49" fmla="*/ 294 h 978"/>
                  <a:gd name="T50" fmla="*/ 898 w 964"/>
                  <a:gd name="T51" fmla="*/ 259 h 978"/>
                  <a:gd name="T52" fmla="*/ 733 w 964"/>
                  <a:gd name="T53" fmla="*/ 422 h 978"/>
                  <a:gd name="T54" fmla="*/ 948 w 964"/>
                  <a:gd name="T55" fmla="*/ 502 h 978"/>
                  <a:gd name="T56" fmla="*/ 892 w 964"/>
                  <a:gd name="T57" fmla="*/ 521 h 978"/>
                  <a:gd name="T58" fmla="*/ 772 w 964"/>
                  <a:gd name="T59" fmla="*/ 682 h 978"/>
                  <a:gd name="T60" fmla="*/ 882 w 964"/>
                  <a:gd name="T61" fmla="*/ 808 h 978"/>
                  <a:gd name="T62" fmla="*/ 631 w 964"/>
                  <a:gd name="T63" fmla="*/ 735 h 978"/>
                  <a:gd name="T64" fmla="*/ 633 w 964"/>
                  <a:gd name="T65" fmla="*/ 968 h 978"/>
                  <a:gd name="T66" fmla="*/ 504 w 964"/>
                  <a:gd name="T67" fmla="*/ 764 h 978"/>
                  <a:gd name="T68" fmla="*/ 330 w 964"/>
                  <a:gd name="T69" fmla="*/ 975 h 978"/>
                  <a:gd name="T70" fmla="*/ 318 w 964"/>
                  <a:gd name="T71" fmla="*/ 721 h 978"/>
                  <a:gd name="T72" fmla="*/ 80 w 964"/>
                  <a:gd name="T73" fmla="*/ 803 h 978"/>
                  <a:gd name="T74" fmla="*/ 203 w 964"/>
                  <a:gd name="T75" fmla="*/ 648 h 978"/>
                  <a:gd name="T76" fmla="*/ 66 w 964"/>
                  <a:gd name="T77" fmla="*/ 534 h 978"/>
                  <a:gd name="T78" fmla="*/ 61 w 964"/>
                  <a:gd name="T79" fmla="*/ 488 h 978"/>
                  <a:gd name="T80" fmla="*/ 266 w 964"/>
                  <a:gd name="T81" fmla="*/ 441 h 978"/>
                  <a:gd name="T82" fmla="*/ 77 w 964"/>
                  <a:gd name="T83" fmla="*/ 235 h 978"/>
                  <a:gd name="T84" fmla="*/ 366 w 964"/>
                  <a:gd name="T85" fmla="*/ 183 h 978"/>
                  <a:gd name="T86" fmla="*/ 416 w 964"/>
                  <a:gd name="T87" fmla="*/ 119 h 978"/>
                  <a:gd name="T88" fmla="*/ 491 w 964"/>
                  <a:gd name="T89" fmla="*/ 254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64" h="978">
                    <a:moveTo>
                      <a:pt x="491" y="254"/>
                    </a:moveTo>
                    <a:cubicBezTo>
                      <a:pt x="462" y="214"/>
                      <a:pt x="448" y="164"/>
                      <a:pt x="424" y="120"/>
                    </a:cubicBezTo>
                    <a:cubicBezTo>
                      <a:pt x="407" y="91"/>
                      <a:pt x="395" y="49"/>
                      <a:pt x="368" y="27"/>
                    </a:cubicBezTo>
                    <a:cubicBezTo>
                      <a:pt x="332" y="0"/>
                      <a:pt x="348" y="97"/>
                      <a:pt x="349" y="105"/>
                    </a:cubicBezTo>
                    <a:cubicBezTo>
                      <a:pt x="354" y="137"/>
                      <a:pt x="359" y="168"/>
                      <a:pt x="362" y="200"/>
                    </a:cubicBezTo>
                    <a:cubicBezTo>
                      <a:pt x="365" y="226"/>
                      <a:pt x="369" y="256"/>
                      <a:pt x="360" y="281"/>
                    </a:cubicBezTo>
                    <a:cubicBezTo>
                      <a:pt x="355" y="297"/>
                      <a:pt x="337" y="292"/>
                      <a:pt x="324" y="290"/>
                    </a:cubicBezTo>
                    <a:cubicBezTo>
                      <a:pt x="301" y="287"/>
                      <a:pt x="279" y="280"/>
                      <a:pt x="256" y="275"/>
                    </a:cubicBezTo>
                    <a:cubicBezTo>
                      <a:pt x="228" y="270"/>
                      <a:pt x="201" y="266"/>
                      <a:pt x="173" y="259"/>
                    </a:cubicBezTo>
                    <a:cubicBezTo>
                      <a:pt x="142" y="252"/>
                      <a:pt x="111" y="241"/>
                      <a:pt x="80" y="231"/>
                    </a:cubicBezTo>
                    <a:cubicBezTo>
                      <a:pt x="78" y="231"/>
                      <a:pt x="74" y="232"/>
                      <a:pt x="76" y="235"/>
                    </a:cubicBezTo>
                    <a:cubicBezTo>
                      <a:pt x="106" y="272"/>
                      <a:pt x="134" y="312"/>
                      <a:pt x="162" y="351"/>
                    </a:cubicBezTo>
                    <a:cubicBezTo>
                      <a:pt x="189" y="387"/>
                      <a:pt x="227" y="415"/>
                      <a:pt x="262" y="445"/>
                    </a:cubicBezTo>
                    <a:cubicBezTo>
                      <a:pt x="262" y="443"/>
                      <a:pt x="263" y="442"/>
                      <a:pt x="264" y="441"/>
                    </a:cubicBezTo>
                    <a:cubicBezTo>
                      <a:pt x="225" y="447"/>
                      <a:pt x="187" y="456"/>
                      <a:pt x="149" y="464"/>
                    </a:cubicBezTo>
                    <a:cubicBezTo>
                      <a:pt x="98" y="474"/>
                      <a:pt x="49" y="485"/>
                      <a:pt x="2" y="509"/>
                    </a:cubicBezTo>
                    <a:cubicBezTo>
                      <a:pt x="1" y="509"/>
                      <a:pt x="0" y="511"/>
                      <a:pt x="1" y="512"/>
                    </a:cubicBezTo>
                    <a:cubicBezTo>
                      <a:pt x="36" y="532"/>
                      <a:pt x="75" y="542"/>
                      <a:pt x="113" y="552"/>
                    </a:cubicBezTo>
                    <a:cubicBezTo>
                      <a:pt x="134" y="557"/>
                      <a:pt x="155" y="562"/>
                      <a:pt x="175" y="568"/>
                    </a:cubicBezTo>
                    <a:cubicBezTo>
                      <a:pt x="191" y="572"/>
                      <a:pt x="212" y="576"/>
                      <a:pt x="217" y="594"/>
                    </a:cubicBezTo>
                    <a:cubicBezTo>
                      <a:pt x="223" y="614"/>
                      <a:pt x="201" y="642"/>
                      <a:pt x="191" y="657"/>
                    </a:cubicBezTo>
                    <a:cubicBezTo>
                      <a:pt x="178" y="676"/>
                      <a:pt x="165" y="694"/>
                      <a:pt x="151" y="711"/>
                    </a:cubicBezTo>
                    <a:cubicBezTo>
                      <a:pt x="127" y="742"/>
                      <a:pt x="97" y="770"/>
                      <a:pt x="78" y="805"/>
                    </a:cubicBezTo>
                    <a:cubicBezTo>
                      <a:pt x="76" y="807"/>
                      <a:pt x="80" y="807"/>
                      <a:pt x="81" y="807"/>
                    </a:cubicBezTo>
                    <a:cubicBezTo>
                      <a:pt x="156" y="793"/>
                      <a:pt x="223" y="752"/>
                      <a:pt x="295" y="728"/>
                    </a:cubicBezTo>
                    <a:cubicBezTo>
                      <a:pt x="352" y="710"/>
                      <a:pt x="347" y="791"/>
                      <a:pt x="345" y="826"/>
                    </a:cubicBezTo>
                    <a:cubicBezTo>
                      <a:pt x="343" y="876"/>
                      <a:pt x="332" y="925"/>
                      <a:pt x="330" y="975"/>
                    </a:cubicBezTo>
                    <a:cubicBezTo>
                      <a:pt x="330" y="978"/>
                      <a:pt x="335" y="977"/>
                      <a:pt x="336" y="975"/>
                    </a:cubicBezTo>
                    <a:cubicBezTo>
                      <a:pt x="358" y="934"/>
                      <a:pt x="396" y="905"/>
                      <a:pt x="424" y="869"/>
                    </a:cubicBezTo>
                    <a:cubicBezTo>
                      <a:pt x="440" y="849"/>
                      <a:pt x="454" y="828"/>
                      <a:pt x="468" y="807"/>
                    </a:cubicBezTo>
                    <a:cubicBezTo>
                      <a:pt x="478" y="791"/>
                      <a:pt x="498" y="752"/>
                      <a:pt x="520" y="780"/>
                    </a:cubicBezTo>
                    <a:cubicBezTo>
                      <a:pt x="540" y="804"/>
                      <a:pt x="537" y="842"/>
                      <a:pt x="554" y="868"/>
                    </a:cubicBezTo>
                    <a:cubicBezTo>
                      <a:pt x="577" y="904"/>
                      <a:pt x="597" y="942"/>
                      <a:pt x="629" y="971"/>
                    </a:cubicBezTo>
                    <a:cubicBezTo>
                      <a:pt x="630" y="972"/>
                      <a:pt x="634" y="971"/>
                      <a:pt x="634" y="969"/>
                    </a:cubicBezTo>
                    <a:cubicBezTo>
                      <a:pt x="638" y="941"/>
                      <a:pt x="634" y="911"/>
                      <a:pt x="632" y="883"/>
                    </a:cubicBezTo>
                    <a:cubicBezTo>
                      <a:pt x="631" y="843"/>
                      <a:pt x="629" y="803"/>
                      <a:pt x="633" y="764"/>
                    </a:cubicBezTo>
                    <a:cubicBezTo>
                      <a:pt x="634" y="749"/>
                      <a:pt x="636" y="735"/>
                      <a:pt x="641" y="722"/>
                    </a:cubicBezTo>
                    <a:cubicBezTo>
                      <a:pt x="653" y="695"/>
                      <a:pt x="685" y="727"/>
                      <a:pt x="699" y="737"/>
                    </a:cubicBezTo>
                    <a:cubicBezTo>
                      <a:pt x="723" y="754"/>
                      <a:pt x="752" y="764"/>
                      <a:pt x="780" y="773"/>
                    </a:cubicBezTo>
                    <a:cubicBezTo>
                      <a:pt x="814" y="784"/>
                      <a:pt x="845" y="801"/>
                      <a:pt x="878" y="812"/>
                    </a:cubicBezTo>
                    <a:cubicBezTo>
                      <a:pt x="880" y="813"/>
                      <a:pt x="884" y="812"/>
                      <a:pt x="883" y="809"/>
                    </a:cubicBezTo>
                    <a:cubicBezTo>
                      <a:pt x="871" y="782"/>
                      <a:pt x="845" y="759"/>
                      <a:pt x="825" y="737"/>
                    </a:cubicBezTo>
                    <a:cubicBezTo>
                      <a:pt x="798" y="706"/>
                      <a:pt x="770" y="675"/>
                      <a:pt x="750" y="639"/>
                    </a:cubicBezTo>
                    <a:cubicBezTo>
                      <a:pt x="742" y="625"/>
                      <a:pt x="736" y="609"/>
                      <a:pt x="738" y="594"/>
                    </a:cubicBezTo>
                    <a:cubicBezTo>
                      <a:pt x="740" y="570"/>
                      <a:pt x="771" y="561"/>
                      <a:pt x="790" y="554"/>
                    </a:cubicBezTo>
                    <a:cubicBezTo>
                      <a:pt x="810" y="547"/>
                      <a:pt x="831" y="541"/>
                      <a:pt x="852" y="534"/>
                    </a:cubicBezTo>
                    <a:cubicBezTo>
                      <a:pt x="887" y="522"/>
                      <a:pt x="925" y="521"/>
                      <a:pt x="961" y="513"/>
                    </a:cubicBezTo>
                    <a:cubicBezTo>
                      <a:pt x="963" y="512"/>
                      <a:pt x="964" y="511"/>
                      <a:pt x="963" y="509"/>
                    </a:cubicBezTo>
                    <a:cubicBezTo>
                      <a:pt x="947" y="485"/>
                      <a:pt x="901" y="479"/>
                      <a:pt x="875" y="472"/>
                    </a:cubicBezTo>
                    <a:cubicBezTo>
                      <a:pt x="858" y="467"/>
                      <a:pt x="842" y="463"/>
                      <a:pt x="826" y="457"/>
                    </a:cubicBezTo>
                    <a:cubicBezTo>
                      <a:pt x="798" y="446"/>
                      <a:pt x="773" y="431"/>
                      <a:pt x="744" y="422"/>
                    </a:cubicBezTo>
                    <a:cubicBezTo>
                      <a:pt x="731" y="418"/>
                      <a:pt x="785" y="374"/>
                      <a:pt x="792" y="369"/>
                    </a:cubicBezTo>
                    <a:cubicBezTo>
                      <a:pt x="804" y="360"/>
                      <a:pt x="815" y="349"/>
                      <a:pt x="826" y="339"/>
                    </a:cubicBezTo>
                    <a:cubicBezTo>
                      <a:pt x="853" y="314"/>
                      <a:pt x="880" y="289"/>
                      <a:pt x="903" y="261"/>
                    </a:cubicBezTo>
                    <a:cubicBezTo>
                      <a:pt x="908" y="254"/>
                      <a:pt x="935" y="218"/>
                      <a:pt x="912" y="217"/>
                    </a:cubicBezTo>
                    <a:cubicBezTo>
                      <a:pt x="899" y="217"/>
                      <a:pt x="887" y="223"/>
                      <a:pt x="876" y="228"/>
                    </a:cubicBezTo>
                    <a:cubicBezTo>
                      <a:pt x="851" y="239"/>
                      <a:pt x="827" y="252"/>
                      <a:pt x="803" y="264"/>
                    </a:cubicBezTo>
                    <a:cubicBezTo>
                      <a:pt x="778" y="276"/>
                      <a:pt x="753" y="288"/>
                      <a:pt x="727" y="296"/>
                    </a:cubicBezTo>
                    <a:cubicBezTo>
                      <a:pt x="701" y="305"/>
                      <a:pt x="663" y="316"/>
                      <a:pt x="637" y="301"/>
                    </a:cubicBezTo>
                    <a:cubicBezTo>
                      <a:pt x="607" y="282"/>
                      <a:pt x="616" y="222"/>
                      <a:pt x="619" y="192"/>
                    </a:cubicBezTo>
                    <a:cubicBezTo>
                      <a:pt x="622" y="165"/>
                      <a:pt x="628" y="138"/>
                      <a:pt x="632" y="111"/>
                    </a:cubicBezTo>
                    <a:cubicBezTo>
                      <a:pt x="634" y="92"/>
                      <a:pt x="638" y="70"/>
                      <a:pt x="632" y="52"/>
                    </a:cubicBezTo>
                    <a:cubicBezTo>
                      <a:pt x="623" y="27"/>
                      <a:pt x="607" y="53"/>
                      <a:pt x="602" y="63"/>
                    </a:cubicBezTo>
                    <a:cubicBezTo>
                      <a:pt x="586" y="98"/>
                      <a:pt x="575" y="135"/>
                      <a:pt x="559" y="170"/>
                    </a:cubicBezTo>
                    <a:cubicBezTo>
                      <a:pt x="549" y="194"/>
                      <a:pt x="525" y="257"/>
                      <a:pt x="490" y="253"/>
                    </a:cubicBezTo>
                    <a:cubicBezTo>
                      <a:pt x="487" y="253"/>
                      <a:pt x="484" y="257"/>
                      <a:pt x="488" y="258"/>
                    </a:cubicBezTo>
                    <a:cubicBezTo>
                      <a:pt x="506" y="260"/>
                      <a:pt x="521" y="246"/>
                      <a:pt x="531" y="232"/>
                    </a:cubicBezTo>
                    <a:cubicBezTo>
                      <a:pt x="549" y="208"/>
                      <a:pt x="561" y="179"/>
                      <a:pt x="573" y="152"/>
                    </a:cubicBezTo>
                    <a:cubicBezTo>
                      <a:pt x="584" y="124"/>
                      <a:pt x="594" y="96"/>
                      <a:pt x="606" y="69"/>
                    </a:cubicBezTo>
                    <a:cubicBezTo>
                      <a:pt x="609" y="61"/>
                      <a:pt x="612" y="52"/>
                      <a:pt x="618" y="47"/>
                    </a:cubicBezTo>
                    <a:cubicBezTo>
                      <a:pt x="623" y="42"/>
                      <a:pt x="628" y="60"/>
                      <a:pt x="628" y="62"/>
                    </a:cubicBezTo>
                    <a:cubicBezTo>
                      <a:pt x="630" y="72"/>
                      <a:pt x="629" y="82"/>
                      <a:pt x="628" y="92"/>
                    </a:cubicBezTo>
                    <a:cubicBezTo>
                      <a:pt x="625" y="133"/>
                      <a:pt x="613" y="173"/>
                      <a:pt x="611" y="215"/>
                    </a:cubicBezTo>
                    <a:cubicBezTo>
                      <a:pt x="610" y="243"/>
                      <a:pt x="607" y="281"/>
                      <a:pt x="630" y="302"/>
                    </a:cubicBezTo>
                    <a:cubicBezTo>
                      <a:pt x="658" y="328"/>
                      <a:pt x="717" y="305"/>
                      <a:pt x="747" y="294"/>
                    </a:cubicBezTo>
                    <a:cubicBezTo>
                      <a:pt x="793" y="277"/>
                      <a:pt x="837" y="251"/>
                      <a:pt x="882" y="230"/>
                    </a:cubicBezTo>
                    <a:cubicBezTo>
                      <a:pt x="893" y="225"/>
                      <a:pt x="920" y="212"/>
                      <a:pt x="913" y="237"/>
                    </a:cubicBezTo>
                    <a:cubicBezTo>
                      <a:pt x="910" y="245"/>
                      <a:pt x="904" y="252"/>
                      <a:pt x="898" y="259"/>
                    </a:cubicBezTo>
                    <a:cubicBezTo>
                      <a:pt x="881" y="280"/>
                      <a:pt x="861" y="299"/>
                      <a:pt x="842" y="317"/>
                    </a:cubicBezTo>
                    <a:cubicBezTo>
                      <a:pt x="826" y="333"/>
                      <a:pt x="810" y="347"/>
                      <a:pt x="794" y="361"/>
                    </a:cubicBezTo>
                    <a:cubicBezTo>
                      <a:pt x="772" y="380"/>
                      <a:pt x="744" y="394"/>
                      <a:pt x="733" y="422"/>
                    </a:cubicBezTo>
                    <a:cubicBezTo>
                      <a:pt x="733" y="423"/>
                      <a:pt x="733" y="424"/>
                      <a:pt x="734" y="424"/>
                    </a:cubicBezTo>
                    <a:cubicBezTo>
                      <a:pt x="775" y="436"/>
                      <a:pt x="810" y="459"/>
                      <a:pt x="851" y="470"/>
                    </a:cubicBezTo>
                    <a:cubicBezTo>
                      <a:pt x="883" y="479"/>
                      <a:pt x="919" y="485"/>
                      <a:pt x="948" y="502"/>
                    </a:cubicBezTo>
                    <a:cubicBezTo>
                      <a:pt x="950" y="504"/>
                      <a:pt x="952" y="505"/>
                      <a:pt x="953" y="506"/>
                    </a:cubicBezTo>
                    <a:cubicBezTo>
                      <a:pt x="961" y="512"/>
                      <a:pt x="950" y="511"/>
                      <a:pt x="945" y="512"/>
                    </a:cubicBezTo>
                    <a:cubicBezTo>
                      <a:pt x="927" y="516"/>
                      <a:pt x="910" y="518"/>
                      <a:pt x="892" y="521"/>
                    </a:cubicBezTo>
                    <a:cubicBezTo>
                      <a:pt x="873" y="524"/>
                      <a:pt x="855" y="529"/>
                      <a:pt x="836" y="535"/>
                    </a:cubicBezTo>
                    <a:cubicBezTo>
                      <a:pt x="806" y="544"/>
                      <a:pt x="772" y="551"/>
                      <a:pt x="746" y="570"/>
                    </a:cubicBezTo>
                    <a:cubicBezTo>
                      <a:pt x="708" y="598"/>
                      <a:pt x="752" y="657"/>
                      <a:pt x="772" y="682"/>
                    </a:cubicBezTo>
                    <a:cubicBezTo>
                      <a:pt x="791" y="707"/>
                      <a:pt x="813" y="731"/>
                      <a:pt x="834" y="755"/>
                    </a:cubicBezTo>
                    <a:cubicBezTo>
                      <a:pt x="849" y="772"/>
                      <a:pt x="868" y="790"/>
                      <a:pt x="877" y="811"/>
                    </a:cubicBezTo>
                    <a:cubicBezTo>
                      <a:pt x="879" y="810"/>
                      <a:pt x="880" y="809"/>
                      <a:pt x="882" y="808"/>
                    </a:cubicBezTo>
                    <a:cubicBezTo>
                      <a:pt x="846" y="796"/>
                      <a:pt x="813" y="779"/>
                      <a:pt x="777" y="767"/>
                    </a:cubicBezTo>
                    <a:cubicBezTo>
                      <a:pt x="742" y="756"/>
                      <a:pt x="712" y="740"/>
                      <a:pt x="683" y="719"/>
                    </a:cubicBezTo>
                    <a:cubicBezTo>
                      <a:pt x="657" y="700"/>
                      <a:pt x="639" y="705"/>
                      <a:pt x="631" y="735"/>
                    </a:cubicBezTo>
                    <a:cubicBezTo>
                      <a:pt x="621" y="776"/>
                      <a:pt x="624" y="821"/>
                      <a:pt x="626" y="862"/>
                    </a:cubicBezTo>
                    <a:cubicBezTo>
                      <a:pt x="627" y="897"/>
                      <a:pt x="633" y="935"/>
                      <a:pt x="628" y="969"/>
                    </a:cubicBezTo>
                    <a:cubicBezTo>
                      <a:pt x="630" y="969"/>
                      <a:pt x="631" y="968"/>
                      <a:pt x="633" y="968"/>
                    </a:cubicBezTo>
                    <a:cubicBezTo>
                      <a:pt x="614" y="950"/>
                      <a:pt x="599" y="928"/>
                      <a:pt x="585" y="907"/>
                    </a:cubicBezTo>
                    <a:cubicBezTo>
                      <a:pt x="572" y="887"/>
                      <a:pt x="557" y="866"/>
                      <a:pt x="549" y="843"/>
                    </a:cubicBezTo>
                    <a:cubicBezTo>
                      <a:pt x="542" y="825"/>
                      <a:pt x="535" y="760"/>
                      <a:pt x="504" y="764"/>
                    </a:cubicBezTo>
                    <a:cubicBezTo>
                      <a:pt x="490" y="765"/>
                      <a:pt x="483" y="775"/>
                      <a:pt x="475" y="785"/>
                    </a:cubicBezTo>
                    <a:cubicBezTo>
                      <a:pt x="461" y="807"/>
                      <a:pt x="447" y="829"/>
                      <a:pt x="432" y="851"/>
                    </a:cubicBezTo>
                    <a:cubicBezTo>
                      <a:pt x="401" y="894"/>
                      <a:pt x="355" y="927"/>
                      <a:pt x="330" y="975"/>
                    </a:cubicBezTo>
                    <a:cubicBezTo>
                      <a:pt x="332" y="975"/>
                      <a:pt x="334" y="975"/>
                      <a:pt x="336" y="975"/>
                    </a:cubicBezTo>
                    <a:cubicBezTo>
                      <a:pt x="338" y="920"/>
                      <a:pt x="350" y="866"/>
                      <a:pt x="351" y="812"/>
                    </a:cubicBezTo>
                    <a:cubicBezTo>
                      <a:pt x="352" y="784"/>
                      <a:pt x="355" y="727"/>
                      <a:pt x="318" y="721"/>
                    </a:cubicBezTo>
                    <a:cubicBezTo>
                      <a:pt x="306" y="719"/>
                      <a:pt x="292" y="725"/>
                      <a:pt x="281" y="729"/>
                    </a:cubicBezTo>
                    <a:cubicBezTo>
                      <a:pt x="262" y="736"/>
                      <a:pt x="243" y="744"/>
                      <a:pt x="223" y="751"/>
                    </a:cubicBezTo>
                    <a:cubicBezTo>
                      <a:pt x="177" y="771"/>
                      <a:pt x="130" y="793"/>
                      <a:pt x="80" y="803"/>
                    </a:cubicBezTo>
                    <a:cubicBezTo>
                      <a:pt x="81" y="804"/>
                      <a:pt x="82" y="804"/>
                      <a:pt x="83" y="805"/>
                    </a:cubicBezTo>
                    <a:cubicBezTo>
                      <a:pt x="98" y="778"/>
                      <a:pt x="121" y="755"/>
                      <a:pt x="141" y="731"/>
                    </a:cubicBezTo>
                    <a:cubicBezTo>
                      <a:pt x="163" y="705"/>
                      <a:pt x="184" y="677"/>
                      <a:pt x="203" y="648"/>
                    </a:cubicBezTo>
                    <a:cubicBezTo>
                      <a:pt x="213" y="634"/>
                      <a:pt x="232" y="604"/>
                      <a:pt x="221" y="586"/>
                    </a:cubicBezTo>
                    <a:cubicBezTo>
                      <a:pt x="210" y="569"/>
                      <a:pt x="185" y="565"/>
                      <a:pt x="167" y="561"/>
                    </a:cubicBezTo>
                    <a:cubicBezTo>
                      <a:pt x="134" y="552"/>
                      <a:pt x="100" y="544"/>
                      <a:pt x="66" y="534"/>
                    </a:cubicBezTo>
                    <a:cubicBezTo>
                      <a:pt x="51" y="529"/>
                      <a:pt x="35" y="523"/>
                      <a:pt x="20" y="516"/>
                    </a:cubicBezTo>
                    <a:cubicBezTo>
                      <a:pt x="7" y="510"/>
                      <a:pt x="13" y="508"/>
                      <a:pt x="23" y="503"/>
                    </a:cubicBezTo>
                    <a:cubicBezTo>
                      <a:pt x="36" y="498"/>
                      <a:pt x="48" y="493"/>
                      <a:pt x="61" y="488"/>
                    </a:cubicBezTo>
                    <a:cubicBezTo>
                      <a:pt x="98" y="476"/>
                      <a:pt x="136" y="471"/>
                      <a:pt x="174" y="463"/>
                    </a:cubicBezTo>
                    <a:cubicBezTo>
                      <a:pt x="204" y="457"/>
                      <a:pt x="233" y="450"/>
                      <a:pt x="264" y="445"/>
                    </a:cubicBezTo>
                    <a:cubicBezTo>
                      <a:pt x="265" y="445"/>
                      <a:pt x="268" y="443"/>
                      <a:pt x="266" y="441"/>
                    </a:cubicBezTo>
                    <a:cubicBezTo>
                      <a:pt x="231" y="412"/>
                      <a:pt x="196" y="384"/>
                      <a:pt x="168" y="348"/>
                    </a:cubicBezTo>
                    <a:cubicBezTo>
                      <a:pt x="138" y="310"/>
                      <a:pt x="111" y="270"/>
                      <a:pt x="81" y="232"/>
                    </a:cubicBezTo>
                    <a:cubicBezTo>
                      <a:pt x="80" y="233"/>
                      <a:pt x="78" y="234"/>
                      <a:pt x="77" y="235"/>
                    </a:cubicBezTo>
                    <a:cubicBezTo>
                      <a:pt x="129" y="251"/>
                      <a:pt x="180" y="266"/>
                      <a:pt x="234" y="276"/>
                    </a:cubicBezTo>
                    <a:cubicBezTo>
                      <a:pt x="270" y="282"/>
                      <a:pt x="312" y="301"/>
                      <a:pt x="350" y="296"/>
                    </a:cubicBezTo>
                    <a:cubicBezTo>
                      <a:pt x="386" y="292"/>
                      <a:pt x="368" y="203"/>
                      <a:pt x="366" y="183"/>
                    </a:cubicBezTo>
                    <a:cubicBezTo>
                      <a:pt x="362" y="151"/>
                      <a:pt x="357" y="120"/>
                      <a:pt x="353" y="89"/>
                    </a:cubicBezTo>
                    <a:cubicBezTo>
                      <a:pt x="352" y="77"/>
                      <a:pt x="342" y="39"/>
                      <a:pt x="353" y="29"/>
                    </a:cubicBezTo>
                    <a:cubicBezTo>
                      <a:pt x="368" y="15"/>
                      <a:pt x="412" y="110"/>
                      <a:pt x="416" y="119"/>
                    </a:cubicBezTo>
                    <a:cubicBezTo>
                      <a:pt x="428" y="142"/>
                      <a:pt x="440" y="164"/>
                      <a:pt x="451" y="188"/>
                    </a:cubicBezTo>
                    <a:cubicBezTo>
                      <a:pt x="461" y="212"/>
                      <a:pt x="471" y="236"/>
                      <a:pt x="486" y="257"/>
                    </a:cubicBezTo>
                    <a:cubicBezTo>
                      <a:pt x="488" y="259"/>
                      <a:pt x="493" y="257"/>
                      <a:pt x="491" y="254"/>
                    </a:cubicBezTo>
                    <a:close/>
                  </a:path>
                </a:pathLst>
              </a:custGeom>
              <a:solidFill>
                <a:srgbClr val="FF70AD"/>
              </a:solidFill>
              <a:ln>
                <a:noFill/>
              </a:ln>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sp>
          <p:nvSpPr>
            <p:cNvPr id="1227" name="文本框 1226">
              <a:extLst>
                <a:ext uri="{FF2B5EF4-FFF2-40B4-BE49-F238E27FC236}">
                  <a16:creationId xmlns:a16="http://schemas.microsoft.com/office/drawing/2014/main" id="{E5431C57-4737-4AF6-9F60-F84EE490C9D2}"/>
                </a:ext>
              </a:extLst>
            </p:cNvPr>
            <p:cNvSpPr txBox="1"/>
            <p:nvPr/>
          </p:nvSpPr>
          <p:spPr>
            <a:xfrm>
              <a:off x="9265483" y="3610241"/>
              <a:ext cx="1586162" cy="646331"/>
            </a:xfrm>
            <a:prstGeom prst="rect">
              <a:avLst/>
            </a:prstGeom>
            <a:noFill/>
          </p:spPr>
          <p:txBody>
            <a:bodyPr wrap="square" rtlCol="0">
              <a:spAutoFit/>
              <a:scene3d>
                <a:camera prst="orthographicFront"/>
                <a:lightRig rig="threePt" dir="t"/>
              </a:scene3d>
              <a:sp3d contourW="12700"/>
            </a:bodyPr>
            <a:lstStyle/>
            <a:p>
              <a:pPr algn="ctr">
                <a:defRPr/>
              </a:pPr>
              <a:r>
                <a:rPr lang="en-US" altLang="en-US" b="1" dirty="0" err="1">
                  <a:latin typeface="Times New Roman" panose="02020603050405020304" pitchFamily="18" charset="0"/>
                  <a:cs typeface="Times New Roman" panose="02020603050405020304" pitchFamily="18" charset="0"/>
                </a:rPr>
                <a:t>Em</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cần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thăm</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hỏi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gì</a:t>
              </a:r>
              <a:r>
                <a:rPr lang="en-US" altLang="en-US" b="1" dirty="0">
                  <a:latin typeface="Times New Roman" panose="02020603050405020304" pitchFamily="18" charset="0"/>
                  <a:cs typeface="Times New Roman" panose="02020603050405020304" pitchFamily="18" charset="0"/>
                </a:rPr>
                <a:t>?</a:t>
              </a:r>
            </a:p>
          </p:txBody>
        </p:sp>
      </p:grpSp>
      <p:sp>
        <p:nvSpPr>
          <p:cNvPr id="1233" name="文本框 1232">
            <a:extLst>
              <a:ext uri="{FF2B5EF4-FFF2-40B4-BE49-F238E27FC236}">
                <a16:creationId xmlns:a16="http://schemas.microsoft.com/office/drawing/2014/main" id="{B6EDAD31-53D7-4634-AC77-F346F899F166}"/>
              </a:ext>
            </a:extLst>
          </p:cNvPr>
          <p:cNvSpPr txBox="1"/>
          <p:nvPr/>
        </p:nvSpPr>
        <p:spPr>
          <a:xfrm>
            <a:off x="8973120" y="2001332"/>
            <a:ext cx="2343717" cy="769441"/>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ctr">
              <a:lnSpc>
                <a:spcPct val="100000"/>
              </a:lnSpc>
            </a:pPr>
            <a:r>
              <a:rPr lang="en-NZ" altLang="zh-CN" sz="2200" b="1" dirty="0" err="1">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Sức</a:t>
            </a:r>
            <a:r>
              <a:rPr lang="en-NZ" altLang="zh-CN" sz="22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 </a:t>
            </a:r>
            <a:r>
              <a:rPr lang="en-NZ" altLang="zh-CN" sz="2200" b="1" dirty="0" err="1">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khỏe</a:t>
            </a:r>
            <a:r>
              <a:rPr lang="en-NZ" altLang="zh-CN" sz="22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 </a:t>
            </a:r>
            <a:r>
              <a:rPr lang="en-NZ" altLang="zh-CN" sz="2200" b="1" dirty="0" err="1">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học</a:t>
            </a:r>
            <a:r>
              <a:rPr lang="en-NZ" altLang="zh-CN" sz="22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 </a:t>
            </a:r>
            <a:r>
              <a:rPr lang="en-NZ" altLang="zh-CN" sz="2200" b="1" dirty="0" err="1">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hành</a:t>
            </a:r>
            <a:r>
              <a:rPr lang="en-NZ" altLang="zh-CN" sz="22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 </a:t>
            </a:r>
            <a:r>
              <a:rPr lang="en-NZ" altLang="zh-CN" sz="2200" b="1" dirty="0" err="1">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gia</a:t>
            </a:r>
            <a:r>
              <a:rPr lang="en-NZ" altLang="zh-CN" sz="22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 </a:t>
            </a:r>
            <a:r>
              <a:rPr lang="en-NZ" altLang="zh-CN" sz="2200" b="1" dirty="0" err="1">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đình</a:t>
            </a:r>
            <a:r>
              <a:rPr lang="en-NZ" altLang="zh-CN" sz="22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a:t>
            </a:r>
          </a:p>
        </p:txBody>
      </p:sp>
      <p:sp>
        <p:nvSpPr>
          <p:cNvPr id="1228" name="Text Box 6">
            <a:extLst>
              <a:ext uri="{FF2B5EF4-FFF2-40B4-BE49-F238E27FC236}">
                <a16:creationId xmlns:a16="http://schemas.microsoft.com/office/drawing/2014/main" id="{84A821BC-36C4-4E7B-878B-5BAB9DACAD2D}"/>
              </a:ext>
            </a:extLst>
          </p:cNvPr>
          <p:cNvSpPr txBox="1">
            <a:spLocks noChangeArrowheads="1"/>
          </p:cNvSpPr>
          <p:nvPr/>
        </p:nvSpPr>
        <p:spPr bwMode="auto">
          <a:xfrm>
            <a:off x="-4085" y="302141"/>
            <a:ext cx="11839575" cy="1422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30000"/>
              </a:lnSpc>
              <a:spcBef>
                <a:spcPct val="0"/>
              </a:spcBef>
              <a:buFontTx/>
              <a:buNone/>
            </a:pPr>
            <a:r>
              <a:rPr lang="en-US" altLang="en-US" dirty="0">
                <a:solidFill>
                  <a:srgbClr val="002060"/>
                </a:solidFill>
                <a:latin typeface="HP001 4 hàng" panose="020B0603050302020204" pitchFamily="34" charset="-93"/>
              </a:rPr>
              <a:t>  </a:t>
            </a:r>
            <a:r>
              <a:rPr lang="vi-VN" altLang="en-US" dirty="0">
                <a:solidFill>
                  <a:srgbClr val="002060"/>
                </a:solidFill>
                <a:latin typeface="HP001 4 hàng" panose="020B0603050302020204" pitchFamily="34" charset="-93"/>
              </a:rPr>
              <a:t>	</a:t>
            </a:r>
            <a:r>
              <a:rPr lang="vi-VN" altLang="en-US" sz="3000" dirty="0">
                <a:solidFill>
                  <a:srgbClr val="002060"/>
                </a:solidFill>
                <a:latin typeface="HP001 4 hàng" panose="020B0603050302020204" pitchFamily="34" charset="-93"/>
              </a:rPr>
              <a:t>		</a:t>
            </a:r>
            <a:r>
              <a:rPr lang="en-US" altLang="en-US" sz="3500" b="1" dirty="0" err="1">
                <a:solidFill>
                  <a:srgbClr val="002060"/>
                </a:solidFill>
                <a:latin typeface="Times New Roman" panose="02020603050405020304" pitchFamily="18" charset="0"/>
                <a:cs typeface="Times New Roman" panose="02020603050405020304" pitchFamily="18" charset="0"/>
              </a:rPr>
              <a:t>Viết</a:t>
            </a:r>
            <a:r>
              <a:rPr lang="en-US" altLang="en-US" sz="3500" b="1" dirty="0">
                <a:solidFill>
                  <a:srgbClr val="002060"/>
                </a:solidFill>
                <a:latin typeface="Times New Roman" panose="02020603050405020304" pitchFamily="18" charset="0"/>
                <a:cs typeface="Times New Roman" panose="02020603050405020304" pitchFamily="18" charset="0"/>
              </a:rPr>
              <a:t> </a:t>
            </a:r>
            <a:r>
              <a:rPr lang="en-US" altLang="en-US" sz="3500" b="1" dirty="0" err="1">
                <a:solidFill>
                  <a:srgbClr val="002060"/>
                </a:solidFill>
                <a:latin typeface="Times New Roman" panose="02020603050405020304" pitchFamily="18" charset="0"/>
                <a:cs typeface="Times New Roman" panose="02020603050405020304" pitchFamily="18" charset="0"/>
              </a:rPr>
              <a:t>thư</a:t>
            </a:r>
            <a:r>
              <a:rPr lang="en-US" altLang="en-US" sz="3500" b="1" dirty="0">
                <a:solidFill>
                  <a:srgbClr val="002060"/>
                </a:solidFill>
                <a:latin typeface="Times New Roman" panose="02020603050405020304" pitchFamily="18" charset="0"/>
                <a:cs typeface="Times New Roman" panose="02020603050405020304" pitchFamily="18" charset="0"/>
              </a:rPr>
              <a:t> </a:t>
            </a:r>
            <a:r>
              <a:rPr lang="en-US" altLang="en-US" sz="3500" b="1" dirty="0" err="1">
                <a:solidFill>
                  <a:srgbClr val="002060"/>
                </a:solidFill>
                <a:latin typeface="Times New Roman" panose="02020603050405020304" pitchFamily="18" charset="0"/>
                <a:cs typeface="Times New Roman" panose="02020603050405020304" pitchFamily="18" charset="0"/>
              </a:rPr>
              <a:t>gửi</a:t>
            </a:r>
            <a:r>
              <a:rPr lang="en-US" altLang="en-US" sz="3500" b="1" dirty="0">
                <a:solidFill>
                  <a:srgbClr val="002060"/>
                </a:solidFill>
                <a:latin typeface="Times New Roman" panose="02020603050405020304" pitchFamily="18" charset="0"/>
                <a:cs typeface="Times New Roman" panose="02020603050405020304" pitchFamily="18" charset="0"/>
              </a:rPr>
              <a:t> </a:t>
            </a:r>
            <a:r>
              <a:rPr lang="en-US" altLang="en-US" sz="3500" b="1" dirty="0" err="1">
                <a:solidFill>
                  <a:srgbClr val="002060"/>
                </a:solidFill>
                <a:latin typeface="Times New Roman" panose="02020603050405020304" pitchFamily="18" charset="0"/>
                <a:cs typeface="Times New Roman" panose="02020603050405020304" pitchFamily="18" charset="0"/>
              </a:rPr>
              <a:t>một</a:t>
            </a:r>
            <a:r>
              <a:rPr lang="en-US" altLang="en-US" sz="3500" b="1" dirty="0">
                <a:solidFill>
                  <a:srgbClr val="002060"/>
                </a:solidFill>
                <a:latin typeface="Times New Roman" panose="02020603050405020304" pitchFamily="18" charset="0"/>
                <a:cs typeface="Times New Roman" panose="02020603050405020304" pitchFamily="18" charset="0"/>
              </a:rPr>
              <a:t> </a:t>
            </a:r>
            <a:r>
              <a:rPr lang="en-US" altLang="en-US" sz="3500" b="1" dirty="0" err="1">
                <a:solidFill>
                  <a:srgbClr val="002060"/>
                </a:solidFill>
                <a:latin typeface="Times New Roman" panose="02020603050405020304" pitchFamily="18" charset="0"/>
                <a:cs typeface="Times New Roman" panose="02020603050405020304" pitchFamily="18" charset="0"/>
              </a:rPr>
              <a:t>bạn</a:t>
            </a:r>
            <a:r>
              <a:rPr lang="en-US" altLang="en-US" sz="3500" b="1" dirty="0">
                <a:solidFill>
                  <a:srgbClr val="002060"/>
                </a:solidFill>
                <a:latin typeface="Times New Roman" panose="02020603050405020304" pitchFamily="18" charset="0"/>
                <a:cs typeface="Times New Roman" panose="02020603050405020304" pitchFamily="18" charset="0"/>
              </a:rPr>
              <a:t> ở </a:t>
            </a:r>
            <a:r>
              <a:rPr lang="en-US" altLang="en-US" sz="3500" b="1" dirty="0" err="1">
                <a:solidFill>
                  <a:srgbClr val="002060"/>
                </a:solidFill>
                <a:latin typeface="Times New Roman" panose="02020603050405020304" pitchFamily="18" charset="0"/>
                <a:cs typeface="Times New Roman" panose="02020603050405020304" pitchFamily="18" charset="0"/>
              </a:rPr>
              <a:t>trường</a:t>
            </a:r>
            <a:r>
              <a:rPr lang="en-US" altLang="en-US" sz="3500" b="1" dirty="0">
                <a:solidFill>
                  <a:srgbClr val="002060"/>
                </a:solidFill>
                <a:latin typeface="Times New Roman" panose="02020603050405020304" pitchFamily="18" charset="0"/>
                <a:cs typeface="Times New Roman" panose="02020603050405020304" pitchFamily="18" charset="0"/>
              </a:rPr>
              <a:t> </a:t>
            </a:r>
            <a:r>
              <a:rPr lang="en-US" altLang="en-US" sz="3500" b="1" dirty="0" err="1">
                <a:solidFill>
                  <a:srgbClr val="002060"/>
                </a:solidFill>
                <a:latin typeface="Times New Roman" panose="02020603050405020304" pitchFamily="18" charset="0"/>
                <a:cs typeface="Times New Roman" panose="02020603050405020304" pitchFamily="18" charset="0"/>
              </a:rPr>
              <a:t>khác</a:t>
            </a:r>
            <a:r>
              <a:rPr lang="en-US" altLang="en-US" sz="3500" b="1" dirty="0">
                <a:solidFill>
                  <a:srgbClr val="002060"/>
                </a:solidFill>
                <a:latin typeface="Times New Roman" panose="02020603050405020304" pitchFamily="18" charset="0"/>
                <a:cs typeface="Times New Roman" panose="02020603050405020304" pitchFamily="18" charset="0"/>
              </a:rPr>
              <a:t> </a:t>
            </a:r>
            <a:r>
              <a:rPr lang="en-US" altLang="en-US" sz="3500" b="1" dirty="0" err="1">
                <a:solidFill>
                  <a:srgbClr val="002060"/>
                </a:solidFill>
                <a:latin typeface="Times New Roman" panose="02020603050405020304" pitchFamily="18" charset="0"/>
                <a:cs typeface="Times New Roman" panose="02020603050405020304" pitchFamily="18" charset="0"/>
              </a:rPr>
              <a:t>để</a:t>
            </a:r>
            <a:r>
              <a:rPr lang="en-US" altLang="en-US" sz="3500" b="1" dirty="0">
                <a:solidFill>
                  <a:srgbClr val="002060"/>
                </a:solidFill>
                <a:latin typeface="Times New Roman" panose="02020603050405020304" pitchFamily="18" charset="0"/>
                <a:cs typeface="Times New Roman" panose="02020603050405020304" pitchFamily="18" charset="0"/>
              </a:rPr>
              <a:t> </a:t>
            </a:r>
            <a:r>
              <a:rPr lang="en-US" altLang="en-US" sz="3500" b="1" dirty="0" err="1">
                <a:solidFill>
                  <a:srgbClr val="002060"/>
                </a:solidFill>
                <a:latin typeface="Times New Roman" panose="02020603050405020304" pitchFamily="18" charset="0"/>
                <a:cs typeface="Times New Roman" panose="02020603050405020304" pitchFamily="18" charset="0"/>
              </a:rPr>
              <a:t>thăm</a:t>
            </a:r>
            <a:r>
              <a:rPr lang="en-US" altLang="en-US" sz="3500" b="1" dirty="0">
                <a:solidFill>
                  <a:srgbClr val="002060"/>
                </a:solidFill>
                <a:latin typeface="Times New Roman" panose="02020603050405020304" pitchFamily="18" charset="0"/>
                <a:cs typeface="Times New Roman" panose="02020603050405020304" pitchFamily="18" charset="0"/>
              </a:rPr>
              <a:t> </a:t>
            </a:r>
            <a:r>
              <a:rPr lang="en-US" altLang="en-US" sz="3500" b="1" dirty="0" err="1">
                <a:solidFill>
                  <a:srgbClr val="002060"/>
                </a:solidFill>
                <a:latin typeface="Times New Roman" panose="02020603050405020304" pitchFamily="18" charset="0"/>
                <a:cs typeface="Times New Roman" panose="02020603050405020304" pitchFamily="18" charset="0"/>
              </a:rPr>
              <a:t>hỏi</a:t>
            </a:r>
            <a:r>
              <a:rPr lang="en-US" altLang="en-US" sz="3500" b="1" dirty="0">
                <a:solidFill>
                  <a:srgbClr val="002060"/>
                </a:solidFill>
                <a:latin typeface="Times New Roman" panose="02020603050405020304" pitchFamily="18" charset="0"/>
                <a:cs typeface="Times New Roman" panose="02020603050405020304" pitchFamily="18" charset="0"/>
              </a:rPr>
              <a:t> </a:t>
            </a:r>
            <a:r>
              <a:rPr lang="en-US" altLang="en-US" sz="3500" b="1" dirty="0" err="1">
                <a:solidFill>
                  <a:srgbClr val="002060"/>
                </a:solidFill>
                <a:latin typeface="Times New Roman" panose="02020603050405020304" pitchFamily="18" charset="0"/>
                <a:cs typeface="Times New Roman" panose="02020603050405020304" pitchFamily="18" charset="0"/>
              </a:rPr>
              <a:t>và</a:t>
            </a:r>
            <a:r>
              <a:rPr lang="en-US" altLang="en-US" sz="3500" b="1" dirty="0">
                <a:solidFill>
                  <a:srgbClr val="002060"/>
                </a:solidFill>
                <a:latin typeface="Times New Roman" panose="02020603050405020304" pitchFamily="18" charset="0"/>
                <a:cs typeface="Times New Roman" panose="02020603050405020304" pitchFamily="18" charset="0"/>
              </a:rPr>
              <a:t> </a:t>
            </a:r>
            <a:r>
              <a:rPr lang="en-US" altLang="en-US" sz="3500" b="1" dirty="0" err="1">
                <a:solidFill>
                  <a:srgbClr val="002060"/>
                </a:solidFill>
                <a:latin typeface="Times New Roman" panose="02020603050405020304" pitchFamily="18" charset="0"/>
                <a:cs typeface="Times New Roman" panose="02020603050405020304" pitchFamily="18" charset="0"/>
              </a:rPr>
              <a:t>kể</a:t>
            </a:r>
            <a:r>
              <a:rPr lang="en-US" altLang="en-US" sz="3500" b="1" dirty="0">
                <a:solidFill>
                  <a:srgbClr val="002060"/>
                </a:solidFill>
                <a:latin typeface="Times New Roman" panose="02020603050405020304" pitchFamily="18" charset="0"/>
                <a:cs typeface="Times New Roman" panose="02020603050405020304" pitchFamily="18" charset="0"/>
              </a:rPr>
              <a:t> </a:t>
            </a:r>
            <a:r>
              <a:rPr lang="en-US" altLang="en-US" sz="3500" b="1" dirty="0" err="1">
                <a:solidFill>
                  <a:srgbClr val="002060"/>
                </a:solidFill>
                <a:latin typeface="Times New Roman" panose="02020603050405020304" pitchFamily="18" charset="0"/>
                <a:cs typeface="Times New Roman" panose="02020603050405020304" pitchFamily="18" charset="0"/>
              </a:rPr>
              <a:t>cho</a:t>
            </a:r>
            <a:r>
              <a:rPr lang="en-US" altLang="en-US" sz="3500" b="1" dirty="0">
                <a:solidFill>
                  <a:srgbClr val="002060"/>
                </a:solidFill>
                <a:latin typeface="Times New Roman" panose="02020603050405020304" pitchFamily="18" charset="0"/>
                <a:cs typeface="Times New Roman" panose="02020603050405020304" pitchFamily="18" charset="0"/>
              </a:rPr>
              <a:t> </a:t>
            </a:r>
            <a:r>
              <a:rPr lang="en-US" altLang="en-US" sz="3500" b="1" dirty="0" err="1">
                <a:solidFill>
                  <a:srgbClr val="002060"/>
                </a:solidFill>
                <a:latin typeface="Times New Roman" panose="02020603050405020304" pitchFamily="18" charset="0"/>
                <a:cs typeface="Times New Roman" panose="02020603050405020304" pitchFamily="18" charset="0"/>
              </a:rPr>
              <a:t>bạn</a:t>
            </a:r>
            <a:r>
              <a:rPr lang="en-US" altLang="en-US" sz="3500" b="1" dirty="0">
                <a:solidFill>
                  <a:srgbClr val="002060"/>
                </a:solidFill>
                <a:latin typeface="Times New Roman" panose="02020603050405020304" pitchFamily="18" charset="0"/>
                <a:cs typeface="Times New Roman" panose="02020603050405020304" pitchFamily="18" charset="0"/>
              </a:rPr>
              <a:t> </a:t>
            </a:r>
            <a:r>
              <a:rPr lang="en-US" altLang="en-US" sz="3500" b="1" dirty="0" err="1">
                <a:solidFill>
                  <a:srgbClr val="002060"/>
                </a:solidFill>
                <a:latin typeface="Times New Roman" panose="02020603050405020304" pitchFamily="18" charset="0"/>
                <a:cs typeface="Times New Roman" panose="02020603050405020304" pitchFamily="18" charset="0"/>
              </a:rPr>
              <a:t>nghe</a:t>
            </a:r>
            <a:r>
              <a:rPr lang="en-US" altLang="en-US" sz="3500" b="1" dirty="0">
                <a:solidFill>
                  <a:srgbClr val="002060"/>
                </a:solidFill>
                <a:latin typeface="Times New Roman" panose="02020603050405020304" pitchFamily="18" charset="0"/>
                <a:cs typeface="Times New Roman" panose="02020603050405020304" pitchFamily="18" charset="0"/>
              </a:rPr>
              <a:t> </a:t>
            </a:r>
            <a:r>
              <a:rPr lang="en-US" altLang="en-US" sz="3500" b="1" dirty="0" err="1">
                <a:solidFill>
                  <a:srgbClr val="002060"/>
                </a:solidFill>
                <a:latin typeface="Times New Roman" panose="02020603050405020304" pitchFamily="18" charset="0"/>
                <a:cs typeface="Times New Roman" panose="02020603050405020304" pitchFamily="18" charset="0"/>
              </a:rPr>
              <a:t>tình</a:t>
            </a:r>
            <a:r>
              <a:rPr lang="en-US" altLang="en-US" sz="3500" b="1" dirty="0">
                <a:solidFill>
                  <a:srgbClr val="002060"/>
                </a:solidFill>
                <a:latin typeface="Times New Roman" panose="02020603050405020304" pitchFamily="18" charset="0"/>
                <a:cs typeface="Times New Roman" panose="02020603050405020304" pitchFamily="18" charset="0"/>
              </a:rPr>
              <a:t> </a:t>
            </a:r>
            <a:r>
              <a:rPr lang="en-US" altLang="en-US" sz="3500" b="1" dirty="0" err="1">
                <a:solidFill>
                  <a:srgbClr val="002060"/>
                </a:solidFill>
                <a:latin typeface="Times New Roman" panose="02020603050405020304" pitchFamily="18" charset="0"/>
                <a:cs typeface="Times New Roman" panose="02020603050405020304" pitchFamily="18" charset="0"/>
              </a:rPr>
              <a:t>hình</a:t>
            </a:r>
            <a:r>
              <a:rPr lang="en-US" altLang="en-US" sz="3500" b="1" dirty="0">
                <a:solidFill>
                  <a:srgbClr val="002060"/>
                </a:solidFill>
                <a:latin typeface="Times New Roman" panose="02020603050405020304" pitchFamily="18" charset="0"/>
                <a:cs typeface="Times New Roman" panose="02020603050405020304" pitchFamily="18" charset="0"/>
              </a:rPr>
              <a:t> </a:t>
            </a:r>
            <a:r>
              <a:rPr lang="en-US" altLang="en-US" sz="3500" b="1" dirty="0" err="1">
                <a:solidFill>
                  <a:srgbClr val="002060"/>
                </a:solidFill>
                <a:latin typeface="Times New Roman" panose="02020603050405020304" pitchFamily="18" charset="0"/>
                <a:cs typeface="Times New Roman" panose="02020603050405020304" pitchFamily="18" charset="0"/>
              </a:rPr>
              <a:t>lớp</a:t>
            </a:r>
            <a:r>
              <a:rPr lang="en-US" altLang="en-US" sz="3500" b="1" dirty="0">
                <a:solidFill>
                  <a:srgbClr val="002060"/>
                </a:solidFill>
                <a:latin typeface="Times New Roman" panose="02020603050405020304" pitchFamily="18" charset="0"/>
                <a:cs typeface="Times New Roman" panose="02020603050405020304" pitchFamily="18" charset="0"/>
              </a:rPr>
              <a:t> </a:t>
            </a:r>
            <a:r>
              <a:rPr lang="en-US" altLang="en-US" sz="3500" b="1" dirty="0" err="1">
                <a:solidFill>
                  <a:srgbClr val="002060"/>
                </a:solidFill>
                <a:latin typeface="Times New Roman" panose="02020603050405020304" pitchFamily="18" charset="0"/>
                <a:cs typeface="Times New Roman" panose="02020603050405020304" pitchFamily="18" charset="0"/>
              </a:rPr>
              <a:t>và</a:t>
            </a:r>
            <a:r>
              <a:rPr lang="en-US" altLang="en-US" sz="3500" b="1" dirty="0">
                <a:solidFill>
                  <a:srgbClr val="002060"/>
                </a:solidFill>
                <a:latin typeface="Times New Roman" panose="02020603050405020304" pitchFamily="18" charset="0"/>
                <a:cs typeface="Times New Roman" panose="02020603050405020304" pitchFamily="18" charset="0"/>
              </a:rPr>
              <a:t> </a:t>
            </a:r>
            <a:r>
              <a:rPr lang="en-US" altLang="en-US" sz="3500" b="1" dirty="0" err="1">
                <a:solidFill>
                  <a:srgbClr val="002060"/>
                </a:solidFill>
                <a:latin typeface="Times New Roman" panose="02020603050405020304" pitchFamily="18" charset="0"/>
                <a:cs typeface="Times New Roman" panose="02020603050405020304" pitchFamily="18" charset="0"/>
              </a:rPr>
              <a:t>trường</a:t>
            </a:r>
            <a:r>
              <a:rPr lang="en-US" altLang="en-US" sz="3500" b="1" dirty="0">
                <a:solidFill>
                  <a:srgbClr val="002060"/>
                </a:solidFill>
                <a:latin typeface="Times New Roman" panose="02020603050405020304" pitchFamily="18" charset="0"/>
                <a:cs typeface="Times New Roman" panose="02020603050405020304" pitchFamily="18" charset="0"/>
              </a:rPr>
              <a:t> </a:t>
            </a:r>
            <a:r>
              <a:rPr lang="en-US" altLang="en-US" sz="3500" b="1" dirty="0" err="1">
                <a:solidFill>
                  <a:srgbClr val="002060"/>
                </a:solidFill>
                <a:latin typeface="Times New Roman" panose="02020603050405020304" pitchFamily="18" charset="0"/>
                <a:cs typeface="Times New Roman" panose="02020603050405020304" pitchFamily="18" charset="0"/>
              </a:rPr>
              <a:t>em</a:t>
            </a:r>
            <a:r>
              <a:rPr lang="en-US" altLang="en-US" sz="3500" b="1" dirty="0">
                <a:solidFill>
                  <a:srgbClr val="002060"/>
                </a:solidFill>
                <a:latin typeface="Times New Roman" panose="02020603050405020304" pitchFamily="18" charset="0"/>
                <a:cs typeface="Times New Roman" panose="02020603050405020304" pitchFamily="18" charset="0"/>
              </a:rPr>
              <a:t> </a:t>
            </a:r>
            <a:r>
              <a:rPr lang="en-US" altLang="en-US" sz="3500" b="1" dirty="0" err="1">
                <a:solidFill>
                  <a:srgbClr val="002060"/>
                </a:solidFill>
                <a:latin typeface="Times New Roman" panose="02020603050405020304" pitchFamily="18" charset="0"/>
                <a:cs typeface="Times New Roman" panose="02020603050405020304" pitchFamily="18" charset="0"/>
              </a:rPr>
              <a:t>hiện</a:t>
            </a:r>
            <a:r>
              <a:rPr lang="en-US" altLang="en-US" sz="3500" b="1" dirty="0">
                <a:solidFill>
                  <a:srgbClr val="002060"/>
                </a:solidFill>
                <a:latin typeface="Times New Roman" panose="02020603050405020304" pitchFamily="18" charset="0"/>
                <a:cs typeface="Times New Roman" panose="02020603050405020304" pitchFamily="18" charset="0"/>
              </a:rPr>
              <a:t> nay</a:t>
            </a:r>
            <a:r>
              <a:rPr lang="en-US" altLang="en-US" sz="3000" b="1"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52952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28"/>
                                        </p:tgtEl>
                                        <p:attrNameLst>
                                          <p:attrName>style.visibility</p:attrName>
                                        </p:attrNameLst>
                                      </p:cBhvr>
                                      <p:to>
                                        <p:strVal val="visible"/>
                                      </p:to>
                                    </p:set>
                                    <p:animEffect transition="in" filter="fade">
                                      <p:cBhvr>
                                        <p:cTn id="7" dur="1000"/>
                                        <p:tgtEl>
                                          <p:spTgt spid="1228"/>
                                        </p:tgtEl>
                                      </p:cBhvr>
                                    </p:animEffect>
                                    <p:anim calcmode="lin" valueType="num">
                                      <p:cBhvr>
                                        <p:cTn id="8" dur="1000" fill="hold"/>
                                        <p:tgtEl>
                                          <p:spTgt spid="1228"/>
                                        </p:tgtEl>
                                        <p:attrNameLst>
                                          <p:attrName>ppt_x</p:attrName>
                                        </p:attrNameLst>
                                      </p:cBhvr>
                                      <p:tavLst>
                                        <p:tav tm="0">
                                          <p:val>
                                            <p:strVal val="#ppt_x"/>
                                          </p:val>
                                        </p:tav>
                                        <p:tav tm="100000">
                                          <p:val>
                                            <p:strVal val="#ppt_x"/>
                                          </p:val>
                                        </p:tav>
                                      </p:tavLst>
                                    </p:anim>
                                    <p:anim calcmode="lin" valueType="num">
                                      <p:cBhvr>
                                        <p:cTn id="9" dur="1000" fill="hold"/>
                                        <p:tgtEl>
                                          <p:spTgt spid="12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23"/>
                                        </p:tgtEl>
                                        <p:attrNameLst>
                                          <p:attrName>style.visibility</p:attrName>
                                        </p:attrNameLst>
                                      </p:cBhvr>
                                      <p:to>
                                        <p:strVal val="visible"/>
                                      </p:to>
                                    </p:set>
                                    <p:animEffect transition="in" filter="fade">
                                      <p:cBhvr>
                                        <p:cTn id="14" dur="1000"/>
                                        <p:tgtEl>
                                          <p:spTgt spid="1223"/>
                                        </p:tgtEl>
                                      </p:cBhvr>
                                    </p:animEffect>
                                    <p:anim calcmode="lin" valueType="num">
                                      <p:cBhvr>
                                        <p:cTn id="15" dur="1000" fill="hold"/>
                                        <p:tgtEl>
                                          <p:spTgt spid="1223"/>
                                        </p:tgtEl>
                                        <p:attrNameLst>
                                          <p:attrName>ppt_x</p:attrName>
                                        </p:attrNameLst>
                                      </p:cBhvr>
                                      <p:tavLst>
                                        <p:tav tm="0">
                                          <p:val>
                                            <p:strVal val="#ppt_x"/>
                                          </p:val>
                                        </p:tav>
                                        <p:tav tm="100000">
                                          <p:val>
                                            <p:strVal val="#ppt_x"/>
                                          </p:val>
                                        </p:tav>
                                      </p:tavLst>
                                    </p:anim>
                                    <p:anim calcmode="lin" valueType="num">
                                      <p:cBhvr>
                                        <p:cTn id="16" dur="1000" fill="hold"/>
                                        <p:tgtEl>
                                          <p:spTgt spid="12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34"/>
                                        </p:tgtEl>
                                        <p:attrNameLst>
                                          <p:attrName>style.visibility</p:attrName>
                                        </p:attrNameLst>
                                      </p:cBhvr>
                                      <p:to>
                                        <p:strVal val="visible"/>
                                      </p:to>
                                    </p:set>
                                    <p:animEffect transition="in" filter="fade">
                                      <p:cBhvr>
                                        <p:cTn id="21" dur="1000"/>
                                        <p:tgtEl>
                                          <p:spTgt spid="1234"/>
                                        </p:tgtEl>
                                      </p:cBhvr>
                                    </p:animEffect>
                                    <p:anim calcmode="lin" valueType="num">
                                      <p:cBhvr>
                                        <p:cTn id="22" dur="1000" fill="hold"/>
                                        <p:tgtEl>
                                          <p:spTgt spid="1234"/>
                                        </p:tgtEl>
                                        <p:attrNameLst>
                                          <p:attrName>ppt_x</p:attrName>
                                        </p:attrNameLst>
                                      </p:cBhvr>
                                      <p:tavLst>
                                        <p:tav tm="0">
                                          <p:val>
                                            <p:strVal val="#ppt_x"/>
                                          </p:val>
                                        </p:tav>
                                        <p:tav tm="100000">
                                          <p:val>
                                            <p:strVal val="#ppt_x"/>
                                          </p:val>
                                        </p:tav>
                                      </p:tavLst>
                                    </p:anim>
                                    <p:anim calcmode="lin" valueType="num">
                                      <p:cBhvr>
                                        <p:cTn id="23" dur="1000" fill="hold"/>
                                        <p:tgtEl>
                                          <p:spTgt spid="123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30"/>
                                        </p:tgtEl>
                                        <p:attrNameLst>
                                          <p:attrName>style.visibility</p:attrName>
                                        </p:attrNameLst>
                                      </p:cBhvr>
                                      <p:to>
                                        <p:strVal val="visible"/>
                                      </p:to>
                                    </p:set>
                                    <p:animEffect transition="in" filter="fade">
                                      <p:cBhvr>
                                        <p:cTn id="28" dur="1000"/>
                                        <p:tgtEl>
                                          <p:spTgt spid="1230"/>
                                        </p:tgtEl>
                                      </p:cBhvr>
                                    </p:animEffect>
                                    <p:anim calcmode="lin" valueType="num">
                                      <p:cBhvr>
                                        <p:cTn id="29" dur="1000" fill="hold"/>
                                        <p:tgtEl>
                                          <p:spTgt spid="1230"/>
                                        </p:tgtEl>
                                        <p:attrNameLst>
                                          <p:attrName>ppt_x</p:attrName>
                                        </p:attrNameLst>
                                      </p:cBhvr>
                                      <p:tavLst>
                                        <p:tav tm="0">
                                          <p:val>
                                            <p:strVal val="#ppt_x"/>
                                          </p:val>
                                        </p:tav>
                                        <p:tav tm="100000">
                                          <p:val>
                                            <p:strVal val="#ppt_x"/>
                                          </p:val>
                                        </p:tav>
                                      </p:tavLst>
                                    </p:anim>
                                    <p:anim calcmode="lin" valueType="num">
                                      <p:cBhvr>
                                        <p:cTn id="30" dur="1000" fill="hold"/>
                                        <p:tgtEl>
                                          <p:spTgt spid="123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235"/>
                                        </p:tgtEl>
                                        <p:attrNameLst>
                                          <p:attrName>style.visibility</p:attrName>
                                        </p:attrNameLst>
                                      </p:cBhvr>
                                      <p:to>
                                        <p:strVal val="visible"/>
                                      </p:to>
                                    </p:set>
                                    <p:animEffect transition="in" filter="barn(inVertical)">
                                      <p:cBhvr>
                                        <p:cTn id="35" dur="500"/>
                                        <p:tgtEl>
                                          <p:spTgt spid="123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231"/>
                                        </p:tgtEl>
                                        <p:attrNameLst>
                                          <p:attrName>style.visibility</p:attrName>
                                        </p:attrNameLst>
                                      </p:cBhvr>
                                      <p:to>
                                        <p:strVal val="visible"/>
                                      </p:to>
                                    </p:set>
                                    <p:animEffect transition="in" filter="barn(inVertical)">
                                      <p:cBhvr>
                                        <p:cTn id="40" dur="500"/>
                                        <p:tgtEl>
                                          <p:spTgt spid="123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236"/>
                                        </p:tgtEl>
                                        <p:attrNameLst>
                                          <p:attrName>style.visibility</p:attrName>
                                        </p:attrNameLst>
                                      </p:cBhvr>
                                      <p:to>
                                        <p:strVal val="visible"/>
                                      </p:to>
                                    </p:set>
                                    <p:animEffect transition="in" filter="wipe(down)">
                                      <p:cBhvr>
                                        <p:cTn id="45" dur="500"/>
                                        <p:tgtEl>
                                          <p:spTgt spid="123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232"/>
                                        </p:tgtEl>
                                        <p:attrNameLst>
                                          <p:attrName>style.visibility</p:attrName>
                                        </p:attrNameLst>
                                      </p:cBhvr>
                                      <p:to>
                                        <p:strVal val="visible"/>
                                      </p:to>
                                    </p:set>
                                    <p:animEffect transition="in" filter="wipe(down)">
                                      <p:cBhvr>
                                        <p:cTn id="50" dur="500"/>
                                        <p:tgtEl>
                                          <p:spTgt spid="1232"/>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238"/>
                                        </p:tgtEl>
                                        <p:attrNameLst>
                                          <p:attrName>style.visibility</p:attrName>
                                        </p:attrNameLst>
                                      </p:cBhvr>
                                      <p:to>
                                        <p:strVal val="visible"/>
                                      </p:to>
                                    </p:set>
                                    <p:animEffect transition="in" filter="fade">
                                      <p:cBhvr>
                                        <p:cTn id="55" dur="1000"/>
                                        <p:tgtEl>
                                          <p:spTgt spid="1238"/>
                                        </p:tgtEl>
                                      </p:cBhvr>
                                    </p:animEffect>
                                    <p:anim calcmode="lin" valueType="num">
                                      <p:cBhvr>
                                        <p:cTn id="56" dur="1000" fill="hold"/>
                                        <p:tgtEl>
                                          <p:spTgt spid="1238"/>
                                        </p:tgtEl>
                                        <p:attrNameLst>
                                          <p:attrName>ppt_x</p:attrName>
                                        </p:attrNameLst>
                                      </p:cBhvr>
                                      <p:tavLst>
                                        <p:tav tm="0">
                                          <p:val>
                                            <p:strVal val="#ppt_x"/>
                                          </p:val>
                                        </p:tav>
                                        <p:tav tm="100000">
                                          <p:val>
                                            <p:strVal val="#ppt_x"/>
                                          </p:val>
                                        </p:tav>
                                      </p:tavLst>
                                    </p:anim>
                                    <p:anim calcmode="lin" valueType="num">
                                      <p:cBhvr>
                                        <p:cTn id="57" dur="1000" fill="hold"/>
                                        <p:tgtEl>
                                          <p:spTgt spid="1238"/>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233"/>
                                        </p:tgtEl>
                                        <p:attrNameLst>
                                          <p:attrName>style.visibility</p:attrName>
                                        </p:attrNameLst>
                                      </p:cBhvr>
                                      <p:to>
                                        <p:strVal val="visible"/>
                                      </p:to>
                                    </p:set>
                                    <p:animEffect transition="in" filter="fade">
                                      <p:cBhvr>
                                        <p:cTn id="62" dur="1000"/>
                                        <p:tgtEl>
                                          <p:spTgt spid="1233"/>
                                        </p:tgtEl>
                                      </p:cBhvr>
                                    </p:animEffect>
                                    <p:anim calcmode="lin" valueType="num">
                                      <p:cBhvr>
                                        <p:cTn id="63" dur="1000" fill="hold"/>
                                        <p:tgtEl>
                                          <p:spTgt spid="1233"/>
                                        </p:tgtEl>
                                        <p:attrNameLst>
                                          <p:attrName>ppt_x</p:attrName>
                                        </p:attrNameLst>
                                      </p:cBhvr>
                                      <p:tavLst>
                                        <p:tav tm="0">
                                          <p:val>
                                            <p:strVal val="#ppt_x"/>
                                          </p:val>
                                        </p:tav>
                                        <p:tav tm="100000">
                                          <p:val>
                                            <p:strVal val="#ppt_x"/>
                                          </p:val>
                                        </p:tav>
                                      </p:tavLst>
                                    </p:anim>
                                    <p:anim calcmode="lin" valueType="num">
                                      <p:cBhvr>
                                        <p:cTn id="64" dur="1000" fill="hold"/>
                                        <p:tgtEl>
                                          <p:spTgt spid="12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3" grpId="0" animBg="1"/>
      <p:bldP spid="1230" grpId="0"/>
      <p:bldP spid="1231" grpId="0"/>
      <p:bldP spid="1232" grpId="0"/>
      <p:bldP spid="1233" grpId="0"/>
      <p:bldP spid="12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4" name="Text Box 6">
            <a:extLst>
              <a:ext uri="{FF2B5EF4-FFF2-40B4-BE49-F238E27FC236}">
                <a16:creationId xmlns:a16="http://schemas.microsoft.com/office/drawing/2014/main" id="{84A821BC-36C4-4E7B-878B-5BAB9DACAD2D}"/>
              </a:ext>
            </a:extLst>
          </p:cNvPr>
          <p:cNvSpPr txBox="1">
            <a:spLocks noChangeArrowheads="1"/>
          </p:cNvSpPr>
          <p:nvPr/>
        </p:nvSpPr>
        <p:spPr bwMode="auto">
          <a:xfrm>
            <a:off x="180974" y="302802"/>
            <a:ext cx="11839575" cy="1422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30000"/>
              </a:lnSpc>
              <a:spcBef>
                <a:spcPct val="0"/>
              </a:spcBef>
              <a:buFontTx/>
              <a:buNone/>
            </a:pPr>
            <a:r>
              <a:rPr lang="en-US" altLang="en-US" dirty="0">
                <a:solidFill>
                  <a:srgbClr val="002060"/>
                </a:solidFill>
                <a:latin typeface="HP001 4 hàng" panose="020B0603050302020204" pitchFamily="34" charset="-93"/>
              </a:rPr>
              <a:t>  </a:t>
            </a:r>
            <a:r>
              <a:rPr lang="vi-VN" altLang="en-US" dirty="0">
                <a:solidFill>
                  <a:srgbClr val="002060"/>
                </a:solidFill>
                <a:latin typeface="HP001 4 hàng" panose="020B0603050302020204" pitchFamily="34" charset="-93"/>
              </a:rPr>
              <a:t>	</a:t>
            </a:r>
            <a:r>
              <a:rPr lang="vi-VN" altLang="en-US" sz="3000" dirty="0">
                <a:solidFill>
                  <a:srgbClr val="002060"/>
                </a:solidFill>
                <a:latin typeface="HP001 4 hàng" panose="020B0603050302020204" pitchFamily="34" charset="-93"/>
              </a:rPr>
              <a:t>		</a:t>
            </a:r>
            <a:r>
              <a:rPr lang="en-US" altLang="en-US" sz="3500" b="1" dirty="0" err="1">
                <a:solidFill>
                  <a:srgbClr val="002060"/>
                </a:solidFill>
                <a:latin typeface="Times New Roman" panose="02020603050405020304" pitchFamily="18" charset="0"/>
                <a:cs typeface="Times New Roman" panose="02020603050405020304" pitchFamily="18" charset="0"/>
              </a:rPr>
              <a:t>Viết</a:t>
            </a:r>
            <a:r>
              <a:rPr lang="en-US" altLang="en-US" sz="3500" b="1" dirty="0">
                <a:solidFill>
                  <a:srgbClr val="002060"/>
                </a:solidFill>
                <a:latin typeface="Times New Roman" panose="02020603050405020304" pitchFamily="18" charset="0"/>
                <a:cs typeface="Times New Roman" panose="02020603050405020304" pitchFamily="18" charset="0"/>
              </a:rPr>
              <a:t> </a:t>
            </a:r>
            <a:r>
              <a:rPr lang="en-US" altLang="en-US" sz="3500" b="1" dirty="0" err="1">
                <a:solidFill>
                  <a:srgbClr val="002060"/>
                </a:solidFill>
                <a:latin typeface="Times New Roman" panose="02020603050405020304" pitchFamily="18" charset="0"/>
                <a:cs typeface="Times New Roman" panose="02020603050405020304" pitchFamily="18" charset="0"/>
              </a:rPr>
              <a:t>thư</a:t>
            </a:r>
            <a:r>
              <a:rPr lang="en-US" altLang="en-US" sz="3500" b="1" dirty="0">
                <a:solidFill>
                  <a:srgbClr val="002060"/>
                </a:solidFill>
                <a:latin typeface="Times New Roman" panose="02020603050405020304" pitchFamily="18" charset="0"/>
                <a:cs typeface="Times New Roman" panose="02020603050405020304" pitchFamily="18" charset="0"/>
              </a:rPr>
              <a:t> </a:t>
            </a:r>
            <a:r>
              <a:rPr lang="en-US" altLang="en-US" sz="3500" b="1" dirty="0" err="1">
                <a:solidFill>
                  <a:srgbClr val="002060"/>
                </a:solidFill>
                <a:latin typeface="Times New Roman" panose="02020603050405020304" pitchFamily="18" charset="0"/>
                <a:cs typeface="Times New Roman" panose="02020603050405020304" pitchFamily="18" charset="0"/>
              </a:rPr>
              <a:t>gửi</a:t>
            </a:r>
            <a:r>
              <a:rPr lang="en-US" altLang="en-US" sz="3500" b="1" dirty="0">
                <a:solidFill>
                  <a:srgbClr val="002060"/>
                </a:solidFill>
                <a:latin typeface="Times New Roman" panose="02020603050405020304" pitchFamily="18" charset="0"/>
                <a:cs typeface="Times New Roman" panose="02020603050405020304" pitchFamily="18" charset="0"/>
              </a:rPr>
              <a:t> </a:t>
            </a:r>
            <a:r>
              <a:rPr lang="en-US" altLang="en-US" sz="3500" b="1" dirty="0" err="1">
                <a:solidFill>
                  <a:srgbClr val="002060"/>
                </a:solidFill>
                <a:latin typeface="Times New Roman" panose="02020603050405020304" pitchFamily="18" charset="0"/>
                <a:cs typeface="Times New Roman" panose="02020603050405020304" pitchFamily="18" charset="0"/>
              </a:rPr>
              <a:t>một</a:t>
            </a:r>
            <a:r>
              <a:rPr lang="en-US" altLang="en-US" sz="3500" b="1" dirty="0">
                <a:solidFill>
                  <a:srgbClr val="002060"/>
                </a:solidFill>
                <a:latin typeface="Times New Roman" panose="02020603050405020304" pitchFamily="18" charset="0"/>
                <a:cs typeface="Times New Roman" panose="02020603050405020304" pitchFamily="18" charset="0"/>
              </a:rPr>
              <a:t> </a:t>
            </a:r>
            <a:r>
              <a:rPr lang="en-US" altLang="en-US" sz="3500" b="1" dirty="0" err="1">
                <a:solidFill>
                  <a:srgbClr val="002060"/>
                </a:solidFill>
                <a:latin typeface="Times New Roman" panose="02020603050405020304" pitchFamily="18" charset="0"/>
                <a:cs typeface="Times New Roman" panose="02020603050405020304" pitchFamily="18" charset="0"/>
              </a:rPr>
              <a:t>bạn</a:t>
            </a:r>
            <a:r>
              <a:rPr lang="en-US" altLang="en-US" sz="3500" b="1" dirty="0">
                <a:solidFill>
                  <a:srgbClr val="002060"/>
                </a:solidFill>
                <a:latin typeface="Times New Roman" panose="02020603050405020304" pitchFamily="18" charset="0"/>
                <a:cs typeface="Times New Roman" panose="02020603050405020304" pitchFamily="18" charset="0"/>
              </a:rPr>
              <a:t> ở </a:t>
            </a:r>
            <a:r>
              <a:rPr lang="en-US" altLang="en-US" sz="3500" b="1" dirty="0" err="1">
                <a:solidFill>
                  <a:srgbClr val="002060"/>
                </a:solidFill>
                <a:latin typeface="Times New Roman" panose="02020603050405020304" pitchFamily="18" charset="0"/>
                <a:cs typeface="Times New Roman" panose="02020603050405020304" pitchFamily="18" charset="0"/>
              </a:rPr>
              <a:t>trường</a:t>
            </a:r>
            <a:r>
              <a:rPr lang="en-US" altLang="en-US" sz="3500" b="1" dirty="0">
                <a:solidFill>
                  <a:srgbClr val="002060"/>
                </a:solidFill>
                <a:latin typeface="Times New Roman" panose="02020603050405020304" pitchFamily="18" charset="0"/>
                <a:cs typeface="Times New Roman" panose="02020603050405020304" pitchFamily="18" charset="0"/>
              </a:rPr>
              <a:t> </a:t>
            </a:r>
            <a:r>
              <a:rPr lang="en-US" altLang="en-US" sz="3500" b="1" dirty="0" err="1">
                <a:solidFill>
                  <a:srgbClr val="002060"/>
                </a:solidFill>
                <a:latin typeface="Times New Roman" panose="02020603050405020304" pitchFamily="18" charset="0"/>
                <a:cs typeface="Times New Roman" panose="02020603050405020304" pitchFamily="18" charset="0"/>
              </a:rPr>
              <a:t>khác</a:t>
            </a:r>
            <a:r>
              <a:rPr lang="en-US" altLang="en-US" sz="3500" b="1" dirty="0">
                <a:solidFill>
                  <a:srgbClr val="002060"/>
                </a:solidFill>
                <a:latin typeface="Times New Roman" panose="02020603050405020304" pitchFamily="18" charset="0"/>
                <a:cs typeface="Times New Roman" panose="02020603050405020304" pitchFamily="18" charset="0"/>
              </a:rPr>
              <a:t> </a:t>
            </a:r>
            <a:r>
              <a:rPr lang="en-US" altLang="en-US" sz="3500" b="1" dirty="0" err="1">
                <a:solidFill>
                  <a:srgbClr val="002060"/>
                </a:solidFill>
                <a:latin typeface="Times New Roman" panose="02020603050405020304" pitchFamily="18" charset="0"/>
                <a:cs typeface="Times New Roman" panose="02020603050405020304" pitchFamily="18" charset="0"/>
              </a:rPr>
              <a:t>để</a:t>
            </a:r>
            <a:r>
              <a:rPr lang="en-US" altLang="en-US" sz="3500" b="1" dirty="0">
                <a:solidFill>
                  <a:srgbClr val="002060"/>
                </a:solidFill>
                <a:latin typeface="Times New Roman" panose="02020603050405020304" pitchFamily="18" charset="0"/>
                <a:cs typeface="Times New Roman" panose="02020603050405020304" pitchFamily="18" charset="0"/>
              </a:rPr>
              <a:t> </a:t>
            </a:r>
            <a:r>
              <a:rPr lang="en-US" altLang="en-US" sz="3500" b="1" dirty="0" err="1">
                <a:solidFill>
                  <a:srgbClr val="002060"/>
                </a:solidFill>
                <a:latin typeface="Times New Roman" panose="02020603050405020304" pitchFamily="18" charset="0"/>
                <a:cs typeface="Times New Roman" panose="02020603050405020304" pitchFamily="18" charset="0"/>
              </a:rPr>
              <a:t>thăm</a:t>
            </a:r>
            <a:r>
              <a:rPr lang="en-US" altLang="en-US" sz="3500" b="1" dirty="0">
                <a:solidFill>
                  <a:srgbClr val="002060"/>
                </a:solidFill>
                <a:latin typeface="Times New Roman" panose="02020603050405020304" pitchFamily="18" charset="0"/>
                <a:cs typeface="Times New Roman" panose="02020603050405020304" pitchFamily="18" charset="0"/>
              </a:rPr>
              <a:t> </a:t>
            </a:r>
            <a:r>
              <a:rPr lang="en-US" altLang="en-US" sz="3500" b="1" dirty="0" err="1">
                <a:solidFill>
                  <a:srgbClr val="002060"/>
                </a:solidFill>
                <a:latin typeface="Times New Roman" panose="02020603050405020304" pitchFamily="18" charset="0"/>
                <a:cs typeface="Times New Roman" panose="02020603050405020304" pitchFamily="18" charset="0"/>
              </a:rPr>
              <a:t>hỏi</a:t>
            </a:r>
            <a:r>
              <a:rPr lang="en-US" altLang="en-US" sz="3500" b="1" dirty="0">
                <a:solidFill>
                  <a:srgbClr val="002060"/>
                </a:solidFill>
                <a:latin typeface="Times New Roman" panose="02020603050405020304" pitchFamily="18" charset="0"/>
                <a:cs typeface="Times New Roman" panose="02020603050405020304" pitchFamily="18" charset="0"/>
              </a:rPr>
              <a:t> </a:t>
            </a:r>
            <a:r>
              <a:rPr lang="en-US" altLang="en-US" sz="3500" b="1" dirty="0" err="1">
                <a:solidFill>
                  <a:srgbClr val="002060"/>
                </a:solidFill>
                <a:latin typeface="Times New Roman" panose="02020603050405020304" pitchFamily="18" charset="0"/>
                <a:cs typeface="Times New Roman" panose="02020603050405020304" pitchFamily="18" charset="0"/>
              </a:rPr>
              <a:t>và</a:t>
            </a:r>
            <a:r>
              <a:rPr lang="en-US" altLang="en-US" sz="3500" b="1" dirty="0">
                <a:solidFill>
                  <a:srgbClr val="002060"/>
                </a:solidFill>
                <a:latin typeface="Times New Roman" panose="02020603050405020304" pitchFamily="18" charset="0"/>
                <a:cs typeface="Times New Roman" panose="02020603050405020304" pitchFamily="18" charset="0"/>
              </a:rPr>
              <a:t> </a:t>
            </a:r>
            <a:r>
              <a:rPr lang="en-US" altLang="en-US" sz="3500" b="1" dirty="0" err="1">
                <a:solidFill>
                  <a:srgbClr val="002060"/>
                </a:solidFill>
                <a:latin typeface="Times New Roman" panose="02020603050405020304" pitchFamily="18" charset="0"/>
                <a:cs typeface="Times New Roman" panose="02020603050405020304" pitchFamily="18" charset="0"/>
              </a:rPr>
              <a:t>kể</a:t>
            </a:r>
            <a:r>
              <a:rPr lang="en-US" altLang="en-US" sz="3500" b="1" dirty="0">
                <a:solidFill>
                  <a:srgbClr val="002060"/>
                </a:solidFill>
                <a:latin typeface="Times New Roman" panose="02020603050405020304" pitchFamily="18" charset="0"/>
                <a:cs typeface="Times New Roman" panose="02020603050405020304" pitchFamily="18" charset="0"/>
              </a:rPr>
              <a:t> </a:t>
            </a:r>
            <a:r>
              <a:rPr lang="en-US" altLang="en-US" sz="3500" b="1" dirty="0" err="1">
                <a:solidFill>
                  <a:srgbClr val="002060"/>
                </a:solidFill>
                <a:latin typeface="Times New Roman" panose="02020603050405020304" pitchFamily="18" charset="0"/>
                <a:cs typeface="Times New Roman" panose="02020603050405020304" pitchFamily="18" charset="0"/>
              </a:rPr>
              <a:t>cho</a:t>
            </a:r>
            <a:r>
              <a:rPr lang="en-US" altLang="en-US" sz="3500" b="1" dirty="0">
                <a:solidFill>
                  <a:srgbClr val="002060"/>
                </a:solidFill>
                <a:latin typeface="Times New Roman" panose="02020603050405020304" pitchFamily="18" charset="0"/>
                <a:cs typeface="Times New Roman" panose="02020603050405020304" pitchFamily="18" charset="0"/>
              </a:rPr>
              <a:t> </a:t>
            </a:r>
            <a:r>
              <a:rPr lang="en-US" altLang="en-US" sz="3500" b="1" dirty="0" err="1">
                <a:solidFill>
                  <a:srgbClr val="002060"/>
                </a:solidFill>
                <a:latin typeface="Times New Roman" panose="02020603050405020304" pitchFamily="18" charset="0"/>
                <a:cs typeface="Times New Roman" panose="02020603050405020304" pitchFamily="18" charset="0"/>
              </a:rPr>
              <a:t>bạn</a:t>
            </a:r>
            <a:r>
              <a:rPr lang="en-US" altLang="en-US" sz="3500" b="1" dirty="0">
                <a:solidFill>
                  <a:srgbClr val="002060"/>
                </a:solidFill>
                <a:latin typeface="Times New Roman" panose="02020603050405020304" pitchFamily="18" charset="0"/>
                <a:cs typeface="Times New Roman" panose="02020603050405020304" pitchFamily="18" charset="0"/>
              </a:rPr>
              <a:t> </a:t>
            </a:r>
            <a:r>
              <a:rPr lang="en-US" altLang="en-US" sz="3500" b="1" dirty="0" err="1">
                <a:solidFill>
                  <a:srgbClr val="002060"/>
                </a:solidFill>
                <a:latin typeface="Times New Roman" panose="02020603050405020304" pitchFamily="18" charset="0"/>
                <a:cs typeface="Times New Roman" panose="02020603050405020304" pitchFamily="18" charset="0"/>
              </a:rPr>
              <a:t>nghe</a:t>
            </a:r>
            <a:r>
              <a:rPr lang="en-US" altLang="en-US" sz="3500" b="1" dirty="0">
                <a:solidFill>
                  <a:srgbClr val="002060"/>
                </a:solidFill>
                <a:latin typeface="Times New Roman" panose="02020603050405020304" pitchFamily="18" charset="0"/>
                <a:cs typeface="Times New Roman" panose="02020603050405020304" pitchFamily="18" charset="0"/>
              </a:rPr>
              <a:t> </a:t>
            </a:r>
            <a:r>
              <a:rPr lang="en-US" altLang="en-US" sz="3500" b="1" dirty="0" err="1">
                <a:solidFill>
                  <a:srgbClr val="002060"/>
                </a:solidFill>
                <a:latin typeface="Times New Roman" panose="02020603050405020304" pitchFamily="18" charset="0"/>
                <a:cs typeface="Times New Roman" panose="02020603050405020304" pitchFamily="18" charset="0"/>
              </a:rPr>
              <a:t>tình</a:t>
            </a:r>
            <a:r>
              <a:rPr lang="en-US" altLang="en-US" sz="3500" b="1" dirty="0">
                <a:solidFill>
                  <a:srgbClr val="002060"/>
                </a:solidFill>
                <a:latin typeface="Times New Roman" panose="02020603050405020304" pitchFamily="18" charset="0"/>
                <a:cs typeface="Times New Roman" panose="02020603050405020304" pitchFamily="18" charset="0"/>
              </a:rPr>
              <a:t> </a:t>
            </a:r>
            <a:r>
              <a:rPr lang="en-US" altLang="en-US" sz="3500" b="1" dirty="0" err="1">
                <a:solidFill>
                  <a:srgbClr val="002060"/>
                </a:solidFill>
                <a:latin typeface="Times New Roman" panose="02020603050405020304" pitchFamily="18" charset="0"/>
                <a:cs typeface="Times New Roman" panose="02020603050405020304" pitchFamily="18" charset="0"/>
              </a:rPr>
              <a:t>hình</a:t>
            </a:r>
            <a:r>
              <a:rPr lang="en-US" altLang="en-US" sz="3500" b="1" dirty="0">
                <a:solidFill>
                  <a:srgbClr val="002060"/>
                </a:solidFill>
                <a:latin typeface="Times New Roman" panose="02020603050405020304" pitchFamily="18" charset="0"/>
                <a:cs typeface="Times New Roman" panose="02020603050405020304" pitchFamily="18" charset="0"/>
              </a:rPr>
              <a:t> </a:t>
            </a:r>
            <a:r>
              <a:rPr lang="en-US" altLang="en-US" sz="3500" b="1" dirty="0" err="1">
                <a:solidFill>
                  <a:srgbClr val="002060"/>
                </a:solidFill>
                <a:latin typeface="Times New Roman" panose="02020603050405020304" pitchFamily="18" charset="0"/>
                <a:cs typeface="Times New Roman" panose="02020603050405020304" pitchFamily="18" charset="0"/>
              </a:rPr>
              <a:t>lớp</a:t>
            </a:r>
            <a:r>
              <a:rPr lang="en-US" altLang="en-US" sz="3500" b="1" dirty="0">
                <a:solidFill>
                  <a:srgbClr val="002060"/>
                </a:solidFill>
                <a:latin typeface="Times New Roman" panose="02020603050405020304" pitchFamily="18" charset="0"/>
                <a:cs typeface="Times New Roman" panose="02020603050405020304" pitchFamily="18" charset="0"/>
              </a:rPr>
              <a:t> </a:t>
            </a:r>
            <a:r>
              <a:rPr lang="en-US" altLang="en-US" sz="3500" b="1" dirty="0" err="1">
                <a:solidFill>
                  <a:srgbClr val="002060"/>
                </a:solidFill>
                <a:latin typeface="Times New Roman" panose="02020603050405020304" pitchFamily="18" charset="0"/>
                <a:cs typeface="Times New Roman" panose="02020603050405020304" pitchFamily="18" charset="0"/>
              </a:rPr>
              <a:t>và</a:t>
            </a:r>
            <a:r>
              <a:rPr lang="en-US" altLang="en-US" sz="3500" b="1" dirty="0">
                <a:solidFill>
                  <a:srgbClr val="002060"/>
                </a:solidFill>
                <a:latin typeface="Times New Roman" panose="02020603050405020304" pitchFamily="18" charset="0"/>
                <a:cs typeface="Times New Roman" panose="02020603050405020304" pitchFamily="18" charset="0"/>
              </a:rPr>
              <a:t> </a:t>
            </a:r>
            <a:r>
              <a:rPr lang="en-US" altLang="en-US" sz="3500" b="1" dirty="0" err="1">
                <a:solidFill>
                  <a:srgbClr val="002060"/>
                </a:solidFill>
                <a:latin typeface="Times New Roman" panose="02020603050405020304" pitchFamily="18" charset="0"/>
                <a:cs typeface="Times New Roman" panose="02020603050405020304" pitchFamily="18" charset="0"/>
              </a:rPr>
              <a:t>trường</a:t>
            </a:r>
            <a:r>
              <a:rPr lang="en-US" altLang="en-US" sz="3500" b="1" dirty="0">
                <a:solidFill>
                  <a:srgbClr val="002060"/>
                </a:solidFill>
                <a:latin typeface="Times New Roman" panose="02020603050405020304" pitchFamily="18" charset="0"/>
                <a:cs typeface="Times New Roman" panose="02020603050405020304" pitchFamily="18" charset="0"/>
              </a:rPr>
              <a:t> </a:t>
            </a:r>
            <a:r>
              <a:rPr lang="en-US" altLang="en-US" sz="3500" b="1" dirty="0" err="1">
                <a:solidFill>
                  <a:srgbClr val="002060"/>
                </a:solidFill>
                <a:latin typeface="Times New Roman" panose="02020603050405020304" pitchFamily="18" charset="0"/>
                <a:cs typeface="Times New Roman" panose="02020603050405020304" pitchFamily="18" charset="0"/>
              </a:rPr>
              <a:t>em</a:t>
            </a:r>
            <a:r>
              <a:rPr lang="en-US" altLang="en-US" sz="3500" b="1" dirty="0">
                <a:solidFill>
                  <a:srgbClr val="002060"/>
                </a:solidFill>
                <a:latin typeface="Times New Roman" panose="02020603050405020304" pitchFamily="18" charset="0"/>
                <a:cs typeface="Times New Roman" panose="02020603050405020304" pitchFamily="18" charset="0"/>
              </a:rPr>
              <a:t> </a:t>
            </a:r>
            <a:r>
              <a:rPr lang="en-US" altLang="en-US" sz="3500" b="1" dirty="0" err="1">
                <a:solidFill>
                  <a:srgbClr val="002060"/>
                </a:solidFill>
                <a:latin typeface="Times New Roman" panose="02020603050405020304" pitchFamily="18" charset="0"/>
                <a:cs typeface="Times New Roman" panose="02020603050405020304" pitchFamily="18" charset="0"/>
              </a:rPr>
              <a:t>hiện</a:t>
            </a:r>
            <a:r>
              <a:rPr lang="en-US" altLang="en-US" sz="3500" b="1" dirty="0">
                <a:solidFill>
                  <a:srgbClr val="002060"/>
                </a:solidFill>
                <a:latin typeface="Times New Roman" panose="02020603050405020304" pitchFamily="18" charset="0"/>
                <a:cs typeface="Times New Roman" panose="02020603050405020304" pitchFamily="18" charset="0"/>
              </a:rPr>
              <a:t> nay</a:t>
            </a:r>
            <a:r>
              <a:rPr lang="en-US" altLang="en-US" sz="3000" b="1" dirty="0">
                <a:solidFill>
                  <a:srgbClr val="002060"/>
                </a:solidFill>
                <a:latin typeface="Times New Roman" panose="02020603050405020304" pitchFamily="18" charset="0"/>
                <a:cs typeface="Times New Roman" panose="02020603050405020304" pitchFamily="18" charset="0"/>
              </a:rPr>
              <a:t>.</a:t>
            </a:r>
          </a:p>
        </p:txBody>
      </p:sp>
      <p:sp>
        <p:nvSpPr>
          <p:cNvPr id="32777" name="Text Box 9">
            <a:extLst>
              <a:ext uri="{FF2B5EF4-FFF2-40B4-BE49-F238E27FC236}">
                <a16:creationId xmlns:a16="http://schemas.microsoft.com/office/drawing/2014/main" id="{4486CBF7-00D1-4666-B3D8-158841515CB2}"/>
              </a:ext>
            </a:extLst>
          </p:cNvPr>
          <p:cNvSpPr txBox="1">
            <a:spLocks noChangeArrowheads="1"/>
          </p:cNvSpPr>
          <p:nvPr/>
        </p:nvSpPr>
        <p:spPr bwMode="auto">
          <a:xfrm>
            <a:off x="2725738" y="1943101"/>
            <a:ext cx="8077200" cy="722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30000"/>
              </a:lnSpc>
              <a:spcBef>
                <a:spcPct val="0"/>
              </a:spcBef>
              <a:buFontTx/>
              <a:buNone/>
            </a:pPr>
            <a:r>
              <a:rPr lang="en-US" altLang="en-US" dirty="0">
                <a:solidFill>
                  <a:srgbClr val="FF0000"/>
                </a:solidFill>
                <a:latin typeface="Times New Roman" panose="02020603050405020304" pitchFamily="18" charset="0"/>
              </a:rPr>
              <a:t> </a:t>
            </a:r>
            <a:r>
              <a:rPr lang="vi-VN" altLang="en-US" dirty="0">
                <a:solidFill>
                  <a:srgbClr val="FF0000"/>
                </a:solidFill>
                <a:latin typeface="Times New Roman" panose="02020603050405020304" pitchFamily="18" charset="0"/>
              </a:rPr>
              <a:t>  </a:t>
            </a:r>
            <a:r>
              <a:rPr lang="en-US" altLang="en-US" sz="3500" b="1" dirty="0" err="1">
                <a:solidFill>
                  <a:srgbClr val="FF0000"/>
                </a:solidFill>
                <a:latin typeface="Times New Roman" panose="02020603050405020304" pitchFamily="18" charset="0"/>
                <a:cs typeface="Times New Roman" panose="02020603050405020304" pitchFamily="18" charset="0"/>
              </a:rPr>
              <a:t>Nội</a:t>
            </a:r>
            <a:r>
              <a:rPr lang="en-US" altLang="en-US" sz="3500" b="1" dirty="0">
                <a:solidFill>
                  <a:srgbClr val="FF0000"/>
                </a:solidFill>
                <a:latin typeface="Times New Roman" panose="02020603050405020304" pitchFamily="18" charset="0"/>
                <a:cs typeface="Times New Roman" panose="02020603050405020304" pitchFamily="18" charset="0"/>
              </a:rPr>
              <a:t> dung </a:t>
            </a:r>
            <a:r>
              <a:rPr lang="en-US" altLang="en-US" sz="3500" b="1" dirty="0" err="1">
                <a:solidFill>
                  <a:srgbClr val="FF0000"/>
                </a:solidFill>
                <a:latin typeface="Times New Roman" panose="02020603050405020304" pitchFamily="18" charset="0"/>
                <a:cs typeface="Times New Roman" panose="02020603050405020304" pitchFamily="18" charset="0"/>
              </a:rPr>
              <a:t>của</a:t>
            </a:r>
            <a:r>
              <a:rPr lang="en-US" altLang="en-US" sz="3500" b="1" dirty="0">
                <a:solidFill>
                  <a:srgbClr val="FF0000"/>
                </a:solidFill>
                <a:latin typeface="Times New Roman" panose="02020603050405020304" pitchFamily="18" charset="0"/>
                <a:cs typeface="Times New Roman" panose="02020603050405020304" pitchFamily="18" charset="0"/>
              </a:rPr>
              <a:t> </a:t>
            </a:r>
            <a:r>
              <a:rPr lang="en-US" altLang="en-US" sz="3500" b="1" dirty="0" err="1">
                <a:solidFill>
                  <a:srgbClr val="FF0000"/>
                </a:solidFill>
                <a:latin typeface="Times New Roman" panose="02020603050405020304" pitchFamily="18" charset="0"/>
                <a:cs typeface="Times New Roman" panose="02020603050405020304" pitchFamily="18" charset="0"/>
              </a:rPr>
              <a:t>bức</a:t>
            </a:r>
            <a:r>
              <a:rPr lang="en-US" altLang="en-US" sz="3500" b="1" dirty="0">
                <a:solidFill>
                  <a:srgbClr val="FF0000"/>
                </a:solidFill>
                <a:latin typeface="Times New Roman" panose="02020603050405020304" pitchFamily="18" charset="0"/>
                <a:cs typeface="Times New Roman" panose="02020603050405020304" pitchFamily="18" charset="0"/>
              </a:rPr>
              <a:t> </a:t>
            </a:r>
            <a:r>
              <a:rPr lang="en-US" altLang="en-US" sz="3500" b="1" dirty="0" err="1">
                <a:solidFill>
                  <a:srgbClr val="FF0000"/>
                </a:solidFill>
                <a:latin typeface="Times New Roman" panose="02020603050405020304" pitchFamily="18" charset="0"/>
                <a:cs typeface="Times New Roman" panose="02020603050405020304" pitchFamily="18" charset="0"/>
              </a:rPr>
              <a:t>thư</a:t>
            </a:r>
            <a:r>
              <a:rPr lang="en-US" altLang="en-US" sz="3500" b="1" dirty="0">
                <a:solidFill>
                  <a:srgbClr val="FF0000"/>
                </a:solidFill>
                <a:latin typeface="Times New Roman" panose="02020603050405020304" pitchFamily="18" charset="0"/>
                <a:cs typeface="Times New Roman" panose="02020603050405020304" pitchFamily="18" charset="0"/>
              </a:rPr>
              <a:t> </a:t>
            </a:r>
            <a:r>
              <a:rPr lang="en-US" altLang="en-US" sz="3500" b="1" dirty="0" err="1">
                <a:solidFill>
                  <a:srgbClr val="FF0000"/>
                </a:solidFill>
                <a:latin typeface="Times New Roman" panose="02020603050405020304" pitchFamily="18" charset="0"/>
                <a:cs typeface="Times New Roman" panose="02020603050405020304" pitchFamily="18" charset="0"/>
              </a:rPr>
              <a:t>này</a:t>
            </a:r>
            <a:r>
              <a:rPr lang="en-US" altLang="en-US" sz="3500" b="1" dirty="0">
                <a:solidFill>
                  <a:srgbClr val="FF0000"/>
                </a:solidFill>
                <a:latin typeface="Times New Roman" panose="02020603050405020304" pitchFamily="18" charset="0"/>
                <a:cs typeface="Times New Roman" panose="02020603050405020304" pitchFamily="18" charset="0"/>
              </a:rPr>
              <a:t> </a:t>
            </a:r>
            <a:r>
              <a:rPr lang="en-US" altLang="en-US" sz="3500" b="1" dirty="0" err="1">
                <a:solidFill>
                  <a:srgbClr val="FF0000"/>
                </a:solidFill>
                <a:latin typeface="Times New Roman" panose="02020603050405020304" pitchFamily="18" charset="0"/>
                <a:cs typeface="Times New Roman" panose="02020603050405020304" pitchFamily="18" charset="0"/>
              </a:rPr>
              <a:t>là</a:t>
            </a:r>
            <a:r>
              <a:rPr lang="en-US" altLang="en-US" sz="3500" b="1" dirty="0">
                <a:solidFill>
                  <a:srgbClr val="FF0000"/>
                </a:solidFill>
                <a:latin typeface="Times New Roman" panose="02020603050405020304" pitchFamily="18" charset="0"/>
                <a:cs typeface="Times New Roman" panose="02020603050405020304" pitchFamily="18" charset="0"/>
              </a:rPr>
              <a:t> </a:t>
            </a:r>
            <a:r>
              <a:rPr lang="en-US" altLang="en-US" sz="3500" b="1" dirty="0" err="1">
                <a:solidFill>
                  <a:srgbClr val="FF0000"/>
                </a:solidFill>
                <a:latin typeface="Times New Roman" panose="02020603050405020304" pitchFamily="18" charset="0"/>
                <a:cs typeface="Times New Roman" panose="02020603050405020304" pitchFamily="18" charset="0"/>
              </a:rPr>
              <a:t>gì</a:t>
            </a:r>
            <a:r>
              <a:rPr lang="en-US" altLang="en-US" sz="3500" b="1" dirty="0">
                <a:solidFill>
                  <a:srgbClr val="FF0000"/>
                </a:solidFill>
                <a:latin typeface="Times New Roman" panose="02020603050405020304" pitchFamily="18" charset="0"/>
                <a:cs typeface="Times New Roman" panose="02020603050405020304" pitchFamily="18" charset="0"/>
              </a:rPr>
              <a:t>?</a:t>
            </a:r>
          </a:p>
        </p:txBody>
      </p:sp>
      <p:pic>
        <p:nvPicPr>
          <p:cNvPr id="7" name="Audio 6">
            <a:hlinkClick r:id="" action="ppaction://media"/>
            <a:extLst>
              <a:ext uri="{FF2B5EF4-FFF2-40B4-BE49-F238E27FC236}">
                <a16:creationId xmlns:a16="http://schemas.microsoft.com/office/drawing/2014/main" id="{ABDAFE39-8EEA-48C0-BA0A-83B3C27DCC6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09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2">
            <a:extLst>
              <a:ext uri="{FF2B5EF4-FFF2-40B4-BE49-F238E27FC236}">
                <a16:creationId xmlns:a16="http://schemas.microsoft.com/office/drawing/2014/main" id="{61205CC5-9EF2-44C6-BACD-A750418CDA86}"/>
              </a:ext>
            </a:extLst>
          </p:cNvPr>
          <p:cNvPicPr>
            <a:picLocks noChangeAspect="1"/>
          </p:cNvPicPr>
          <p:nvPr/>
        </p:nvPicPr>
        <p:blipFill>
          <a:blip r:embed="rId4"/>
          <a:stretch>
            <a:fillRect/>
          </a:stretch>
        </p:blipFill>
        <p:spPr>
          <a:xfrm>
            <a:off x="1293301" y="3004075"/>
            <a:ext cx="9862571" cy="1884060"/>
          </a:xfrm>
          <a:prstGeom prst="rect">
            <a:avLst/>
          </a:prstGeom>
        </p:spPr>
      </p:pic>
      <p:sp>
        <p:nvSpPr>
          <p:cNvPr id="17" name="Hộp Văn bản 16">
            <a:extLst>
              <a:ext uri="{FF2B5EF4-FFF2-40B4-BE49-F238E27FC236}">
                <a16:creationId xmlns:a16="http://schemas.microsoft.com/office/drawing/2014/main" id="{F99C9F35-E173-4B46-B442-00DE8511BEB6}"/>
              </a:ext>
            </a:extLst>
          </p:cNvPr>
          <p:cNvSpPr txBox="1"/>
          <p:nvPr/>
        </p:nvSpPr>
        <p:spPr>
          <a:xfrm>
            <a:off x="1933575" y="3259764"/>
            <a:ext cx="8582025" cy="1308820"/>
          </a:xfrm>
          <a:prstGeom prst="rect">
            <a:avLst/>
          </a:prstGeom>
          <a:noFill/>
        </p:spPr>
        <p:txBody>
          <a:bodyPr wrap="square">
            <a:spAutoFit/>
          </a:bodyPr>
          <a:lstStyle/>
          <a:p>
            <a:pPr algn="ctr">
              <a:lnSpc>
                <a:spcPct val="130000"/>
              </a:lnSpc>
              <a:defRPr/>
            </a:pPr>
            <a:r>
              <a:rPr lang="vi-VN" sz="3200" b="1" dirty="0">
                <a:solidFill>
                  <a:schemeClr val="tx2"/>
                </a:solidFill>
                <a:latin typeface="HP001 4 hàng" panose="020B0603050302020204" pitchFamily="34" charset="-93"/>
              </a:rPr>
              <a:t>	</a:t>
            </a:r>
            <a:r>
              <a:rPr lang="en-US" sz="3200" b="1" dirty="0" err="1">
                <a:solidFill>
                  <a:srgbClr val="00B050"/>
                </a:solidFill>
                <a:latin typeface="Times New Roman" panose="02020603050405020304" pitchFamily="18" charset="0"/>
                <a:cs typeface="Times New Roman" panose="02020603050405020304" pitchFamily="18" charset="0"/>
              </a:rPr>
              <a:t>Thăm</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hỏi</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và</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kể</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cho</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bạn</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nghe</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tình</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hình</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lớp</a:t>
            </a:r>
            <a:r>
              <a:rPr lang="vi-VN"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và</a:t>
            </a:r>
            <a:r>
              <a:rPr lang="vi-VN"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trường</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em</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hiện</a:t>
            </a:r>
            <a:r>
              <a:rPr lang="en-US" sz="3200" b="1" dirty="0">
                <a:solidFill>
                  <a:srgbClr val="00B050"/>
                </a:solidFill>
                <a:latin typeface="Times New Roman" panose="02020603050405020304" pitchFamily="18" charset="0"/>
                <a:cs typeface="Times New Roman" panose="02020603050405020304" pitchFamily="18" charset="0"/>
              </a:rPr>
              <a:t> nay.</a:t>
            </a: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774"/>
                                        </p:tgtEl>
                                        <p:attrNameLst>
                                          <p:attrName>style.visibility</p:attrName>
                                        </p:attrNameLst>
                                      </p:cBhvr>
                                      <p:to>
                                        <p:strVal val="visible"/>
                                      </p:to>
                                    </p:set>
                                    <p:animEffect transition="in" filter="fade">
                                      <p:cBhvr>
                                        <p:cTn id="7" dur="1000"/>
                                        <p:tgtEl>
                                          <p:spTgt spid="32774"/>
                                        </p:tgtEl>
                                      </p:cBhvr>
                                    </p:animEffect>
                                    <p:anim calcmode="lin" valueType="num">
                                      <p:cBhvr>
                                        <p:cTn id="8" dur="1000" fill="hold"/>
                                        <p:tgtEl>
                                          <p:spTgt spid="32774"/>
                                        </p:tgtEl>
                                        <p:attrNameLst>
                                          <p:attrName>ppt_x</p:attrName>
                                        </p:attrNameLst>
                                      </p:cBhvr>
                                      <p:tavLst>
                                        <p:tav tm="0">
                                          <p:val>
                                            <p:strVal val="#ppt_x"/>
                                          </p:val>
                                        </p:tav>
                                        <p:tav tm="100000">
                                          <p:val>
                                            <p:strVal val="#ppt_x"/>
                                          </p:val>
                                        </p:tav>
                                      </p:tavLst>
                                    </p:anim>
                                    <p:anim calcmode="lin" valueType="num">
                                      <p:cBhvr>
                                        <p:cTn id="9" dur="1000" fill="hold"/>
                                        <p:tgtEl>
                                          <p:spTgt spid="327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2777"/>
                                        </p:tgtEl>
                                        <p:attrNameLst>
                                          <p:attrName>style.visibility</p:attrName>
                                        </p:attrNameLst>
                                      </p:cBhvr>
                                      <p:to>
                                        <p:strVal val="visible"/>
                                      </p:to>
                                    </p:set>
                                    <p:animEffect transition="in" filter="fade">
                                      <p:cBhvr>
                                        <p:cTn id="14" dur="1000"/>
                                        <p:tgtEl>
                                          <p:spTgt spid="32777"/>
                                        </p:tgtEl>
                                      </p:cBhvr>
                                    </p:animEffect>
                                    <p:anim calcmode="lin" valueType="num">
                                      <p:cBhvr>
                                        <p:cTn id="15" dur="1000" fill="hold"/>
                                        <p:tgtEl>
                                          <p:spTgt spid="32777"/>
                                        </p:tgtEl>
                                        <p:attrNameLst>
                                          <p:attrName>ppt_x</p:attrName>
                                        </p:attrNameLst>
                                      </p:cBhvr>
                                      <p:tavLst>
                                        <p:tav tm="0">
                                          <p:val>
                                            <p:strVal val="#ppt_x"/>
                                          </p:val>
                                        </p:tav>
                                        <p:tav tm="100000">
                                          <p:val>
                                            <p:strVal val="#ppt_x"/>
                                          </p:val>
                                        </p:tav>
                                      </p:tavLst>
                                    </p:anim>
                                    <p:anim calcmode="lin" valueType="num">
                                      <p:cBhvr>
                                        <p:cTn id="16" dur="1000" fill="hold"/>
                                        <p:tgtEl>
                                          <p:spTgt spid="3277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4" grpId="0"/>
      <p:bldP spid="32777"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ộp Văn bản 14">
            <a:extLst>
              <a:ext uri="{FF2B5EF4-FFF2-40B4-BE49-F238E27FC236}">
                <a16:creationId xmlns:a16="http://schemas.microsoft.com/office/drawing/2014/main" id="{4139D047-163D-4D44-90F1-40BB120D4FAD}"/>
              </a:ext>
            </a:extLst>
          </p:cNvPr>
          <p:cNvSpPr txBox="1"/>
          <p:nvPr/>
        </p:nvSpPr>
        <p:spPr>
          <a:xfrm>
            <a:off x="561975" y="199668"/>
            <a:ext cx="11249025" cy="5478423"/>
          </a:xfrm>
          <a:prstGeom prst="rect">
            <a:avLst/>
          </a:prstGeom>
          <a:noFill/>
        </p:spPr>
        <p:txBody>
          <a:bodyPr wrap="square">
            <a:spAutoFit/>
          </a:bodyPr>
          <a:lstStyle/>
          <a:p>
            <a:pPr algn="ctr" eaLnBrk="1" hangingPunct="1">
              <a:spcBef>
                <a:spcPct val="0"/>
              </a:spcBef>
              <a:buFontTx/>
              <a:buNone/>
            </a:pPr>
            <a:r>
              <a:rPr lang="en-US" altLang="en-US" sz="2800" b="1" u="sng" dirty="0" err="1">
                <a:solidFill>
                  <a:srgbClr val="FF0000"/>
                </a:solidFill>
                <a:latin typeface="Times New Roman" panose="02020603050405020304" pitchFamily="18" charset="0"/>
                <a:cs typeface="Times New Roman" panose="02020603050405020304" pitchFamily="18" charset="0"/>
              </a:rPr>
              <a:t>Lập</a:t>
            </a:r>
            <a:r>
              <a:rPr lang="en-US" altLang="en-US" sz="2800" b="1" u="sng" dirty="0">
                <a:solidFill>
                  <a:srgbClr val="FF0000"/>
                </a:solidFill>
                <a:latin typeface="Times New Roman" panose="02020603050405020304" pitchFamily="18" charset="0"/>
                <a:cs typeface="Times New Roman" panose="02020603050405020304" pitchFamily="18" charset="0"/>
              </a:rPr>
              <a:t> </a:t>
            </a:r>
            <a:r>
              <a:rPr lang="en-US" altLang="en-US" sz="2800" b="1" u="sng" dirty="0" err="1">
                <a:solidFill>
                  <a:srgbClr val="FF0000"/>
                </a:solidFill>
                <a:latin typeface="Times New Roman" panose="02020603050405020304" pitchFamily="18" charset="0"/>
                <a:cs typeface="Times New Roman" panose="02020603050405020304" pitchFamily="18" charset="0"/>
              </a:rPr>
              <a:t>dàn</a:t>
            </a:r>
            <a:r>
              <a:rPr lang="en-US" altLang="en-US" sz="2800" b="1" u="sng" dirty="0">
                <a:solidFill>
                  <a:srgbClr val="FF0000"/>
                </a:solidFill>
                <a:latin typeface="Times New Roman" panose="02020603050405020304" pitchFamily="18" charset="0"/>
                <a:cs typeface="Times New Roman" panose="02020603050405020304" pitchFamily="18" charset="0"/>
              </a:rPr>
              <a:t> ý:</a:t>
            </a:r>
          </a:p>
          <a:p>
            <a:pPr eaLnBrk="1" hangingPunct="1">
              <a:spcBef>
                <a:spcPct val="0"/>
              </a:spcBef>
              <a:buFontTx/>
              <a:buNone/>
            </a:pPr>
            <a:r>
              <a:rPr lang="vi-VN" altLang="en-US" sz="2500" b="1" dirty="0">
                <a:solidFill>
                  <a:srgbClr val="FF0000"/>
                </a:solidFill>
                <a:latin typeface="Times New Roman" panose="02020603050405020304" pitchFamily="18" charset="0"/>
                <a:cs typeface="Times New Roman" panose="02020603050405020304" pitchFamily="18" charset="0"/>
              </a:rPr>
              <a:t>1. </a:t>
            </a:r>
            <a:r>
              <a:rPr lang="en-US" altLang="en-US" sz="2500" b="1" dirty="0" err="1">
                <a:solidFill>
                  <a:srgbClr val="FF0000"/>
                </a:solidFill>
                <a:latin typeface="Times New Roman" panose="02020603050405020304" pitchFamily="18" charset="0"/>
                <a:cs typeface="Times New Roman" panose="02020603050405020304" pitchFamily="18" charset="0"/>
              </a:rPr>
              <a:t>Phần</a:t>
            </a:r>
            <a:r>
              <a:rPr lang="en-US" altLang="en-US" sz="2500" b="1" dirty="0">
                <a:solidFill>
                  <a:srgbClr val="FF0000"/>
                </a:solidFill>
                <a:latin typeface="Times New Roman" panose="02020603050405020304" pitchFamily="18" charset="0"/>
                <a:cs typeface="Times New Roman" panose="02020603050405020304" pitchFamily="18" charset="0"/>
              </a:rPr>
              <a:t> </a:t>
            </a:r>
            <a:r>
              <a:rPr lang="en-US" altLang="en-US" sz="2500" b="1" dirty="0" err="1">
                <a:solidFill>
                  <a:srgbClr val="FF0000"/>
                </a:solidFill>
                <a:latin typeface="Times New Roman" panose="02020603050405020304" pitchFamily="18" charset="0"/>
                <a:cs typeface="Times New Roman" panose="02020603050405020304" pitchFamily="18" charset="0"/>
              </a:rPr>
              <a:t>đầu</a:t>
            </a:r>
            <a:r>
              <a:rPr lang="en-US" altLang="en-US" sz="2500" b="1" dirty="0">
                <a:solidFill>
                  <a:srgbClr val="FF0000"/>
                </a:solidFill>
                <a:latin typeface="Times New Roman" panose="02020603050405020304" pitchFamily="18" charset="0"/>
                <a:cs typeface="Times New Roman" panose="02020603050405020304" pitchFamily="18" charset="0"/>
              </a:rPr>
              <a:t> </a:t>
            </a:r>
            <a:r>
              <a:rPr lang="en-US" altLang="en-US" sz="2500" b="1" dirty="0" err="1">
                <a:solidFill>
                  <a:srgbClr val="FF0000"/>
                </a:solidFill>
                <a:latin typeface="Times New Roman" panose="02020603050405020304" pitchFamily="18" charset="0"/>
                <a:cs typeface="Times New Roman" panose="02020603050405020304" pitchFamily="18" charset="0"/>
              </a:rPr>
              <a:t>thư</a:t>
            </a:r>
            <a:r>
              <a:rPr lang="en-US" altLang="en-US" sz="2500" b="1" dirty="0">
                <a:solidFill>
                  <a:srgbClr val="FF0000"/>
                </a:solidFill>
                <a:latin typeface="Times New Roman" panose="02020603050405020304" pitchFamily="18" charset="0"/>
                <a:cs typeface="Times New Roman" panose="02020603050405020304" pitchFamily="18" charset="0"/>
              </a:rPr>
              <a:t>      </a:t>
            </a:r>
            <a:endParaRPr lang="vi-VN" altLang="en-US" sz="2500" b="1" dirty="0">
              <a:solidFill>
                <a:srgbClr val="FF0000"/>
              </a:solidFill>
              <a:latin typeface="Times New Roman" panose="02020603050405020304" pitchFamily="18" charset="0"/>
              <a:cs typeface="Times New Roman" panose="02020603050405020304" pitchFamily="18" charset="0"/>
            </a:endParaRPr>
          </a:p>
          <a:p>
            <a:pPr eaLnBrk="1" hangingPunct="1">
              <a:spcBef>
                <a:spcPct val="0"/>
              </a:spcBef>
              <a:buFontTx/>
              <a:buNone/>
            </a:pPr>
            <a:r>
              <a:rPr lang="en-US" altLang="en-US" sz="2500" b="1" dirty="0" smtClean="0">
                <a:latin typeface="Times New Roman" panose="02020603050405020304" pitchFamily="18" charset="0"/>
                <a:cs typeface="Times New Roman" panose="02020603050405020304" pitchFamily="18" charset="0"/>
              </a:rPr>
              <a:t>- </a:t>
            </a:r>
            <a:r>
              <a:rPr lang="en-US" altLang="en-US" sz="2500" b="1" dirty="0" err="1" smtClean="0">
                <a:latin typeface="Times New Roman" panose="02020603050405020304" pitchFamily="18" charset="0"/>
                <a:cs typeface="Times New Roman" panose="02020603050405020304" pitchFamily="18" charset="0"/>
              </a:rPr>
              <a:t>Đông</a:t>
            </a:r>
            <a:r>
              <a:rPr lang="en-US" altLang="en-US" sz="2500" b="1" dirty="0" smtClean="0">
                <a:latin typeface="Times New Roman" panose="02020603050405020304" pitchFamily="18" charset="0"/>
                <a:cs typeface="Times New Roman" panose="02020603050405020304" pitchFamily="18" charset="0"/>
              </a:rPr>
              <a:t> </a:t>
            </a:r>
            <a:r>
              <a:rPr lang="en-US" altLang="en-US" sz="2500" b="1" smtClean="0">
                <a:latin typeface="Times New Roman" panose="02020603050405020304" pitchFamily="18" charset="0"/>
                <a:cs typeface="Times New Roman" panose="02020603050405020304" pitchFamily="18" charset="0"/>
              </a:rPr>
              <a:t>Dư, </a:t>
            </a:r>
            <a:r>
              <a:rPr lang="en-US" altLang="en-US" sz="2500" b="1" dirty="0" err="1">
                <a:latin typeface="Times New Roman" panose="02020603050405020304" pitchFamily="18" charset="0"/>
                <a:cs typeface="Times New Roman" panose="02020603050405020304" pitchFamily="18" charset="0"/>
              </a:rPr>
              <a:t>ngày</a:t>
            </a:r>
            <a:r>
              <a:rPr lang="en-US" altLang="en-US" sz="2500" b="1" dirty="0">
                <a:latin typeface="Times New Roman" panose="02020603050405020304" pitchFamily="18" charset="0"/>
                <a:cs typeface="Times New Roman" panose="02020603050405020304" pitchFamily="18" charset="0"/>
              </a:rPr>
              <a:t>….</a:t>
            </a:r>
            <a:r>
              <a:rPr lang="vi-VN" altLang="en-US" sz="2500" b="1" dirty="0">
                <a:latin typeface="Times New Roman" panose="02020603050405020304" pitchFamily="18" charset="0"/>
                <a:cs typeface="Times New Roman" panose="02020603050405020304" pitchFamily="18" charset="0"/>
              </a:rPr>
              <a:t> t</a:t>
            </a:r>
            <a:r>
              <a:rPr lang="en-US" altLang="en-US" sz="2500" b="1" dirty="0" err="1">
                <a:latin typeface="Times New Roman" panose="02020603050405020304" pitchFamily="18" charset="0"/>
                <a:cs typeface="Times New Roman" panose="02020603050405020304" pitchFamily="18" charset="0"/>
              </a:rPr>
              <a:t>háng</a:t>
            </a:r>
            <a:r>
              <a:rPr lang="vi-VN" altLang="en-US" sz="2500" b="1" dirty="0">
                <a:latin typeface="Times New Roman" panose="02020603050405020304" pitchFamily="18" charset="0"/>
                <a:cs typeface="Times New Roman" panose="02020603050405020304" pitchFamily="18" charset="0"/>
              </a:rPr>
              <a:t> </a:t>
            </a:r>
            <a:r>
              <a:rPr lang="en-US" altLang="en-US" sz="2500" b="1" dirty="0">
                <a:latin typeface="Times New Roman" panose="02020603050405020304" pitchFamily="18" charset="0"/>
                <a:cs typeface="Times New Roman" panose="02020603050405020304" pitchFamily="18" charset="0"/>
              </a:rPr>
              <a:t>……</a:t>
            </a:r>
            <a:r>
              <a:rPr lang="vi-VN"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năm</a:t>
            </a:r>
            <a:r>
              <a:rPr lang="en-US" altLang="en-US" sz="2500" b="1" dirty="0">
                <a:latin typeface="Times New Roman" panose="02020603050405020304" pitchFamily="18" charset="0"/>
                <a:cs typeface="Times New Roman" panose="02020603050405020304" pitchFamily="18" charset="0"/>
              </a:rPr>
              <a:t>  </a:t>
            </a:r>
            <a:r>
              <a:rPr lang="vi-VN" altLang="en-US" sz="2500" b="1" dirty="0">
                <a:latin typeface="Times New Roman" panose="02020603050405020304" pitchFamily="18" charset="0"/>
                <a:cs typeface="Times New Roman" panose="02020603050405020304" pitchFamily="18" charset="0"/>
              </a:rPr>
              <a:t>......</a:t>
            </a:r>
            <a:endParaRPr lang="en-US" altLang="en-US" sz="2500" b="1" dirty="0">
              <a:latin typeface="Times New Roman" panose="02020603050405020304" pitchFamily="18" charset="0"/>
              <a:cs typeface="Times New Roman" panose="02020603050405020304" pitchFamily="18" charset="0"/>
            </a:endParaRPr>
          </a:p>
          <a:p>
            <a:pPr eaLnBrk="1" hangingPunct="1">
              <a:spcBef>
                <a:spcPct val="0"/>
              </a:spcBef>
              <a:buFontTx/>
              <a:buNone/>
            </a:pP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Bạn</a:t>
            </a:r>
            <a:r>
              <a:rPr lang="en-US" altLang="en-US" sz="2500" b="1" dirty="0">
                <a:latin typeface="Times New Roman" panose="02020603050405020304" pitchFamily="18" charset="0"/>
                <a:cs typeface="Times New Roman" panose="02020603050405020304" pitchFamily="18" charset="0"/>
              </a:rPr>
              <a:t>…..</a:t>
            </a:r>
            <a:r>
              <a:rPr lang="vi-VN"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thân</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mến</a:t>
            </a:r>
            <a:r>
              <a:rPr lang="en-US" altLang="en-US" sz="2500" b="1" dirty="0">
                <a:latin typeface="Times New Roman" panose="02020603050405020304" pitchFamily="18" charset="0"/>
                <a:cs typeface="Times New Roman" panose="02020603050405020304" pitchFamily="18" charset="0"/>
              </a:rPr>
              <a:t>!</a:t>
            </a:r>
          </a:p>
          <a:p>
            <a:pPr eaLnBrk="1" hangingPunct="1">
              <a:spcBef>
                <a:spcPct val="0"/>
              </a:spcBef>
              <a:buFontTx/>
              <a:buNone/>
            </a:pPr>
            <a:r>
              <a:rPr lang="vi-VN" altLang="en-US" sz="2500" b="1" dirty="0">
                <a:solidFill>
                  <a:srgbClr val="FF0000"/>
                </a:solidFill>
                <a:latin typeface="Times New Roman" panose="02020603050405020304" pitchFamily="18" charset="0"/>
                <a:cs typeface="Times New Roman" panose="02020603050405020304" pitchFamily="18" charset="0"/>
              </a:rPr>
              <a:t>2</a:t>
            </a:r>
            <a:r>
              <a:rPr lang="en-US" altLang="en-US" sz="2500" b="1" dirty="0">
                <a:solidFill>
                  <a:srgbClr val="FF0000"/>
                </a:solidFill>
                <a:latin typeface="Times New Roman" panose="02020603050405020304" pitchFamily="18" charset="0"/>
                <a:cs typeface="Times New Roman" panose="02020603050405020304" pitchFamily="18" charset="0"/>
              </a:rPr>
              <a:t>. </a:t>
            </a:r>
            <a:r>
              <a:rPr lang="en-US" altLang="en-US" sz="2500" b="1" dirty="0" err="1">
                <a:solidFill>
                  <a:srgbClr val="FF0000"/>
                </a:solidFill>
                <a:latin typeface="Times New Roman" panose="02020603050405020304" pitchFamily="18" charset="0"/>
                <a:cs typeface="Times New Roman" panose="02020603050405020304" pitchFamily="18" charset="0"/>
              </a:rPr>
              <a:t>Phần</a:t>
            </a:r>
            <a:r>
              <a:rPr lang="en-US" altLang="en-US" sz="2500" b="1" dirty="0">
                <a:solidFill>
                  <a:srgbClr val="FF0000"/>
                </a:solidFill>
                <a:latin typeface="Times New Roman" panose="02020603050405020304" pitchFamily="18" charset="0"/>
                <a:cs typeface="Times New Roman" panose="02020603050405020304" pitchFamily="18" charset="0"/>
              </a:rPr>
              <a:t> </a:t>
            </a:r>
            <a:r>
              <a:rPr lang="en-US" altLang="en-US" sz="2500" b="1" dirty="0" err="1">
                <a:solidFill>
                  <a:srgbClr val="FF0000"/>
                </a:solidFill>
                <a:latin typeface="Times New Roman" panose="02020603050405020304" pitchFamily="18" charset="0"/>
                <a:cs typeface="Times New Roman" panose="02020603050405020304" pitchFamily="18" charset="0"/>
              </a:rPr>
              <a:t>chính</a:t>
            </a:r>
            <a:r>
              <a:rPr lang="en-US" altLang="en-US" sz="2500" b="1" dirty="0">
                <a:solidFill>
                  <a:srgbClr val="FF0000"/>
                </a:solidFill>
                <a:latin typeface="Times New Roman" panose="02020603050405020304" pitchFamily="18" charset="0"/>
                <a:cs typeface="Times New Roman" panose="02020603050405020304" pitchFamily="18" charset="0"/>
              </a:rPr>
              <a:t> </a:t>
            </a:r>
            <a:r>
              <a:rPr lang="en-US" altLang="en-US" sz="2500" b="1" dirty="0" err="1">
                <a:solidFill>
                  <a:srgbClr val="FF0000"/>
                </a:solidFill>
                <a:latin typeface="Times New Roman" panose="02020603050405020304" pitchFamily="18" charset="0"/>
                <a:cs typeface="Times New Roman" panose="02020603050405020304" pitchFamily="18" charset="0"/>
              </a:rPr>
              <a:t>thư</a:t>
            </a:r>
            <a:r>
              <a:rPr lang="en-US" altLang="en-US" sz="2500" b="1" dirty="0">
                <a:latin typeface="Times New Roman" panose="02020603050405020304" pitchFamily="18" charset="0"/>
                <a:cs typeface="Times New Roman" panose="02020603050405020304" pitchFamily="18" charset="0"/>
              </a:rPr>
              <a:t>   </a:t>
            </a:r>
            <a:endParaRPr lang="vi-VN" altLang="en-US" sz="2500" b="1" dirty="0">
              <a:latin typeface="Times New Roman" panose="02020603050405020304" pitchFamily="18" charset="0"/>
              <a:cs typeface="Times New Roman" panose="02020603050405020304" pitchFamily="18" charset="0"/>
            </a:endParaRPr>
          </a:p>
          <a:p>
            <a:pPr eaLnBrk="1" hangingPunct="1">
              <a:spcBef>
                <a:spcPct val="0"/>
              </a:spcBef>
              <a:buFontTx/>
              <a:buNone/>
            </a:pPr>
            <a:r>
              <a:rPr lang="vi-VN" altLang="en-US" sz="2500" b="1" dirty="0">
                <a:latin typeface="Times New Roman" panose="02020603050405020304" pitchFamily="18" charset="0"/>
                <a:cs typeface="Times New Roman" panose="02020603050405020304" pitchFamily="18" charset="0"/>
              </a:rPr>
              <a:t> </a:t>
            </a:r>
            <a:r>
              <a:rPr lang="en-US" altLang="en-US" sz="2500" b="1" dirty="0">
                <a:latin typeface="Times New Roman" panose="02020603050405020304" pitchFamily="18" charset="0"/>
                <a:cs typeface="Times New Roman" panose="02020603050405020304" pitchFamily="18" charset="0"/>
              </a:rPr>
              <a:t>-</a:t>
            </a:r>
            <a:r>
              <a:rPr lang="vi-VN"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Mình</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là</a:t>
            </a:r>
            <a:r>
              <a:rPr lang="en-US" altLang="en-US" sz="2500" b="1" dirty="0">
                <a:latin typeface="Times New Roman" panose="02020603050405020304" pitchFamily="18" charset="0"/>
                <a:cs typeface="Times New Roman" panose="02020603050405020304" pitchFamily="18" charset="0"/>
              </a:rPr>
              <a:t>…………………</a:t>
            </a:r>
            <a:r>
              <a:rPr lang="en-US" altLang="en-US" sz="2500" b="1" dirty="0" err="1">
                <a:latin typeface="Times New Roman" panose="02020603050405020304" pitchFamily="18" charset="0"/>
                <a:cs typeface="Times New Roman" panose="02020603050405020304" pitchFamily="18" charset="0"/>
              </a:rPr>
              <a:t>học</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sinh</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lớp</a:t>
            </a:r>
            <a:r>
              <a:rPr lang="en-US" altLang="en-US" sz="2500" b="1" dirty="0">
                <a:latin typeface="Times New Roman" panose="02020603050405020304" pitchFamily="18" charset="0"/>
                <a:cs typeface="Times New Roman" panose="02020603050405020304" pitchFamily="18" charset="0"/>
              </a:rPr>
              <a:t>…..</a:t>
            </a:r>
            <a:r>
              <a:rPr lang="en-US" altLang="en-US" sz="2500" b="1" dirty="0" err="1">
                <a:latin typeface="Times New Roman" panose="02020603050405020304" pitchFamily="18" charset="0"/>
                <a:cs typeface="Times New Roman" panose="02020603050405020304" pitchFamily="18" charset="0"/>
              </a:rPr>
              <a:t>Trường</a:t>
            </a:r>
            <a:r>
              <a:rPr lang="en-US" altLang="en-US" sz="2500" b="1" dirty="0">
                <a:latin typeface="Times New Roman" panose="02020603050405020304" pitchFamily="18" charset="0"/>
                <a:cs typeface="Times New Roman" panose="02020603050405020304" pitchFamily="18" charset="0"/>
              </a:rPr>
              <a:t>………….</a:t>
            </a:r>
          </a:p>
          <a:p>
            <a:pPr eaLnBrk="1" hangingPunct="1">
              <a:spcBef>
                <a:spcPct val="0"/>
              </a:spcBef>
              <a:buFontTx/>
              <a:buNone/>
            </a:pPr>
            <a:r>
              <a:rPr lang="en-US" altLang="en-US" sz="2500" b="1" dirty="0" err="1">
                <a:solidFill>
                  <a:srgbClr val="00B050"/>
                </a:solidFill>
                <a:latin typeface="Times New Roman" panose="02020603050405020304" pitchFamily="18" charset="0"/>
                <a:cs typeface="Times New Roman" panose="02020603050405020304" pitchFamily="18" charset="0"/>
              </a:rPr>
              <a:t>Nêu</a:t>
            </a:r>
            <a:r>
              <a:rPr lang="en-US" altLang="en-US" sz="2500" b="1" dirty="0">
                <a:solidFill>
                  <a:srgbClr val="00B050"/>
                </a:solidFill>
                <a:latin typeface="Times New Roman" panose="02020603050405020304" pitchFamily="18" charset="0"/>
                <a:cs typeface="Times New Roman" panose="02020603050405020304" pitchFamily="18" charset="0"/>
              </a:rPr>
              <a:t> </a:t>
            </a:r>
            <a:r>
              <a:rPr lang="en-US" altLang="en-US" sz="2500" b="1" dirty="0" err="1">
                <a:solidFill>
                  <a:srgbClr val="00B050"/>
                </a:solidFill>
                <a:latin typeface="Times New Roman" panose="02020603050405020304" pitchFamily="18" charset="0"/>
                <a:cs typeface="Times New Roman" panose="02020603050405020304" pitchFamily="18" charset="0"/>
              </a:rPr>
              <a:t>mục</a:t>
            </a:r>
            <a:r>
              <a:rPr lang="en-US" altLang="en-US" sz="2500" b="1" dirty="0">
                <a:solidFill>
                  <a:srgbClr val="00B050"/>
                </a:solidFill>
                <a:latin typeface="Times New Roman" panose="02020603050405020304" pitchFamily="18" charset="0"/>
                <a:cs typeface="Times New Roman" panose="02020603050405020304" pitchFamily="18" charset="0"/>
              </a:rPr>
              <a:t> </a:t>
            </a:r>
            <a:r>
              <a:rPr lang="en-US" altLang="en-US" sz="2500" b="1" dirty="0" err="1">
                <a:solidFill>
                  <a:srgbClr val="00B050"/>
                </a:solidFill>
                <a:latin typeface="Times New Roman" panose="02020603050405020304" pitchFamily="18" charset="0"/>
                <a:cs typeface="Times New Roman" panose="02020603050405020304" pitchFamily="18" charset="0"/>
              </a:rPr>
              <a:t>đích</a:t>
            </a:r>
            <a:r>
              <a:rPr lang="en-US" altLang="en-US" sz="2500" b="1" dirty="0">
                <a:solidFill>
                  <a:srgbClr val="00B050"/>
                </a:solidFill>
                <a:latin typeface="Times New Roman" panose="02020603050405020304" pitchFamily="18" charset="0"/>
                <a:cs typeface="Times New Roman" panose="02020603050405020304" pitchFamily="18" charset="0"/>
              </a:rPr>
              <a:t> </a:t>
            </a:r>
            <a:r>
              <a:rPr lang="en-US" altLang="en-US" sz="2500" b="1" dirty="0" err="1">
                <a:solidFill>
                  <a:srgbClr val="00B050"/>
                </a:solidFill>
                <a:latin typeface="Times New Roman" panose="02020603050405020304" pitchFamily="18" charset="0"/>
                <a:cs typeface="Times New Roman" panose="02020603050405020304" pitchFamily="18" charset="0"/>
              </a:rPr>
              <a:t>viết</a:t>
            </a:r>
            <a:r>
              <a:rPr lang="en-US" altLang="en-US" sz="2500" b="1" dirty="0">
                <a:solidFill>
                  <a:srgbClr val="00B050"/>
                </a:solidFill>
                <a:latin typeface="Times New Roman" panose="02020603050405020304" pitchFamily="18" charset="0"/>
                <a:cs typeface="Times New Roman" panose="02020603050405020304" pitchFamily="18" charset="0"/>
              </a:rPr>
              <a:t> </a:t>
            </a:r>
            <a:r>
              <a:rPr lang="en-US" altLang="en-US" sz="2500" b="1" dirty="0" err="1">
                <a:solidFill>
                  <a:srgbClr val="00B050"/>
                </a:solidFill>
                <a:latin typeface="Times New Roman" panose="02020603050405020304" pitchFamily="18" charset="0"/>
                <a:cs typeface="Times New Roman" panose="02020603050405020304" pitchFamily="18" charset="0"/>
              </a:rPr>
              <a:t>thư</a:t>
            </a:r>
            <a:r>
              <a:rPr lang="en-US" altLang="en-US" sz="2500" b="1" dirty="0">
                <a:solidFill>
                  <a:srgbClr val="00B050"/>
                </a:solidFill>
                <a:latin typeface="Times New Roman" panose="02020603050405020304" pitchFamily="18" charset="0"/>
                <a:cs typeface="Times New Roman" panose="02020603050405020304" pitchFamily="18" charset="0"/>
              </a:rPr>
              <a:t>: </a:t>
            </a:r>
            <a:endParaRPr lang="vi-VN" altLang="en-US" sz="2500" b="1" dirty="0">
              <a:solidFill>
                <a:srgbClr val="00B050"/>
              </a:solidFill>
              <a:latin typeface="Times New Roman" panose="02020603050405020304" pitchFamily="18" charset="0"/>
              <a:cs typeface="Times New Roman" panose="02020603050405020304" pitchFamily="18" charset="0"/>
            </a:endParaRPr>
          </a:p>
          <a:p>
            <a:pPr eaLnBrk="1" hangingPunct="1">
              <a:spcBef>
                <a:spcPct val="0"/>
              </a:spcBef>
              <a:buFontTx/>
              <a:buNone/>
            </a:pPr>
            <a:r>
              <a:rPr lang="vi-VN"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Hôm</a:t>
            </a:r>
            <a:r>
              <a:rPr lang="en-US" altLang="en-US" sz="2500" b="1" dirty="0">
                <a:latin typeface="Times New Roman" panose="02020603050405020304" pitchFamily="18" charset="0"/>
                <a:cs typeface="Times New Roman" panose="02020603050405020304" pitchFamily="18" charset="0"/>
              </a:rPr>
              <a:t> nay,……</a:t>
            </a:r>
          </a:p>
          <a:p>
            <a:pPr eaLnBrk="1" hangingPunct="1">
              <a:spcBef>
                <a:spcPct val="0"/>
              </a:spcBef>
              <a:buFontTx/>
              <a:buChar char="-"/>
            </a:pP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Thăm</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hỏi</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tình</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hình</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của</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bạn</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sức</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khỏe</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học</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hành</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bạn</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bè</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gia</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đình</a:t>
            </a:r>
            <a:r>
              <a:rPr lang="en-US" altLang="en-US" sz="2500" b="1" dirty="0">
                <a:latin typeface="Times New Roman" panose="02020603050405020304" pitchFamily="18" charset="0"/>
                <a:cs typeface="Times New Roman" panose="02020603050405020304" pitchFamily="18" charset="0"/>
              </a:rPr>
              <a:t>,…</a:t>
            </a:r>
          </a:p>
          <a:p>
            <a:pPr eaLnBrk="1" hangingPunct="1">
              <a:spcBef>
                <a:spcPct val="0"/>
              </a:spcBef>
              <a:buFontTx/>
              <a:buChar char="-"/>
            </a:pP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Thông</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báo</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tình</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hình</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của</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mình</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sức</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khỏe</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học</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hành</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bạn</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bè</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gia</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đình</a:t>
            </a:r>
            <a:r>
              <a:rPr lang="en-US" altLang="en-US" sz="2500" b="1" dirty="0">
                <a:latin typeface="Times New Roman" panose="02020603050405020304" pitchFamily="18" charset="0"/>
                <a:cs typeface="Times New Roman" panose="02020603050405020304" pitchFamily="18" charset="0"/>
              </a:rPr>
              <a:t>.</a:t>
            </a:r>
          </a:p>
          <a:p>
            <a:pPr eaLnBrk="1" hangingPunct="1">
              <a:spcBef>
                <a:spcPct val="0"/>
              </a:spcBef>
              <a:buFontTx/>
              <a:buChar char="-"/>
            </a:pP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Kể</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tình</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hình</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của</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trường</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lớp</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sự</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thay</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đổi</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về</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trường</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học</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tập</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thầy</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cô</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bạn</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bè</a:t>
            </a:r>
            <a:r>
              <a:rPr lang="en-US" altLang="en-US" sz="2500" b="1" dirty="0">
                <a:latin typeface="Times New Roman" panose="02020603050405020304" pitchFamily="18" charset="0"/>
                <a:cs typeface="Times New Roman" panose="02020603050405020304" pitchFamily="18" charset="0"/>
              </a:rPr>
              <a:t>,….</a:t>
            </a:r>
          </a:p>
          <a:p>
            <a:pPr eaLnBrk="1" hangingPunct="1">
              <a:spcBef>
                <a:spcPct val="0"/>
              </a:spcBef>
              <a:buFontTx/>
              <a:buNone/>
            </a:pPr>
            <a:r>
              <a:rPr lang="vi-VN" altLang="en-US" sz="2500" b="1" dirty="0">
                <a:solidFill>
                  <a:srgbClr val="FF0000"/>
                </a:solidFill>
                <a:latin typeface="Times New Roman" panose="02020603050405020304" pitchFamily="18" charset="0"/>
                <a:cs typeface="Times New Roman" panose="02020603050405020304" pitchFamily="18" charset="0"/>
              </a:rPr>
              <a:t>3</a:t>
            </a:r>
            <a:r>
              <a:rPr lang="en-US" altLang="en-US" sz="2500" b="1" dirty="0">
                <a:solidFill>
                  <a:srgbClr val="FF0000"/>
                </a:solidFill>
                <a:latin typeface="Times New Roman" panose="02020603050405020304" pitchFamily="18" charset="0"/>
                <a:cs typeface="Times New Roman" panose="02020603050405020304" pitchFamily="18" charset="0"/>
              </a:rPr>
              <a:t>. </a:t>
            </a:r>
            <a:r>
              <a:rPr lang="en-US" altLang="en-US" sz="2500" b="1" dirty="0" err="1">
                <a:solidFill>
                  <a:srgbClr val="FF0000"/>
                </a:solidFill>
                <a:latin typeface="Times New Roman" panose="02020603050405020304" pitchFamily="18" charset="0"/>
                <a:cs typeface="Times New Roman" panose="02020603050405020304" pitchFamily="18" charset="0"/>
              </a:rPr>
              <a:t>Phần</a:t>
            </a:r>
            <a:r>
              <a:rPr lang="en-US" altLang="en-US" sz="2500" b="1" dirty="0">
                <a:solidFill>
                  <a:srgbClr val="FF0000"/>
                </a:solidFill>
                <a:latin typeface="Times New Roman" panose="02020603050405020304" pitchFamily="18" charset="0"/>
                <a:cs typeface="Times New Roman" panose="02020603050405020304" pitchFamily="18" charset="0"/>
              </a:rPr>
              <a:t> </a:t>
            </a:r>
            <a:r>
              <a:rPr lang="en-US" altLang="en-US" sz="2500" b="1" dirty="0" err="1">
                <a:solidFill>
                  <a:srgbClr val="FF0000"/>
                </a:solidFill>
                <a:latin typeface="Times New Roman" panose="02020603050405020304" pitchFamily="18" charset="0"/>
                <a:cs typeface="Times New Roman" panose="02020603050405020304" pitchFamily="18" charset="0"/>
              </a:rPr>
              <a:t>cuối</a:t>
            </a:r>
            <a:r>
              <a:rPr lang="en-US" altLang="en-US" sz="2500" b="1" dirty="0">
                <a:solidFill>
                  <a:srgbClr val="FF0000"/>
                </a:solidFill>
                <a:latin typeface="Times New Roman" panose="02020603050405020304" pitchFamily="18" charset="0"/>
                <a:cs typeface="Times New Roman" panose="02020603050405020304" pitchFamily="18" charset="0"/>
              </a:rPr>
              <a:t> </a:t>
            </a:r>
            <a:r>
              <a:rPr lang="en-US" altLang="en-US" sz="2500" b="1" dirty="0" err="1">
                <a:solidFill>
                  <a:srgbClr val="FF0000"/>
                </a:solidFill>
                <a:latin typeface="Times New Roman" panose="02020603050405020304" pitchFamily="18" charset="0"/>
                <a:cs typeface="Times New Roman" panose="02020603050405020304" pitchFamily="18" charset="0"/>
              </a:rPr>
              <a:t>thư</a:t>
            </a:r>
            <a:r>
              <a:rPr lang="en-US" altLang="en-US" sz="2500" b="1" dirty="0">
                <a:solidFill>
                  <a:srgbClr val="FF0000"/>
                </a:solidFill>
                <a:latin typeface="Times New Roman" panose="02020603050405020304" pitchFamily="18" charset="0"/>
                <a:cs typeface="Times New Roman" panose="02020603050405020304" pitchFamily="18" charset="0"/>
              </a:rPr>
              <a:t>:</a:t>
            </a:r>
          </a:p>
          <a:p>
            <a:pPr eaLnBrk="1" hangingPunct="1">
              <a:spcBef>
                <a:spcPct val="0"/>
              </a:spcBef>
              <a:buFontTx/>
              <a:buChar char="-"/>
            </a:pP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Lời</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chúc</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lời</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cảm</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ơn</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hứa</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hẹn</a:t>
            </a:r>
            <a:r>
              <a:rPr lang="en-US" altLang="en-US" sz="2500" b="1" dirty="0">
                <a:latin typeface="Times New Roman" panose="02020603050405020304" pitchFamily="18" charset="0"/>
                <a:cs typeface="Times New Roman" panose="02020603050405020304" pitchFamily="18" charset="0"/>
              </a:rPr>
              <a:t>.</a:t>
            </a:r>
          </a:p>
          <a:p>
            <a:pPr eaLnBrk="1" hangingPunct="1">
              <a:spcBef>
                <a:spcPct val="0"/>
              </a:spcBef>
              <a:buFontTx/>
              <a:buChar char="-"/>
            </a:pP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Kí</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và</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ghi</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họ</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tên</a:t>
            </a:r>
            <a:r>
              <a:rPr lang="en-US" altLang="en-US" sz="25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63663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1000"/>
                                        <p:tgtEl>
                                          <p:spTgt spid="15">
                                            <p:txEl>
                                              <p:pRg st="1" end="1"/>
                                            </p:txEl>
                                          </p:spTgt>
                                        </p:tgtEl>
                                      </p:cBhvr>
                                    </p:animEffect>
                                    <p:anim calcmode="lin" valueType="num">
                                      <p:cBhvr>
                                        <p:cTn id="13"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fade">
                                      <p:cBhvr>
                                        <p:cTn id="17" dur="1000"/>
                                        <p:tgtEl>
                                          <p:spTgt spid="15">
                                            <p:txEl>
                                              <p:pRg st="2" end="2"/>
                                            </p:txEl>
                                          </p:spTgt>
                                        </p:tgtEl>
                                      </p:cBhvr>
                                    </p:animEffect>
                                    <p:anim calcmode="lin" valueType="num">
                                      <p:cBhvr>
                                        <p:cTn id="18"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5">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fade">
                                      <p:cBhvr>
                                        <p:cTn id="22" dur="1000"/>
                                        <p:tgtEl>
                                          <p:spTgt spid="15">
                                            <p:txEl>
                                              <p:pRg st="3" end="3"/>
                                            </p:txEl>
                                          </p:spTgt>
                                        </p:tgtEl>
                                      </p:cBhvr>
                                    </p:animEffect>
                                    <p:anim calcmode="lin" valueType="num">
                                      <p:cBhvr>
                                        <p:cTn id="23"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5">
                                            <p:txEl>
                                              <p:pRg st="4" end="4"/>
                                            </p:txEl>
                                          </p:spTgt>
                                        </p:tgtEl>
                                        <p:attrNameLst>
                                          <p:attrName>style.visibility</p:attrName>
                                        </p:attrNameLst>
                                      </p:cBhvr>
                                      <p:to>
                                        <p:strVal val="visible"/>
                                      </p:to>
                                    </p:set>
                                    <p:animEffect transition="in" filter="fade">
                                      <p:cBhvr>
                                        <p:cTn id="29" dur="1000"/>
                                        <p:tgtEl>
                                          <p:spTgt spid="15">
                                            <p:txEl>
                                              <p:pRg st="4" end="4"/>
                                            </p:txEl>
                                          </p:spTgt>
                                        </p:tgtEl>
                                      </p:cBhvr>
                                    </p:animEffect>
                                    <p:anim calcmode="lin" valueType="num">
                                      <p:cBhvr>
                                        <p:cTn id="30" dur="1000" fill="hold"/>
                                        <p:tgtEl>
                                          <p:spTgt spid="15">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15">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5">
                                            <p:txEl>
                                              <p:pRg st="5" end="5"/>
                                            </p:txEl>
                                          </p:spTgt>
                                        </p:tgtEl>
                                        <p:attrNameLst>
                                          <p:attrName>style.visibility</p:attrName>
                                        </p:attrNameLst>
                                      </p:cBhvr>
                                      <p:to>
                                        <p:strVal val="visible"/>
                                      </p:to>
                                    </p:set>
                                    <p:animEffect transition="in" filter="fade">
                                      <p:cBhvr>
                                        <p:cTn id="34" dur="1000"/>
                                        <p:tgtEl>
                                          <p:spTgt spid="15">
                                            <p:txEl>
                                              <p:pRg st="5" end="5"/>
                                            </p:txEl>
                                          </p:spTgt>
                                        </p:tgtEl>
                                      </p:cBhvr>
                                    </p:animEffect>
                                    <p:anim calcmode="lin" valueType="num">
                                      <p:cBhvr>
                                        <p:cTn id="35" dur="1000" fill="hold"/>
                                        <p:tgtEl>
                                          <p:spTgt spid="15">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15">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5">
                                            <p:txEl>
                                              <p:pRg st="6" end="6"/>
                                            </p:txEl>
                                          </p:spTgt>
                                        </p:tgtEl>
                                        <p:attrNameLst>
                                          <p:attrName>style.visibility</p:attrName>
                                        </p:attrNameLst>
                                      </p:cBhvr>
                                      <p:to>
                                        <p:strVal val="visible"/>
                                      </p:to>
                                    </p:set>
                                    <p:animEffect transition="in" filter="fade">
                                      <p:cBhvr>
                                        <p:cTn id="39" dur="1000"/>
                                        <p:tgtEl>
                                          <p:spTgt spid="15">
                                            <p:txEl>
                                              <p:pRg st="6" end="6"/>
                                            </p:txEl>
                                          </p:spTgt>
                                        </p:tgtEl>
                                      </p:cBhvr>
                                    </p:animEffect>
                                    <p:anim calcmode="lin" valueType="num">
                                      <p:cBhvr>
                                        <p:cTn id="40" dur="1000" fill="hold"/>
                                        <p:tgtEl>
                                          <p:spTgt spid="15">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15">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5">
                                            <p:txEl>
                                              <p:pRg st="7" end="7"/>
                                            </p:txEl>
                                          </p:spTgt>
                                        </p:tgtEl>
                                        <p:attrNameLst>
                                          <p:attrName>style.visibility</p:attrName>
                                        </p:attrNameLst>
                                      </p:cBhvr>
                                      <p:to>
                                        <p:strVal val="visible"/>
                                      </p:to>
                                    </p:set>
                                    <p:animEffect transition="in" filter="fade">
                                      <p:cBhvr>
                                        <p:cTn id="44" dur="1000"/>
                                        <p:tgtEl>
                                          <p:spTgt spid="15">
                                            <p:txEl>
                                              <p:pRg st="7" end="7"/>
                                            </p:txEl>
                                          </p:spTgt>
                                        </p:tgtEl>
                                      </p:cBhvr>
                                    </p:animEffect>
                                    <p:anim calcmode="lin" valueType="num">
                                      <p:cBhvr>
                                        <p:cTn id="45" dur="1000" fill="hold"/>
                                        <p:tgtEl>
                                          <p:spTgt spid="15">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15">
                                            <p:txEl>
                                              <p:pRg st="7" end="7"/>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5">
                                            <p:txEl>
                                              <p:pRg st="8" end="8"/>
                                            </p:txEl>
                                          </p:spTgt>
                                        </p:tgtEl>
                                        <p:attrNameLst>
                                          <p:attrName>style.visibility</p:attrName>
                                        </p:attrNameLst>
                                      </p:cBhvr>
                                      <p:to>
                                        <p:strVal val="visible"/>
                                      </p:to>
                                    </p:set>
                                    <p:animEffect transition="in" filter="fade">
                                      <p:cBhvr>
                                        <p:cTn id="49" dur="1000"/>
                                        <p:tgtEl>
                                          <p:spTgt spid="15">
                                            <p:txEl>
                                              <p:pRg st="8" end="8"/>
                                            </p:txEl>
                                          </p:spTgt>
                                        </p:tgtEl>
                                      </p:cBhvr>
                                    </p:animEffect>
                                    <p:anim calcmode="lin" valueType="num">
                                      <p:cBhvr>
                                        <p:cTn id="50" dur="1000" fill="hold"/>
                                        <p:tgtEl>
                                          <p:spTgt spid="15">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15">
                                            <p:txEl>
                                              <p:pRg st="8" end="8"/>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5">
                                            <p:txEl>
                                              <p:pRg st="9" end="9"/>
                                            </p:txEl>
                                          </p:spTgt>
                                        </p:tgtEl>
                                        <p:attrNameLst>
                                          <p:attrName>style.visibility</p:attrName>
                                        </p:attrNameLst>
                                      </p:cBhvr>
                                      <p:to>
                                        <p:strVal val="visible"/>
                                      </p:to>
                                    </p:set>
                                    <p:animEffect transition="in" filter="fade">
                                      <p:cBhvr>
                                        <p:cTn id="54" dur="1000"/>
                                        <p:tgtEl>
                                          <p:spTgt spid="15">
                                            <p:txEl>
                                              <p:pRg st="9" end="9"/>
                                            </p:txEl>
                                          </p:spTgt>
                                        </p:tgtEl>
                                      </p:cBhvr>
                                    </p:animEffect>
                                    <p:anim calcmode="lin" valueType="num">
                                      <p:cBhvr>
                                        <p:cTn id="55" dur="1000" fill="hold"/>
                                        <p:tgtEl>
                                          <p:spTgt spid="15">
                                            <p:txEl>
                                              <p:pRg st="9" end="9"/>
                                            </p:txEl>
                                          </p:spTgt>
                                        </p:tgtEl>
                                        <p:attrNameLst>
                                          <p:attrName>ppt_x</p:attrName>
                                        </p:attrNameLst>
                                      </p:cBhvr>
                                      <p:tavLst>
                                        <p:tav tm="0">
                                          <p:val>
                                            <p:strVal val="#ppt_x"/>
                                          </p:val>
                                        </p:tav>
                                        <p:tav tm="100000">
                                          <p:val>
                                            <p:strVal val="#ppt_x"/>
                                          </p:val>
                                        </p:tav>
                                      </p:tavLst>
                                    </p:anim>
                                    <p:anim calcmode="lin" valueType="num">
                                      <p:cBhvr>
                                        <p:cTn id="56" dur="1000" fill="hold"/>
                                        <p:tgtEl>
                                          <p:spTgt spid="15">
                                            <p:txEl>
                                              <p:pRg st="9" end="9"/>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15">
                                            <p:txEl>
                                              <p:pRg st="10" end="10"/>
                                            </p:txEl>
                                          </p:spTgt>
                                        </p:tgtEl>
                                        <p:attrNameLst>
                                          <p:attrName>style.visibility</p:attrName>
                                        </p:attrNameLst>
                                      </p:cBhvr>
                                      <p:to>
                                        <p:strVal val="visible"/>
                                      </p:to>
                                    </p:set>
                                    <p:animEffect transition="in" filter="fade">
                                      <p:cBhvr>
                                        <p:cTn id="59" dur="1000"/>
                                        <p:tgtEl>
                                          <p:spTgt spid="15">
                                            <p:txEl>
                                              <p:pRg st="10" end="10"/>
                                            </p:txEl>
                                          </p:spTgt>
                                        </p:tgtEl>
                                      </p:cBhvr>
                                    </p:animEffect>
                                    <p:anim calcmode="lin" valueType="num">
                                      <p:cBhvr>
                                        <p:cTn id="60" dur="1000" fill="hold"/>
                                        <p:tgtEl>
                                          <p:spTgt spid="15">
                                            <p:txEl>
                                              <p:pRg st="10" end="10"/>
                                            </p:txEl>
                                          </p:spTgt>
                                        </p:tgtEl>
                                        <p:attrNameLst>
                                          <p:attrName>ppt_x</p:attrName>
                                        </p:attrNameLst>
                                      </p:cBhvr>
                                      <p:tavLst>
                                        <p:tav tm="0">
                                          <p:val>
                                            <p:strVal val="#ppt_x"/>
                                          </p:val>
                                        </p:tav>
                                        <p:tav tm="100000">
                                          <p:val>
                                            <p:strVal val="#ppt_x"/>
                                          </p:val>
                                        </p:tav>
                                      </p:tavLst>
                                    </p:anim>
                                    <p:anim calcmode="lin" valueType="num">
                                      <p:cBhvr>
                                        <p:cTn id="61" dur="1000" fill="hold"/>
                                        <p:tgtEl>
                                          <p:spTgt spid="15">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15">
                                            <p:txEl>
                                              <p:pRg st="11" end="11"/>
                                            </p:txEl>
                                          </p:spTgt>
                                        </p:tgtEl>
                                        <p:attrNameLst>
                                          <p:attrName>style.visibility</p:attrName>
                                        </p:attrNameLst>
                                      </p:cBhvr>
                                      <p:to>
                                        <p:strVal val="visible"/>
                                      </p:to>
                                    </p:set>
                                    <p:anim calcmode="lin" valueType="num">
                                      <p:cBhvr additive="base">
                                        <p:cTn id="66" dur="500" fill="hold"/>
                                        <p:tgtEl>
                                          <p:spTgt spid="15">
                                            <p:txEl>
                                              <p:pRg st="11" end="11"/>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15">
                                            <p:txEl>
                                              <p:pRg st="11" end="11"/>
                                            </p:txEl>
                                          </p:spTgt>
                                        </p:tgtEl>
                                        <p:attrNameLst>
                                          <p:attrName>ppt_y</p:attrName>
                                        </p:attrNameLst>
                                      </p:cBhvr>
                                      <p:tavLst>
                                        <p:tav tm="0">
                                          <p:val>
                                            <p:strVal val="1+#ppt_h/2"/>
                                          </p:val>
                                        </p:tav>
                                        <p:tav tm="100000">
                                          <p:val>
                                            <p:strVal val="#ppt_y"/>
                                          </p:val>
                                        </p:tav>
                                      </p:tavLst>
                                    </p:anim>
                                  </p:childTnLst>
                                </p:cTn>
                              </p:par>
                              <p:par>
                                <p:cTn id="68" presetID="2" presetClass="entr" presetSubtype="4" fill="hold" nodeType="withEffect">
                                  <p:stCondLst>
                                    <p:cond delay="0"/>
                                  </p:stCondLst>
                                  <p:childTnLst>
                                    <p:set>
                                      <p:cBhvr>
                                        <p:cTn id="69" dur="1" fill="hold">
                                          <p:stCondLst>
                                            <p:cond delay="0"/>
                                          </p:stCondLst>
                                        </p:cTn>
                                        <p:tgtEl>
                                          <p:spTgt spid="15">
                                            <p:txEl>
                                              <p:pRg st="12" end="12"/>
                                            </p:txEl>
                                          </p:spTgt>
                                        </p:tgtEl>
                                        <p:attrNameLst>
                                          <p:attrName>style.visibility</p:attrName>
                                        </p:attrNameLst>
                                      </p:cBhvr>
                                      <p:to>
                                        <p:strVal val="visible"/>
                                      </p:to>
                                    </p:set>
                                    <p:anim calcmode="lin" valueType="num">
                                      <p:cBhvr additive="base">
                                        <p:cTn id="70" dur="500" fill="hold"/>
                                        <p:tgtEl>
                                          <p:spTgt spid="15">
                                            <p:txEl>
                                              <p:pRg st="12" end="12"/>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15">
                                            <p:txEl>
                                              <p:pRg st="12" end="12"/>
                                            </p:txEl>
                                          </p:spTgt>
                                        </p:tgtEl>
                                        <p:attrNameLst>
                                          <p:attrName>ppt_y</p:attrName>
                                        </p:attrNameLst>
                                      </p:cBhvr>
                                      <p:tavLst>
                                        <p:tav tm="0">
                                          <p:val>
                                            <p:strVal val="1+#ppt_h/2"/>
                                          </p:val>
                                        </p:tav>
                                        <p:tav tm="100000">
                                          <p:val>
                                            <p:strVal val="#ppt_y"/>
                                          </p:val>
                                        </p:tav>
                                      </p:tavLst>
                                    </p:anim>
                                  </p:childTnLst>
                                </p:cTn>
                              </p:par>
                              <p:par>
                                <p:cTn id="72" presetID="2" presetClass="entr" presetSubtype="4" fill="hold" nodeType="withEffect">
                                  <p:stCondLst>
                                    <p:cond delay="0"/>
                                  </p:stCondLst>
                                  <p:childTnLst>
                                    <p:set>
                                      <p:cBhvr>
                                        <p:cTn id="73" dur="1" fill="hold">
                                          <p:stCondLst>
                                            <p:cond delay="0"/>
                                          </p:stCondLst>
                                        </p:cTn>
                                        <p:tgtEl>
                                          <p:spTgt spid="15">
                                            <p:txEl>
                                              <p:pRg st="13" end="13"/>
                                            </p:txEl>
                                          </p:spTgt>
                                        </p:tgtEl>
                                        <p:attrNameLst>
                                          <p:attrName>style.visibility</p:attrName>
                                        </p:attrNameLst>
                                      </p:cBhvr>
                                      <p:to>
                                        <p:strVal val="visible"/>
                                      </p:to>
                                    </p:set>
                                    <p:anim calcmode="lin" valueType="num">
                                      <p:cBhvr additive="base">
                                        <p:cTn id="74" dur="500" fill="hold"/>
                                        <p:tgtEl>
                                          <p:spTgt spid="15">
                                            <p:txEl>
                                              <p:pRg st="13" end="13"/>
                                            </p:txEl>
                                          </p:spTgt>
                                        </p:tgtEl>
                                        <p:attrNameLst>
                                          <p:attrName>ppt_x</p:attrName>
                                        </p:attrNameLst>
                                      </p:cBhvr>
                                      <p:tavLst>
                                        <p:tav tm="0">
                                          <p:val>
                                            <p:strVal val="#ppt_x"/>
                                          </p:val>
                                        </p:tav>
                                        <p:tav tm="100000">
                                          <p:val>
                                            <p:strVal val="#ppt_x"/>
                                          </p:val>
                                        </p:tav>
                                      </p:tavLst>
                                    </p:anim>
                                    <p:anim calcmode="lin" valueType="num">
                                      <p:cBhvr additive="base">
                                        <p:cTn id="75" dur="500" fill="hold"/>
                                        <p:tgtEl>
                                          <p:spTgt spid="15">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752" y="-331694"/>
            <a:ext cx="10416989" cy="7620000"/>
          </a:xfrm>
          <a:prstGeom prst="rect">
            <a:avLst/>
          </a:prstGeom>
        </p:spPr>
      </p:pic>
    </p:spTree>
    <p:extLst>
      <p:ext uri="{BB962C8B-B14F-4D97-AF65-F5344CB8AC3E}">
        <p14:creationId xmlns:p14="http://schemas.microsoft.com/office/powerpoint/2010/main" val="3216210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图片 329">
            <a:extLst>
              <a:ext uri="{FF2B5EF4-FFF2-40B4-BE49-F238E27FC236}">
                <a16:creationId xmlns:a16="http://schemas.microsoft.com/office/drawing/2014/main" id="{7E344B9E-4235-4D99-9C68-220C40C5DD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6104" y="3378201"/>
            <a:ext cx="3842216" cy="3079542"/>
          </a:xfrm>
          <a:prstGeom prst="rect">
            <a:avLst/>
          </a:prstGeom>
        </p:spPr>
      </p:pic>
      <p:pic>
        <p:nvPicPr>
          <p:cNvPr id="326" name="图片 325">
            <a:extLst>
              <a:ext uri="{FF2B5EF4-FFF2-40B4-BE49-F238E27FC236}">
                <a16:creationId xmlns:a16="http://schemas.microsoft.com/office/drawing/2014/main" id="{17D90F82-D78F-42DD-9A56-9556F66F13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pic>
        <p:nvPicPr>
          <p:cNvPr id="332" name="图片 331">
            <a:extLst>
              <a:ext uri="{FF2B5EF4-FFF2-40B4-BE49-F238E27FC236}">
                <a16:creationId xmlns:a16="http://schemas.microsoft.com/office/drawing/2014/main" id="{EB2DF17D-C5CC-49B2-8406-C457717141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3183466"/>
            <a:ext cx="3068236" cy="3674533"/>
          </a:xfrm>
          <a:prstGeom prst="rect">
            <a:avLst/>
          </a:prstGeom>
        </p:spPr>
      </p:pic>
      <p:pic>
        <p:nvPicPr>
          <p:cNvPr id="334" name="图片 333">
            <a:extLst>
              <a:ext uri="{FF2B5EF4-FFF2-40B4-BE49-F238E27FC236}">
                <a16:creationId xmlns:a16="http://schemas.microsoft.com/office/drawing/2014/main" id="{C9CD878C-58EC-4B7C-8E16-E1C2A3C441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132307"/>
            <a:ext cx="1833548" cy="1725692"/>
          </a:xfrm>
          <a:prstGeom prst="rect">
            <a:avLst/>
          </a:prstGeom>
        </p:spPr>
      </p:pic>
      <p:pic>
        <p:nvPicPr>
          <p:cNvPr id="336" name="图片 335">
            <a:extLst>
              <a:ext uri="{FF2B5EF4-FFF2-40B4-BE49-F238E27FC236}">
                <a16:creationId xmlns:a16="http://schemas.microsoft.com/office/drawing/2014/main" id="{420F89D8-45EE-4E1E-9611-CC2B34129CA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18400" y="5874695"/>
            <a:ext cx="4673599" cy="730871"/>
          </a:xfrm>
          <a:prstGeom prst="rect">
            <a:avLst/>
          </a:prstGeom>
        </p:spPr>
      </p:pic>
      <p:pic>
        <p:nvPicPr>
          <p:cNvPr id="342" name="图片 341">
            <a:extLst>
              <a:ext uri="{FF2B5EF4-FFF2-40B4-BE49-F238E27FC236}">
                <a16:creationId xmlns:a16="http://schemas.microsoft.com/office/drawing/2014/main" id="{8C4D4476-2B96-44B2-B380-773DF982CC6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68503" y="5084773"/>
            <a:ext cx="4825912" cy="1658646"/>
          </a:xfrm>
          <a:prstGeom prst="rect">
            <a:avLst/>
          </a:prstGeom>
        </p:spPr>
      </p:pic>
      <p:sp>
        <p:nvSpPr>
          <p:cNvPr id="348" name="文本框 347">
            <a:extLst>
              <a:ext uri="{FF2B5EF4-FFF2-40B4-BE49-F238E27FC236}">
                <a16:creationId xmlns:a16="http://schemas.microsoft.com/office/drawing/2014/main" id="{77186CA0-4305-493A-B3A5-1FFDD50D6222}"/>
              </a:ext>
            </a:extLst>
          </p:cNvPr>
          <p:cNvSpPr txBox="1"/>
          <p:nvPr/>
        </p:nvSpPr>
        <p:spPr>
          <a:xfrm>
            <a:off x="3524601" y="2060827"/>
            <a:ext cx="5029698" cy="1169551"/>
          </a:xfrm>
          <a:prstGeom prst="rect">
            <a:avLst/>
          </a:prstGeom>
          <a:noFill/>
        </p:spPr>
        <p:txBody>
          <a:bodyPr wrap="square" rtlCol="0">
            <a:spAutoFit/>
            <a:scene3d>
              <a:camera prst="orthographicFront"/>
              <a:lightRig rig="threePt" dir="t"/>
            </a:scene3d>
            <a:sp3d contourW="12700"/>
          </a:bodyPr>
          <a:lstStyle/>
          <a:p>
            <a:pPr algn="ctr"/>
            <a:r>
              <a:rPr lang="vi-VN" altLang="zh-CN" sz="7000" b="1" dirty="0">
                <a:solidFill>
                  <a:srgbClr val="FF0000"/>
                </a:solidFill>
                <a:latin typeface="Tahoma" panose="020B0604030504040204" pitchFamily="34" charset="0"/>
                <a:ea typeface="Tahoma" panose="020B0604030504040204" pitchFamily="34" charset="0"/>
                <a:cs typeface="Tahoma" panose="020B0604030504040204" pitchFamily="34" charset="0"/>
              </a:rPr>
              <a:t>Khởi động</a:t>
            </a:r>
            <a:endParaRPr lang="zh-CN" altLang="en-US" sz="7000" b="1" dirty="0">
              <a:solidFill>
                <a:srgbClr val="FF0000"/>
              </a:solidFill>
              <a:latin typeface="Tahoma" panose="020B0604030504040204" pitchFamily="34" charset="0"/>
              <a:ea typeface="字魂36号-正文宋楷" panose="02000000000000000000" pitchFamily="2" charset="-122"/>
              <a:cs typeface="Tahoma" panose="020B0604030504040204" pitchFamily="34" charset="0"/>
            </a:endParaRPr>
          </a:p>
        </p:txBody>
      </p:sp>
      <p:pic>
        <p:nvPicPr>
          <p:cNvPr id="349" name="Craig Duncan - Battle Hymn Of The Republic">
            <a:hlinkClick r:id="" action="ppaction://media"/>
            <a:extLst>
              <a:ext uri="{FF2B5EF4-FFF2-40B4-BE49-F238E27FC236}">
                <a16:creationId xmlns:a16="http://schemas.microsoft.com/office/drawing/2014/main" id="{F644EB09-1A23-4B95-B65B-41BD706716BC}"/>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09600" y="-1181100"/>
            <a:ext cx="609600" cy="609600"/>
          </a:xfrm>
          <a:prstGeom prst="rect">
            <a:avLst/>
          </a:prstGeom>
        </p:spPr>
      </p:pic>
    </p:spTree>
    <p:extLst>
      <p:ext uri="{BB962C8B-B14F-4D97-AF65-F5344CB8AC3E}">
        <p14:creationId xmlns:p14="http://schemas.microsoft.com/office/powerpoint/2010/main" val="2417677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48"/>
                                        </p:tgtEl>
                                        <p:attrNameLst>
                                          <p:attrName>style.visibility</p:attrName>
                                        </p:attrNameLst>
                                      </p:cBhvr>
                                      <p:to>
                                        <p:strVal val="visible"/>
                                      </p:to>
                                    </p:set>
                                    <p:animEffect transition="in" filter="wheel(1)">
                                      <p:cBhvr>
                                        <p:cTn id="7" dur="2000"/>
                                        <p:tgtEl>
                                          <p:spTgt spid="34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8" repeatCount="indefinite" fill="hold" display="0">
                  <p:stCondLst>
                    <p:cond delay="indefinite"/>
                  </p:stCondLst>
                  <p:endCondLst>
                    <p:cond evt="onStopAudio" delay="0">
                      <p:tgtEl>
                        <p:sldTgt/>
                      </p:tgtEl>
                    </p:cond>
                  </p:endCondLst>
                </p:cTn>
                <p:tgtEl>
                  <p:spTgt spid="349"/>
                </p:tgtEl>
              </p:cMediaNode>
            </p:audio>
          </p:childTnLst>
        </p:cTn>
      </p:par>
    </p:tnLst>
    <p:bldLst>
      <p:bldP spid="34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图片 325">
            <a:extLst>
              <a:ext uri="{FF2B5EF4-FFF2-40B4-BE49-F238E27FC236}">
                <a16:creationId xmlns:a16="http://schemas.microsoft.com/office/drawing/2014/main" id="{17D90F82-D78F-42DD-9A56-9556F66F1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grpSp>
        <p:nvGrpSpPr>
          <p:cNvPr id="2" name="组合 1">
            <a:extLst>
              <a:ext uri="{FF2B5EF4-FFF2-40B4-BE49-F238E27FC236}">
                <a16:creationId xmlns:a16="http://schemas.microsoft.com/office/drawing/2014/main" id="{DE0DC727-CD0A-4A78-A914-5F8ACDE4CF9E}"/>
              </a:ext>
            </a:extLst>
          </p:cNvPr>
          <p:cNvGrpSpPr/>
          <p:nvPr/>
        </p:nvGrpSpPr>
        <p:grpSpPr>
          <a:xfrm flipH="1">
            <a:off x="0" y="2073318"/>
            <a:ext cx="6303860" cy="4532249"/>
            <a:chOff x="5888140" y="2073318"/>
            <a:chExt cx="6303860" cy="4532249"/>
          </a:xfrm>
        </p:grpSpPr>
        <p:pic>
          <p:nvPicPr>
            <p:cNvPr id="330" name="图片 329">
              <a:extLst>
                <a:ext uri="{FF2B5EF4-FFF2-40B4-BE49-F238E27FC236}">
                  <a16:creationId xmlns:a16="http://schemas.microsoft.com/office/drawing/2014/main" id="{7E344B9E-4235-4D99-9C68-220C40C5DD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8056" y="2073318"/>
              <a:ext cx="5470264" cy="4384425"/>
            </a:xfrm>
            <a:prstGeom prst="rect">
              <a:avLst/>
            </a:prstGeom>
          </p:spPr>
        </p:pic>
        <p:pic>
          <p:nvPicPr>
            <p:cNvPr id="336" name="图片 335">
              <a:extLst>
                <a:ext uri="{FF2B5EF4-FFF2-40B4-BE49-F238E27FC236}">
                  <a16:creationId xmlns:a16="http://schemas.microsoft.com/office/drawing/2014/main" id="{420F89D8-45EE-4E1E-9611-CC2B34129C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8140" y="5619751"/>
              <a:ext cx="6303860" cy="985816"/>
            </a:xfrm>
            <a:prstGeom prst="rect">
              <a:avLst/>
            </a:prstGeom>
          </p:spPr>
        </p:pic>
      </p:grpSp>
      <p:pic>
        <p:nvPicPr>
          <p:cNvPr id="338" name="图片 337">
            <a:extLst>
              <a:ext uri="{FF2B5EF4-FFF2-40B4-BE49-F238E27FC236}">
                <a16:creationId xmlns:a16="http://schemas.microsoft.com/office/drawing/2014/main" id="{B18620E4-EE9E-4014-9E5F-00D69CB5B6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151930" y="400257"/>
            <a:ext cx="7914548" cy="1621706"/>
          </a:xfrm>
          <a:prstGeom prst="rect">
            <a:avLst/>
          </a:prstGeom>
        </p:spPr>
      </p:pic>
      <p:sp>
        <p:nvSpPr>
          <p:cNvPr id="4" name="Hộp Văn bản 3">
            <a:extLst>
              <a:ext uri="{FF2B5EF4-FFF2-40B4-BE49-F238E27FC236}">
                <a16:creationId xmlns:a16="http://schemas.microsoft.com/office/drawing/2014/main" id="{F00ED617-466A-4D14-9997-8CE292ABD152}"/>
              </a:ext>
            </a:extLst>
          </p:cNvPr>
          <p:cNvSpPr txBox="1"/>
          <p:nvPr/>
        </p:nvSpPr>
        <p:spPr>
          <a:xfrm>
            <a:off x="3982628" y="2073318"/>
            <a:ext cx="7863840" cy="1938992"/>
          </a:xfrm>
          <a:prstGeom prst="rect">
            <a:avLst/>
          </a:prstGeom>
          <a:noFill/>
        </p:spPr>
        <p:txBody>
          <a:bodyPr wrap="square" rtlCol="0">
            <a:spAutoFit/>
          </a:bodyPr>
          <a:lstStyle/>
          <a:p>
            <a:pPr algn="ctr"/>
            <a:r>
              <a:rPr lang="vi-VN" sz="6000" b="1" dirty="0">
                <a:solidFill>
                  <a:srgbClr val="00B050"/>
                </a:solidFill>
                <a:latin typeface="Times New Roman" panose="02020603050405020304" pitchFamily="18" charset="0"/>
                <a:cs typeface="Times New Roman" panose="02020603050405020304" pitchFamily="18" charset="0"/>
              </a:rPr>
              <a:t>Chào tạm biệt các bạn nhỏ …</a:t>
            </a:r>
            <a:endParaRPr lang="en-NZ" sz="60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065226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ác Đưa Thư Vui Tính - Kính Coong Kính Coong [Official Full HD]">
            <a:hlinkClick r:id="" action="ppaction://media"/>
            <a:extLst>
              <a:ext uri="{FF2B5EF4-FFF2-40B4-BE49-F238E27FC236}">
                <a16:creationId xmlns:a16="http://schemas.microsoft.com/office/drawing/2014/main" id="{38E56326-A39E-44CB-9AAF-773E1654EE5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2646"/>
          </a:xfrm>
          <a:prstGeom prst="rect">
            <a:avLst/>
          </a:prstGeom>
        </p:spPr>
      </p:pic>
    </p:spTree>
    <p:extLst>
      <p:ext uri="{BB962C8B-B14F-4D97-AF65-F5344CB8AC3E}">
        <p14:creationId xmlns:p14="http://schemas.microsoft.com/office/powerpoint/2010/main" val="148382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4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37E2AB-0167-436F-96D6-007BCD19A9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C47A7D8-D099-4392-B17B-5D2A695D424A}"/>
              </a:ext>
            </a:extLst>
          </p:cNvPr>
          <p:cNvSpPr txBox="1"/>
          <p:nvPr/>
        </p:nvSpPr>
        <p:spPr>
          <a:xfrm>
            <a:off x="1811468" y="673548"/>
            <a:ext cx="10281920" cy="707886"/>
          </a:xfrm>
          <a:prstGeom prst="rect">
            <a:avLst/>
          </a:prstGeom>
          <a:noFill/>
        </p:spPr>
        <p:txBody>
          <a:bodyPr wrap="square" rtlCol="0">
            <a:spAutoFit/>
          </a:bodyPr>
          <a:lstStyle/>
          <a:p>
            <a:r>
              <a:rPr lang="en-US" sz="4000" b="1" dirty="0" err="1">
                <a:solidFill>
                  <a:schemeClr val="bg1"/>
                </a:solidFill>
                <a:latin typeface="Times New Roman" panose="02020603050405020304" pitchFamily="18" charset="0"/>
                <a:cs typeface="Times New Roman" panose="02020603050405020304" pitchFamily="18" charset="0"/>
              </a:rPr>
              <a:t>Thứ</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sáu</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ngày</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smtClean="0">
                <a:solidFill>
                  <a:schemeClr val="bg1"/>
                </a:solidFill>
                <a:latin typeface="Times New Roman" panose="02020603050405020304" pitchFamily="18" charset="0"/>
                <a:cs typeface="Times New Roman" panose="02020603050405020304" pitchFamily="18" charset="0"/>
              </a:rPr>
              <a:t>30 </a:t>
            </a:r>
            <a:r>
              <a:rPr lang="en-US" sz="4000" b="1" dirty="0" err="1">
                <a:solidFill>
                  <a:schemeClr val="bg1"/>
                </a:solidFill>
                <a:latin typeface="Times New Roman" panose="02020603050405020304" pitchFamily="18" charset="0"/>
                <a:cs typeface="Times New Roman" panose="02020603050405020304" pitchFamily="18" charset="0"/>
              </a:rPr>
              <a:t>tháng</a:t>
            </a:r>
            <a:r>
              <a:rPr lang="en-US" sz="4000" b="1" dirty="0">
                <a:solidFill>
                  <a:schemeClr val="bg1"/>
                </a:solidFill>
                <a:latin typeface="Times New Roman" panose="02020603050405020304" pitchFamily="18" charset="0"/>
                <a:cs typeface="Times New Roman" panose="02020603050405020304" pitchFamily="18" charset="0"/>
              </a:rPr>
              <a:t> 9 </a:t>
            </a:r>
            <a:r>
              <a:rPr lang="en-US" sz="4000" b="1" dirty="0" err="1">
                <a:solidFill>
                  <a:schemeClr val="bg1"/>
                </a:solidFill>
                <a:latin typeface="Times New Roman" panose="02020603050405020304" pitchFamily="18" charset="0"/>
                <a:cs typeface="Times New Roman" panose="02020603050405020304" pitchFamily="18" charset="0"/>
              </a:rPr>
              <a:t>năm</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smtClean="0">
                <a:solidFill>
                  <a:schemeClr val="bg1"/>
                </a:solidFill>
                <a:latin typeface="Times New Roman" panose="02020603050405020304" pitchFamily="18" charset="0"/>
                <a:cs typeface="Times New Roman" panose="02020603050405020304" pitchFamily="18" charset="0"/>
              </a:rPr>
              <a:t>2022</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D847146A-1859-4463-B697-D3BE501C3424}"/>
              </a:ext>
            </a:extLst>
          </p:cNvPr>
          <p:cNvSpPr txBox="1"/>
          <p:nvPr/>
        </p:nvSpPr>
        <p:spPr>
          <a:xfrm>
            <a:off x="4323975" y="1469152"/>
            <a:ext cx="10281920" cy="707886"/>
          </a:xfrm>
          <a:prstGeom prst="rect">
            <a:avLst/>
          </a:prstGeom>
          <a:noFill/>
        </p:spPr>
        <p:txBody>
          <a:bodyPr wrap="square" rtlCol="0">
            <a:spAutoFit/>
          </a:bodyPr>
          <a:lstStyle/>
          <a:p>
            <a:r>
              <a:rPr lang="en-US" sz="4000" b="1" dirty="0" err="1">
                <a:solidFill>
                  <a:schemeClr val="bg1"/>
                </a:solidFill>
                <a:latin typeface="Times New Roman" panose="02020603050405020304" pitchFamily="18" charset="0"/>
                <a:cs typeface="Times New Roman" panose="02020603050405020304" pitchFamily="18" charset="0"/>
              </a:rPr>
              <a:t>Tập</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làm</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văn</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5F2B812-3459-41CC-8E95-A4E137C3A8E2}"/>
              </a:ext>
            </a:extLst>
          </p:cNvPr>
          <p:cNvSpPr txBox="1"/>
          <p:nvPr/>
        </p:nvSpPr>
        <p:spPr>
          <a:xfrm>
            <a:off x="3474123" y="2264756"/>
            <a:ext cx="10281920" cy="707886"/>
          </a:xfrm>
          <a:prstGeom prst="rect">
            <a:avLst/>
          </a:prstGeom>
          <a:noFill/>
        </p:spPr>
        <p:txBody>
          <a:bodyPr wrap="square" rtlCol="0">
            <a:spAutoFit/>
          </a:bodyPr>
          <a:lstStyle/>
          <a:p>
            <a:r>
              <a:rPr lang="en-US" sz="4000" b="1" dirty="0" smtClean="0">
                <a:solidFill>
                  <a:schemeClr val="bg1"/>
                </a:solidFill>
                <a:latin typeface="HP001 4 hàng" panose="020B0603050302020204" pitchFamily="34" charset="0"/>
              </a:rPr>
              <a:t>        </a:t>
            </a:r>
            <a:r>
              <a:rPr lang="en-US" sz="4000" b="1" dirty="0" err="1" smtClean="0">
                <a:solidFill>
                  <a:srgbClr val="FFFF00"/>
                </a:solidFill>
                <a:latin typeface="Times New Roman" panose="02020603050405020304" pitchFamily="18" charset="0"/>
                <a:cs typeface="Times New Roman" panose="02020603050405020304" pitchFamily="18" charset="0"/>
              </a:rPr>
              <a:t>Viết</a:t>
            </a:r>
            <a:r>
              <a:rPr lang="en-US" sz="4000" b="1" dirty="0" smtClean="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thư</a:t>
            </a:r>
            <a:r>
              <a:rPr lang="en-US" sz="4000" b="1" dirty="0">
                <a:solidFill>
                  <a:srgbClr val="FFFF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7394761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8" name="组合 567">
            <a:extLst>
              <a:ext uri="{FF2B5EF4-FFF2-40B4-BE49-F238E27FC236}">
                <a16:creationId xmlns:a16="http://schemas.microsoft.com/office/drawing/2014/main" id="{02593ED1-FFFA-40DB-97E2-C222486C357D}"/>
              </a:ext>
            </a:extLst>
          </p:cNvPr>
          <p:cNvGrpSpPr/>
          <p:nvPr/>
        </p:nvGrpSpPr>
        <p:grpSpPr>
          <a:xfrm>
            <a:off x="1330899" y="1678703"/>
            <a:ext cx="4506713" cy="1211173"/>
            <a:chOff x="1330899" y="1678703"/>
            <a:chExt cx="4506713" cy="1211173"/>
          </a:xfrm>
        </p:grpSpPr>
        <p:grpSp>
          <p:nvGrpSpPr>
            <p:cNvPr id="377" name="组合 376">
              <a:extLst>
                <a:ext uri="{FF2B5EF4-FFF2-40B4-BE49-F238E27FC236}">
                  <a16:creationId xmlns:a16="http://schemas.microsoft.com/office/drawing/2014/main" id="{17075F78-CFAD-42E1-B81F-22BF82BE32AE}"/>
                </a:ext>
              </a:extLst>
            </p:cNvPr>
            <p:cNvGrpSpPr/>
            <p:nvPr/>
          </p:nvGrpSpPr>
          <p:grpSpPr>
            <a:xfrm>
              <a:off x="1330899" y="1678703"/>
              <a:ext cx="4506713" cy="1211173"/>
              <a:chOff x="2972472" y="1362075"/>
              <a:chExt cx="5830217" cy="1566863"/>
            </a:xfrm>
          </p:grpSpPr>
          <p:sp>
            <p:nvSpPr>
              <p:cNvPr id="310" name="Freeform 5">
                <a:extLst>
                  <a:ext uri="{FF2B5EF4-FFF2-40B4-BE49-F238E27FC236}">
                    <a16:creationId xmlns:a16="http://schemas.microsoft.com/office/drawing/2014/main" id="{40DB562D-DE12-4524-A632-A81C6420DD91}"/>
                  </a:ext>
                </a:extLst>
              </p:cNvPr>
              <p:cNvSpPr>
                <a:spLocks/>
              </p:cNvSpPr>
              <p:nvPr/>
            </p:nvSpPr>
            <p:spPr bwMode="auto">
              <a:xfrm>
                <a:off x="3605214" y="1920875"/>
                <a:ext cx="5197475" cy="995363"/>
              </a:xfrm>
              <a:custGeom>
                <a:avLst/>
                <a:gdLst>
                  <a:gd name="T0" fmla="*/ 4 w 1226"/>
                  <a:gd name="T1" fmla="*/ 50 h 234"/>
                  <a:gd name="T2" fmla="*/ 61 w 1226"/>
                  <a:gd name="T3" fmla="*/ 44 h 234"/>
                  <a:gd name="T4" fmla="*/ 73 w 1226"/>
                  <a:gd name="T5" fmla="*/ 44 h 234"/>
                  <a:gd name="T6" fmla="*/ 427 w 1226"/>
                  <a:gd name="T7" fmla="*/ 55 h 234"/>
                  <a:gd name="T8" fmla="*/ 530 w 1226"/>
                  <a:gd name="T9" fmla="*/ 58 h 234"/>
                  <a:gd name="T10" fmla="*/ 1036 w 1226"/>
                  <a:gd name="T11" fmla="*/ 18 h 234"/>
                  <a:gd name="T12" fmla="*/ 1161 w 1226"/>
                  <a:gd name="T13" fmla="*/ 22 h 234"/>
                  <a:gd name="T14" fmla="*/ 1135 w 1226"/>
                  <a:gd name="T15" fmla="*/ 177 h 234"/>
                  <a:gd name="T16" fmla="*/ 1021 w 1226"/>
                  <a:gd name="T17" fmla="*/ 209 h 234"/>
                  <a:gd name="T18" fmla="*/ 868 w 1226"/>
                  <a:gd name="T19" fmla="*/ 217 h 234"/>
                  <a:gd name="T20" fmla="*/ 691 w 1226"/>
                  <a:gd name="T21" fmla="*/ 231 h 234"/>
                  <a:gd name="T22" fmla="*/ 554 w 1226"/>
                  <a:gd name="T23" fmla="*/ 233 h 234"/>
                  <a:gd name="T24" fmla="*/ 613 w 1226"/>
                  <a:gd name="T25" fmla="*/ 234 h 234"/>
                  <a:gd name="T26" fmla="*/ 459 w 1226"/>
                  <a:gd name="T27" fmla="*/ 233 h 234"/>
                  <a:gd name="T28" fmla="*/ 314 w 1226"/>
                  <a:gd name="T29" fmla="*/ 233 h 234"/>
                  <a:gd name="T30" fmla="*/ 148 w 1226"/>
                  <a:gd name="T31" fmla="*/ 226 h 234"/>
                  <a:gd name="T32" fmla="*/ 68 w 1226"/>
                  <a:gd name="T33" fmla="*/ 219 h 234"/>
                  <a:gd name="T34" fmla="*/ 10 w 1226"/>
                  <a:gd name="T35" fmla="*/ 203 h 234"/>
                  <a:gd name="T36" fmla="*/ 7 w 1226"/>
                  <a:gd name="T37" fmla="*/ 166 h 234"/>
                  <a:gd name="T38" fmla="*/ 4 w 1226"/>
                  <a:gd name="T39" fmla="*/ 5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26" h="234">
                    <a:moveTo>
                      <a:pt x="4" y="50"/>
                    </a:moveTo>
                    <a:cubicBezTo>
                      <a:pt x="9" y="42"/>
                      <a:pt x="42" y="43"/>
                      <a:pt x="61" y="44"/>
                    </a:cubicBezTo>
                    <a:cubicBezTo>
                      <a:pt x="66" y="44"/>
                      <a:pt x="71" y="44"/>
                      <a:pt x="73" y="44"/>
                    </a:cubicBezTo>
                    <a:cubicBezTo>
                      <a:pt x="191" y="44"/>
                      <a:pt x="309" y="52"/>
                      <a:pt x="427" y="55"/>
                    </a:cubicBezTo>
                    <a:cubicBezTo>
                      <a:pt x="461" y="56"/>
                      <a:pt x="496" y="57"/>
                      <a:pt x="530" y="58"/>
                    </a:cubicBezTo>
                    <a:cubicBezTo>
                      <a:pt x="643" y="63"/>
                      <a:pt x="979" y="30"/>
                      <a:pt x="1036" y="18"/>
                    </a:cubicBezTo>
                    <a:cubicBezTo>
                      <a:pt x="1075" y="10"/>
                      <a:pt x="1125" y="0"/>
                      <a:pt x="1161" y="22"/>
                    </a:cubicBezTo>
                    <a:cubicBezTo>
                      <a:pt x="1226" y="61"/>
                      <a:pt x="1184" y="144"/>
                      <a:pt x="1135" y="177"/>
                    </a:cubicBezTo>
                    <a:cubicBezTo>
                      <a:pt x="1101" y="199"/>
                      <a:pt x="1060" y="205"/>
                      <a:pt x="1021" y="209"/>
                    </a:cubicBezTo>
                    <a:cubicBezTo>
                      <a:pt x="970" y="213"/>
                      <a:pt x="919" y="214"/>
                      <a:pt x="868" y="217"/>
                    </a:cubicBezTo>
                    <a:cubicBezTo>
                      <a:pt x="809" y="220"/>
                      <a:pt x="750" y="228"/>
                      <a:pt x="691" y="231"/>
                    </a:cubicBezTo>
                    <a:cubicBezTo>
                      <a:pt x="645" y="233"/>
                      <a:pt x="600" y="233"/>
                      <a:pt x="554" y="233"/>
                    </a:cubicBezTo>
                    <a:cubicBezTo>
                      <a:pt x="574" y="233"/>
                      <a:pt x="593" y="233"/>
                      <a:pt x="613" y="234"/>
                    </a:cubicBezTo>
                    <a:cubicBezTo>
                      <a:pt x="562" y="233"/>
                      <a:pt x="510" y="233"/>
                      <a:pt x="459" y="233"/>
                    </a:cubicBezTo>
                    <a:cubicBezTo>
                      <a:pt x="411" y="233"/>
                      <a:pt x="362" y="234"/>
                      <a:pt x="314" y="233"/>
                    </a:cubicBezTo>
                    <a:cubicBezTo>
                      <a:pt x="259" y="232"/>
                      <a:pt x="203" y="230"/>
                      <a:pt x="148" y="226"/>
                    </a:cubicBezTo>
                    <a:cubicBezTo>
                      <a:pt x="121" y="223"/>
                      <a:pt x="95" y="221"/>
                      <a:pt x="68" y="219"/>
                    </a:cubicBezTo>
                    <a:cubicBezTo>
                      <a:pt x="49" y="217"/>
                      <a:pt x="23" y="220"/>
                      <a:pt x="10" y="203"/>
                    </a:cubicBezTo>
                    <a:cubicBezTo>
                      <a:pt x="4" y="196"/>
                      <a:pt x="9" y="186"/>
                      <a:pt x="7" y="166"/>
                    </a:cubicBezTo>
                    <a:cubicBezTo>
                      <a:pt x="7" y="152"/>
                      <a:pt x="0" y="51"/>
                      <a:pt x="4" y="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11" name="Freeform 6">
                <a:extLst>
                  <a:ext uri="{FF2B5EF4-FFF2-40B4-BE49-F238E27FC236}">
                    <a16:creationId xmlns:a16="http://schemas.microsoft.com/office/drawing/2014/main" id="{A7115DCD-A4B1-459A-A7D1-60D0E333AADE}"/>
                  </a:ext>
                </a:extLst>
              </p:cNvPr>
              <p:cNvSpPr>
                <a:spLocks/>
              </p:cNvSpPr>
              <p:nvPr/>
            </p:nvSpPr>
            <p:spPr bwMode="auto">
              <a:xfrm>
                <a:off x="3589339" y="1946275"/>
                <a:ext cx="5124450" cy="982663"/>
              </a:xfrm>
              <a:custGeom>
                <a:avLst/>
                <a:gdLst>
                  <a:gd name="T0" fmla="*/ 11 w 1209"/>
                  <a:gd name="T1" fmla="*/ 45 h 231"/>
                  <a:gd name="T2" fmla="*/ 66 w 1209"/>
                  <a:gd name="T3" fmla="*/ 40 h 231"/>
                  <a:gd name="T4" fmla="*/ 146 w 1209"/>
                  <a:gd name="T5" fmla="*/ 41 h 231"/>
                  <a:gd name="T6" fmla="*/ 343 w 1209"/>
                  <a:gd name="T7" fmla="*/ 48 h 231"/>
                  <a:gd name="T8" fmla="*/ 623 w 1209"/>
                  <a:gd name="T9" fmla="*/ 53 h 231"/>
                  <a:gd name="T10" fmla="*/ 864 w 1209"/>
                  <a:gd name="T11" fmla="*/ 35 h 231"/>
                  <a:gd name="T12" fmla="*/ 1036 w 1209"/>
                  <a:gd name="T13" fmla="*/ 15 h 231"/>
                  <a:gd name="T14" fmla="*/ 1135 w 1209"/>
                  <a:gd name="T15" fmla="*/ 7 h 231"/>
                  <a:gd name="T16" fmla="*/ 1196 w 1209"/>
                  <a:gd name="T17" fmla="*/ 74 h 231"/>
                  <a:gd name="T18" fmla="*/ 1161 w 1209"/>
                  <a:gd name="T19" fmla="*/ 149 h 231"/>
                  <a:gd name="T20" fmla="*/ 1058 w 1209"/>
                  <a:gd name="T21" fmla="*/ 197 h 231"/>
                  <a:gd name="T22" fmla="*/ 818 w 1209"/>
                  <a:gd name="T23" fmla="*/ 213 h 231"/>
                  <a:gd name="T24" fmla="*/ 559 w 1209"/>
                  <a:gd name="T25" fmla="*/ 225 h 231"/>
                  <a:gd name="T26" fmla="*/ 557 w 1209"/>
                  <a:gd name="T27" fmla="*/ 228 h 231"/>
                  <a:gd name="T28" fmla="*/ 586 w 1209"/>
                  <a:gd name="T29" fmla="*/ 229 h 231"/>
                  <a:gd name="T30" fmla="*/ 601 w 1209"/>
                  <a:gd name="T31" fmla="*/ 229 h 231"/>
                  <a:gd name="T32" fmla="*/ 610 w 1209"/>
                  <a:gd name="T33" fmla="*/ 226 h 231"/>
                  <a:gd name="T34" fmla="*/ 547 w 1209"/>
                  <a:gd name="T35" fmla="*/ 225 h 231"/>
                  <a:gd name="T36" fmla="*/ 422 w 1209"/>
                  <a:gd name="T37" fmla="*/ 226 h 231"/>
                  <a:gd name="T38" fmla="*/ 168 w 1209"/>
                  <a:gd name="T39" fmla="*/ 219 h 231"/>
                  <a:gd name="T40" fmla="*/ 53 w 1209"/>
                  <a:gd name="T41" fmla="*/ 210 h 231"/>
                  <a:gd name="T42" fmla="*/ 14 w 1209"/>
                  <a:gd name="T43" fmla="*/ 178 h 231"/>
                  <a:gd name="T44" fmla="*/ 14 w 1209"/>
                  <a:gd name="T45" fmla="*/ 152 h 231"/>
                  <a:gd name="T46" fmla="*/ 11 w 1209"/>
                  <a:gd name="T47" fmla="*/ 94 h 231"/>
                  <a:gd name="T48" fmla="*/ 10 w 1209"/>
                  <a:gd name="T49" fmla="*/ 61 h 231"/>
                  <a:gd name="T50" fmla="*/ 10 w 1209"/>
                  <a:gd name="T51" fmla="*/ 45 h 231"/>
                  <a:gd name="T52" fmla="*/ 7 w 1209"/>
                  <a:gd name="T53" fmla="*/ 43 h 231"/>
                  <a:gd name="T54" fmla="*/ 4 w 1209"/>
                  <a:gd name="T55" fmla="*/ 75 h 231"/>
                  <a:gd name="T56" fmla="*/ 7 w 1209"/>
                  <a:gd name="T57" fmla="*/ 139 h 231"/>
                  <a:gd name="T58" fmla="*/ 8 w 1209"/>
                  <a:gd name="T59" fmla="*/ 160 h 231"/>
                  <a:gd name="T60" fmla="*/ 10 w 1209"/>
                  <a:gd name="T61" fmla="*/ 195 h 231"/>
                  <a:gd name="T62" fmla="*/ 79 w 1209"/>
                  <a:gd name="T63" fmla="*/ 215 h 231"/>
                  <a:gd name="T64" fmla="*/ 349 w 1209"/>
                  <a:gd name="T65" fmla="*/ 229 h 231"/>
                  <a:gd name="T66" fmla="*/ 465 w 1209"/>
                  <a:gd name="T67" fmla="*/ 229 h 231"/>
                  <a:gd name="T68" fmla="*/ 616 w 1209"/>
                  <a:gd name="T69" fmla="*/ 229 h 231"/>
                  <a:gd name="T70" fmla="*/ 618 w 1209"/>
                  <a:gd name="T71" fmla="*/ 226 h 231"/>
                  <a:gd name="T72" fmla="*/ 574 w 1209"/>
                  <a:gd name="T73" fmla="*/ 225 h 231"/>
                  <a:gd name="T74" fmla="*/ 572 w 1209"/>
                  <a:gd name="T75" fmla="*/ 229 h 231"/>
                  <a:gd name="T76" fmla="*/ 595 w 1209"/>
                  <a:gd name="T77" fmla="*/ 229 h 231"/>
                  <a:gd name="T78" fmla="*/ 687 w 1209"/>
                  <a:gd name="T79" fmla="*/ 227 h 231"/>
                  <a:gd name="T80" fmla="*/ 879 w 1209"/>
                  <a:gd name="T81" fmla="*/ 212 h 231"/>
                  <a:gd name="T82" fmla="*/ 1064 w 1209"/>
                  <a:gd name="T83" fmla="*/ 200 h 231"/>
                  <a:gd name="T84" fmla="*/ 1172 w 1209"/>
                  <a:gd name="T85" fmla="*/ 143 h 231"/>
                  <a:gd name="T86" fmla="*/ 1197 w 1209"/>
                  <a:gd name="T87" fmla="*/ 47 h 231"/>
                  <a:gd name="T88" fmla="*/ 1101 w 1209"/>
                  <a:gd name="T89" fmla="*/ 1 h 231"/>
                  <a:gd name="T90" fmla="*/ 1010 w 1209"/>
                  <a:gd name="T91" fmla="*/ 15 h 231"/>
                  <a:gd name="T92" fmla="*/ 920 w 1209"/>
                  <a:gd name="T93" fmla="*/ 26 h 231"/>
                  <a:gd name="T94" fmla="*/ 538 w 1209"/>
                  <a:gd name="T95" fmla="*/ 51 h 231"/>
                  <a:gd name="T96" fmla="*/ 212 w 1209"/>
                  <a:gd name="T97" fmla="*/ 39 h 231"/>
                  <a:gd name="T98" fmla="*/ 69 w 1209"/>
                  <a:gd name="T99" fmla="*/ 36 h 231"/>
                  <a:gd name="T100" fmla="*/ 6 w 1209"/>
                  <a:gd name="T101" fmla="*/ 43 h 231"/>
                  <a:gd name="T102" fmla="*/ 11 w 1209"/>
                  <a:gd name="T103" fmla="*/ 4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09" h="231">
                    <a:moveTo>
                      <a:pt x="11" y="45"/>
                    </a:moveTo>
                    <a:cubicBezTo>
                      <a:pt x="20" y="33"/>
                      <a:pt x="54" y="39"/>
                      <a:pt x="66" y="40"/>
                    </a:cubicBezTo>
                    <a:cubicBezTo>
                      <a:pt x="93" y="41"/>
                      <a:pt x="120" y="40"/>
                      <a:pt x="146" y="41"/>
                    </a:cubicBezTo>
                    <a:cubicBezTo>
                      <a:pt x="212" y="42"/>
                      <a:pt x="278" y="45"/>
                      <a:pt x="343" y="48"/>
                    </a:cubicBezTo>
                    <a:cubicBezTo>
                      <a:pt x="436" y="52"/>
                      <a:pt x="530" y="57"/>
                      <a:pt x="623" y="53"/>
                    </a:cubicBezTo>
                    <a:cubicBezTo>
                      <a:pt x="703" y="49"/>
                      <a:pt x="784" y="43"/>
                      <a:pt x="864" y="35"/>
                    </a:cubicBezTo>
                    <a:cubicBezTo>
                      <a:pt x="921" y="30"/>
                      <a:pt x="980" y="25"/>
                      <a:pt x="1036" y="15"/>
                    </a:cubicBezTo>
                    <a:cubicBezTo>
                      <a:pt x="1069" y="8"/>
                      <a:pt x="1102" y="1"/>
                      <a:pt x="1135" y="7"/>
                    </a:cubicBezTo>
                    <a:cubicBezTo>
                      <a:pt x="1169" y="13"/>
                      <a:pt x="1195" y="39"/>
                      <a:pt x="1196" y="74"/>
                    </a:cubicBezTo>
                    <a:cubicBezTo>
                      <a:pt x="1196" y="102"/>
                      <a:pt x="1179" y="129"/>
                      <a:pt x="1161" y="149"/>
                    </a:cubicBezTo>
                    <a:cubicBezTo>
                      <a:pt x="1135" y="179"/>
                      <a:pt x="1096" y="191"/>
                      <a:pt x="1058" y="197"/>
                    </a:cubicBezTo>
                    <a:cubicBezTo>
                      <a:pt x="979" y="210"/>
                      <a:pt x="898" y="206"/>
                      <a:pt x="818" y="213"/>
                    </a:cubicBezTo>
                    <a:cubicBezTo>
                      <a:pt x="732" y="220"/>
                      <a:pt x="646" y="226"/>
                      <a:pt x="559" y="225"/>
                    </a:cubicBezTo>
                    <a:cubicBezTo>
                      <a:pt x="556" y="225"/>
                      <a:pt x="553" y="228"/>
                      <a:pt x="557" y="228"/>
                    </a:cubicBezTo>
                    <a:cubicBezTo>
                      <a:pt x="567" y="229"/>
                      <a:pt x="576" y="229"/>
                      <a:pt x="586" y="229"/>
                    </a:cubicBezTo>
                    <a:cubicBezTo>
                      <a:pt x="591" y="229"/>
                      <a:pt x="596" y="229"/>
                      <a:pt x="601" y="229"/>
                    </a:cubicBezTo>
                    <a:cubicBezTo>
                      <a:pt x="606" y="231"/>
                      <a:pt x="610" y="230"/>
                      <a:pt x="610" y="226"/>
                    </a:cubicBezTo>
                    <a:cubicBezTo>
                      <a:pt x="589" y="225"/>
                      <a:pt x="568" y="225"/>
                      <a:pt x="547" y="225"/>
                    </a:cubicBezTo>
                    <a:cubicBezTo>
                      <a:pt x="505" y="225"/>
                      <a:pt x="464" y="225"/>
                      <a:pt x="422" y="226"/>
                    </a:cubicBezTo>
                    <a:cubicBezTo>
                      <a:pt x="337" y="226"/>
                      <a:pt x="253" y="225"/>
                      <a:pt x="168" y="219"/>
                    </a:cubicBezTo>
                    <a:cubicBezTo>
                      <a:pt x="130" y="216"/>
                      <a:pt x="91" y="212"/>
                      <a:pt x="53" y="210"/>
                    </a:cubicBezTo>
                    <a:cubicBezTo>
                      <a:pt x="32" y="209"/>
                      <a:pt x="13" y="202"/>
                      <a:pt x="14" y="178"/>
                    </a:cubicBezTo>
                    <a:cubicBezTo>
                      <a:pt x="15" y="170"/>
                      <a:pt x="14" y="161"/>
                      <a:pt x="14" y="152"/>
                    </a:cubicBezTo>
                    <a:cubicBezTo>
                      <a:pt x="13" y="133"/>
                      <a:pt x="12" y="114"/>
                      <a:pt x="11" y="94"/>
                    </a:cubicBezTo>
                    <a:cubicBezTo>
                      <a:pt x="10" y="83"/>
                      <a:pt x="10" y="72"/>
                      <a:pt x="10" y="61"/>
                    </a:cubicBezTo>
                    <a:cubicBezTo>
                      <a:pt x="10" y="59"/>
                      <a:pt x="9" y="46"/>
                      <a:pt x="10" y="45"/>
                    </a:cubicBezTo>
                    <a:cubicBezTo>
                      <a:pt x="13" y="43"/>
                      <a:pt x="9" y="42"/>
                      <a:pt x="7" y="43"/>
                    </a:cubicBezTo>
                    <a:cubicBezTo>
                      <a:pt x="0" y="48"/>
                      <a:pt x="4" y="69"/>
                      <a:pt x="4" y="75"/>
                    </a:cubicBezTo>
                    <a:cubicBezTo>
                      <a:pt x="5" y="97"/>
                      <a:pt x="6" y="118"/>
                      <a:pt x="7" y="139"/>
                    </a:cubicBezTo>
                    <a:cubicBezTo>
                      <a:pt x="8" y="146"/>
                      <a:pt x="8" y="153"/>
                      <a:pt x="8" y="160"/>
                    </a:cubicBezTo>
                    <a:cubicBezTo>
                      <a:pt x="9" y="168"/>
                      <a:pt x="5" y="187"/>
                      <a:pt x="10" y="195"/>
                    </a:cubicBezTo>
                    <a:cubicBezTo>
                      <a:pt x="23" y="218"/>
                      <a:pt x="57" y="214"/>
                      <a:pt x="79" y="215"/>
                    </a:cubicBezTo>
                    <a:cubicBezTo>
                      <a:pt x="169" y="222"/>
                      <a:pt x="258" y="228"/>
                      <a:pt x="349" y="229"/>
                    </a:cubicBezTo>
                    <a:cubicBezTo>
                      <a:pt x="387" y="229"/>
                      <a:pt x="426" y="229"/>
                      <a:pt x="465" y="229"/>
                    </a:cubicBezTo>
                    <a:cubicBezTo>
                      <a:pt x="516" y="229"/>
                      <a:pt x="566" y="229"/>
                      <a:pt x="616" y="229"/>
                    </a:cubicBezTo>
                    <a:cubicBezTo>
                      <a:pt x="619" y="229"/>
                      <a:pt x="622" y="226"/>
                      <a:pt x="618" y="226"/>
                    </a:cubicBezTo>
                    <a:cubicBezTo>
                      <a:pt x="603" y="225"/>
                      <a:pt x="589" y="225"/>
                      <a:pt x="574" y="225"/>
                    </a:cubicBezTo>
                    <a:cubicBezTo>
                      <a:pt x="567" y="225"/>
                      <a:pt x="557" y="228"/>
                      <a:pt x="572" y="229"/>
                    </a:cubicBezTo>
                    <a:cubicBezTo>
                      <a:pt x="580" y="229"/>
                      <a:pt x="587" y="229"/>
                      <a:pt x="595" y="229"/>
                    </a:cubicBezTo>
                    <a:cubicBezTo>
                      <a:pt x="626" y="229"/>
                      <a:pt x="656" y="228"/>
                      <a:pt x="687" y="227"/>
                    </a:cubicBezTo>
                    <a:cubicBezTo>
                      <a:pt x="751" y="224"/>
                      <a:pt x="815" y="216"/>
                      <a:pt x="879" y="212"/>
                    </a:cubicBezTo>
                    <a:cubicBezTo>
                      <a:pt x="941" y="209"/>
                      <a:pt x="1003" y="209"/>
                      <a:pt x="1064" y="200"/>
                    </a:cubicBezTo>
                    <a:cubicBezTo>
                      <a:pt x="1106" y="193"/>
                      <a:pt x="1145" y="176"/>
                      <a:pt x="1172" y="143"/>
                    </a:cubicBezTo>
                    <a:cubicBezTo>
                      <a:pt x="1194" y="117"/>
                      <a:pt x="1209" y="80"/>
                      <a:pt x="1197" y="47"/>
                    </a:cubicBezTo>
                    <a:cubicBezTo>
                      <a:pt x="1183" y="9"/>
                      <a:pt x="1136" y="0"/>
                      <a:pt x="1101" y="1"/>
                    </a:cubicBezTo>
                    <a:cubicBezTo>
                      <a:pt x="1070" y="2"/>
                      <a:pt x="1040" y="11"/>
                      <a:pt x="1010" y="15"/>
                    </a:cubicBezTo>
                    <a:cubicBezTo>
                      <a:pt x="980" y="19"/>
                      <a:pt x="950" y="23"/>
                      <a:pt x="920" y="26"/>
                    </a:cubicBezTo>
                    <a:cubicBezTo>
                      <a:pt x="794" y="39"/>
                      <a:pt x="665" y="54"/>
                      <a:pt x="538" y="51"/>
                    </a:cubicBezTo>
                    <a:cubicBezTo>
                      <a:pt x="429" y="47"/>
                      <a:pt x="320" y="43"/>
                      <a:pt x="212" y="39"/>
                    </a:cubicBezTo>
                    <a:cubicBezTo>
                      <a:pt x="164" y="37"/>
                      <a:pt x="116" y="38"/>
                      <a:pt x="69" y="36"/>
                    </a:cubicBezTo>
                    <a:cubicBezTo>
                      <a:pt x="53" y="35"/>
                      <a:pt x="18" y="29"/>
                      <a:pt x="6" y="43"/>
                    </a:cubicBezTo>
                    <a:cubicBezTo>
                      <a:pt x="4" y="46"/>
                      <a:pt x="9" y="46"/>
                      <a:pt x="11" y="45"/>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nvGrpSpPr>
              <p:cNvPr id="376" name="组合 375">
                <a:extLst>
                  <a:ext uri="{FF2B5EF4-FFF2-40B4-BE49-F238E27FC236}">
                    <a16:creationId xmlns:a16="http://schemas.microsoft.com/office/drawing/2014/main" id="{6F572B46-CA3A-47C1-95BE-206CB6EDAD96}"/>
                  </a:ext>
                </a:extLst>
              </p:cNvPr>
              <p:cNvGrpSpPr/>
              <p:nvPr/>
            </p:nvGrpSpPr>
            <p:grpSpPr>
              <a:xfrm>
                <a:off x="2972472" y="1362075"/>
                <a:ext cx="1164099" cy="1506537"/>
                <a:chOff x="2105026" y="333375"/>
                <a:chExt cx="1958975" cy="2535238"/>
              </a:xfrm>
            </p:grpSpPr>
            <p:sp>
              <p:nvSpPr>
                <p:cNvPr id="320" name="Freeform 15">
                  <a:extLst>
                    <a:ext uri="{FF2B5EF4-FFF2-40B4-BE49-F238E27FC236}">
                      <a16:creationId xmlns:a16="http://schemas.microsoft.com/office/drawing/2014/main" id="{8AB632E7-705E-4A98-940D-18B3293D7DDE}"/>
                    </a:ext>
                  </a:extLst>
                </p:cNvPr>
                <p:cNvSpPr>
                  <a:spLocks/>
                </p:cNvSpPr>
                <p:nvPr/>
              </p:nvSpPr>
              <p:spPr bwMode="auto">
                <a:xfrm>
                  <a:off x="2843214" y="1827213"/>
                  <a:ext cx="350838" cy="296863"/>
                </a:xfrm>
                <a:custGeom>
                  <a:avLst/>
                  <a:gdLst>
                    <a:gd name="T0" fmla="*/ 83 w 83"/>
                    <a:gd name="T1" fmla="*/ 41 h 70"/>
                    <a:gd name="T2" fmla="*/ 9 w 83"/>
                    <a:gd name="T3" fmla="*/ 20 h 70"/>
                    <a:gd name="T4" fmla="*/ 83 w 83"/>
                    <a:gd name="T5" fmla="*/ 48 h 70"/>
                    <a:gd name="T6" fmla="*/ 83 w 83"/>
                    <a:gd name="T7" fmla="*/ 41 h 70"/>
                  </a:gdLst>
                  <a:ahLst/>
                  <a:cxnLst>
                    <a:cxn ang="0">
                      <a:pos x="T0" y="T1"/>
                    </a:cxn>
                    <a:cxn ang="0">
                      <a:pos x="T2" y="T3"/>
                    </a:cxn>
                    <a:cxn ang="0">
                      <a:pos x="T4" y="T5"/>
                    </a:cxn>
                    <a:cxn ang="0">
                      <a:pos x="T6" y="T7"/>
                    </a:cxn>
                  </a:cxnLst>
                  <a:rect l="0" t="0" r="r" b="b"/>
                  <a:pathLst>
                    <a:path w="83" h="70">
                      <a:moveTo>
                        <a:pt x="83" y="41"/>
                      </a:moveTo>
                      <a:cubicBezTo>
                        <a:pt x="64" y="28"/>
                        <a:pt x="23" y="0"/>
                        <a:pt x="9" y="20"/>
                      </a:cubicBezTo>
                      <a:cubicBezTo>
                        <a:pt x="0" y="31"/>
                        <a:pt x="26" y="70"/>
                        <a:pt x="83" y="48"/>
                      </a:cubicBezTo>
                      <a:lnTo>
                        <a:pt x="83" y="41"/>
                      </a:lnTo>
                      <a:close/>
                    </a:path>
                  </a:pathLst>
                </a:custGeom>
                <a:solidFill>
                  <a:srgbClr val="BED3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21" name="Freeform 16">
                  <a:extLst>
                    <a:ext uri="{FF2B5EF4-FFF2-40B4-BE49-F238E27FC236}">
                      <a16:creationId xmlns:a16="http://schemas.microsoft.com/office/drawing/2014/main" id="{23DFE8A7-DC04-4733-8584-36B556FCDE1A}"/>
                    </a:ext>
                  </a:extLst>
                </p:cNvPr>
                <p:cNvSpPr>
                  <a:spLocks/>
                </p:cNvSpPr>
                <p:nvPr/>
              </p:nvSpPr>
              <p:spPr bwMode="auto">
                <a:xfrm>
                  <a:off x="3228976" y="1830388"/>
                  <a:ext cx="376238" cy="315913"/>
                </a:xfrm>
                <a:custGeom>
                  <a:avLst/>
                  <a:gdLst>
                    <a:gd name="T0" fmla="*/ 0 w 89"/>
                    <a:gd name="T1" fmla="*/ 50 h 74"/>
                    <a:gd name="T2" fmla="*/ 84 w 89"/>
                    <a:gd name="T3" fmla="*/ 28 h 74"/>
                    <a:gd name="T4" fmla="*/ 1 w 89"/>
                    <a:gd name="T5" fmla="*/ 60 h 74"/>
                    <a:gd name="T6" fmla="*/ 0 w 89"/>
                    <a:gd name="T7" fmla="*/ 50 h 74"/>
                  </a:gdLst>
                  <a:ahLst/>
                  <a:cxnLst>
                    <a:cxn ang="0">
                      <a:pos x="T0" y="T1"/>
                    </a:cxn>
                    <a:cxn ang="0">
                      <a:pos x="T2" y="T3"/>
                    </a:cxn>
                    <a:cxn ang="0">
                      <a:pos x="T4" y="T5"/>
                    </a:cxn>
                    <a:cxn ang="0">
                      <a:pos x="T6" y="T7"/>
                    </a:cxn>
                  </a:cxnLst>
                  <a:rect l="0" t="0" r="r" b="b"/>
                  <a:pathLst>
                    <a:path w="89" h="74">
                      <a:moveTo>
                        <a:pt x="0" y="50"/>
                      </a:moveTo>
                      <a:cubicBezTo>
                        <a:pt x="16" y="34"/>
                        <a:pt x="70" y="0"/>
                        <a:pt x="84" y="28"/>
                      </a:cubicBezTo>
                      <a:cubicBezTo>
                        <a:pt x="89" y="40"/>
                        <a:pt x="47" y="74"/>
                        <a:pt x="1" y="60"/>
                      </a:cubicBezTo>
                      <a:lnTo>
                        <a:pt x="0" y="50"/>
                      </a:lnTo>
                      <a:close/>
                    </a:path>
                  </a:pathLst>
                </a:custGeom>
                <a:solidFill>
                  <a:srgbClr val="BED3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22" name="Freeform 17">
                  <a:extLst>
                    <a:ext uri="{FF2B5EF4-FFF2-40B4-BE49-F238E27FC236}">
                      <a16:creationId xmlns:a16="http://schemas.microsoft.com/office/drawing/2014/main" id="{12BD374F-7589-4F0E-AB66-71903951B9B8}"/>
                    </a:ext>
                  </a:extLst>
                </p:cNvPr>
                <p:cNvSpPr>
                  <a:spLocks/>
                </p:cNvSpPr>
                <p:nvPr/>
              </p:nvSpPr>
              <p:spPr bwMode="auto">
                <a:xfrm>
                  <a:off x="3206751" y="1809750"/>
                  <a:ext cx="423863" cy="284163"/>
                </a:xfrm>
                <a:custGeom>
                  <a:avLst/>
                  <a:gdLst>
                    <a:gd name="T0" fmla="*/ 7 w 100"/>
                    <a:gd name="T1" fmla="*/ 50 h 67"/>
                    <a:gd name="T2" fmla="*/ 78 w 100"/>
                    <a:gd name="T3" fmla="*/ 20 h 67"/>
                    <a:gd name="T4" fmla="*/ 78 w 100"/>
                    <a:gd name="T5" fmla="*/ 45 h 67"/>
                    <a:gd name="T6" fmla="*/ 7 w 100"/>
                    <a:gd name="T7" fmla="*/ 59 h 67"/>
                    <a:gd name="T8" fmla="*/ 3 w 100"/>
                    <a:gd name="T9" fmla="*/ 61 h 67"/>
                    <a:gd name="T10" fmla="*/ 68 w 100"/>
                    <a:gd name="T11" fmla="*/ 55 h 67"/>
                    <a:gd name="T12" fmla="*/ 87 w 100"/>
                    <a:gd name="T13" fmla="*/ 21 h 67"/>
                    <a:gd name="T14" fmla="*/ 1 w 100"/>
                    <a:gd name="T15" fmla="*/ 50 h 67"/>
                    <a:gd name="T16" fmla="*/ 7 w 100"/>
                    <a:gd name="T17" fmla="*/ 5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67">
                      <a:moveTo>
                        <a:pt x="7" y="50"/>
                      </a:moveTo>
                      <a:cubicBezTo>
                        <a:pt x="21" y="35"/>
                        <a:pt x="57" y="10"/>
                        <a:pt x="78" y="20"/>
                      </a:cubicBezTo>
                      <a:cubicBezTo>
                        <a:pt x="89" y="25"/>
                        <a:pt x="84" y="38"/>
                        <a:pt x="78" y="45"/>
                      </a:cubicBezTo>
                      <a:cubicBezTo>
                        <a:pt x="62" y="64"/>
                        <a:pt x="30" y="65"/>
                        <a:pt x="7" y="59"/>
                      </a:cubicBezTo>
                      <a:cubicBezTo>
                        <a:pt x="6" y="59"/>
                        <a:pt x="1" y="61"/>
                        <a:pt x="3" y="61"/>
                      </a:cubicBezTo>
                      <a:cubicBezTo>
                        <a:pt x="25" y="67"/>
                        <a:pt x="47" y="66"/>
                        <a:pt x="68" y="55"/>
                      </a:cubicBezTo>
                      <a:cubicBezTo>
                        <a:pt x="79" y="50"/>
                        <a:pt x="100" y="34"/>
                        <a:pt x="87" y="21"/>
                      </a:cubicBezTo>
                      <a:cubicBezTo>
                        <a:pt x="66" y="0"/>
                        <a:pt x="16" y="35"/>
                        <a:pt x="1" y="50"/>
                      </a:cubicBezTo>
                      <a:cubicBezTo>
                        <a:pt x="0" y="51"/>
                        <a:pt x="6" y="51"/>
                        <a:pt x="7" y="5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23" name="Freeform 18">
                  <a:extLst>
                    <a:ext uri="{FF2B5EF4-FFF2-40B4-BE49-F238E27FC236}">
                      <a16:creationId xmlns:a16="http://schemas.microsoft.com/office/drawing/2014/main" id="{74A7CE17-397C-4719-87A3-D9B940D78211}"/>
                    </a:ext>
                  </a:extLst>
                </p:cNvPr>
                <p:cNvSpPr>
                  <a:spLocks/>
                </p:cNvSpPr>
                <p:nvPr/>
              </p:nvSpPr>
              <p:spPr bwMode="auto">
                <a:xfrm>
                  <a:off x="3168651" y="1673225"/>
                  <a:ext cx="76200" cy="476250"/>
                </a:xfrm>
                <a:custGeom>
                  <a:avLst/>
                  <a:gdLst>
                    <a:gd name="T0" fmla="*/ 7 w 18"/>
                    <a:gd name="T1" fmla="*/ 4 h 112"/>
                    <a:gd name="T2" fmla="*/ 11 w 18"/>
                    <a:gd name="T3" fmla="*/ 109 h 112"/>
                    <a:gd name="T4" fmla="*/ 17 w 18"/>
                    <a:gd name="T5" fmla="*/ 107 h 112"/>
                    <a:gd name="T6" fmla="*/ 13 w 18"/>
                    <a:gd name="T7" fmla="*/ 3 h 112"/>
                    <a:gd name="T8" fmla="*/ 7 w 18"/>
                    <a:gd name="T9" fmla="*/ 4 h 112"/>
                  </a:gdLst>
                  <a:ahLst/>
                  <a:cxnLst>
                    <a:cxn ang="0">
                      <a:pos x="T0" y="T1"/>
                    </a:cxn>
                    <a:cxn ang="0">
                      <a:pos x="T2" y="T3"/>
                    </a:cxn>
                    <a:cxn ang="0">
                      <a:pos x="T4" y="T5"/>
                    </a:cxn>
                    <a:cxn ang="0">
                      <a:pos x="T6" y="T7"/>
                    </a:cxn>
                    <a:cxn ang="0">
                      <a:pos x="T8" y="T9"/>
                    </a:cxn>
                  </a:cxnLst>
                  <a:rect l="0" t="0" r="r" b="b"/>
                  <a:pathLst>
                    <a:path w="18" h="112">
                      <a:moveTo>
                        <a:pt x="7" y="4"/>
                      </a:moveTo>
                      <a:cubicBezTo>
                        <a:pt x="0" y="38"/>
                        <a:pt x="6" y="75"/>
                        <a:pt x="11" y="109"/>
                      </a:cubicBezTo>
                      <a:cubicBezTo>
                        <a:pt x="12" y="112"/>
                        <a:pt x="18" y="110"/>
                        <a:pt x="17" y="107"/>
                      </a:cubicBezTo>
                      <a:cubicBezTo>
                        <a:pt x="11" y="74"/>
                        <a:pt x="6" y="37"/>
                        <a:pt x="13" y="3"/>
                      </a:cubicBezTo>
                      <a:cubicBezTo>
                        <a:pt x="13" y="0"/>
                        <a:pt x="7" y="1"/>
                        <a:pt x="7" y="4"/>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24" name="Freeform 19">
                  <a:extLst>
                    <a:ext uri="{FF2B5EF4-FFF2-40B4-BE49-F238E27FC236}">
                      <a16:creationId xmlns:a16="http://schemas.microsoft.com/office/drawing/2014/main" id="{9F0EF8AB-DB3C-4DB5-804B-47A68466BE7B}"/>
                    </a:ext>
                  </a:extLst>
                </p:cNvPr>
                <p:cNvSpPr>
                  <a:spLocks/>
                </p:cNvSpPr>
                <p:nvPr/>
              </p:nvSpPr>
              <p:spPr bwMode="auto">
                <a:xfrm>
                  <a:off x="2597151" y="708025"/>
                  <a:ext cx="1466850" cy="1160463"/>
                </a:xfrm>
                <a:custGeom>
                  <a:avLst/>
                  <a:gdLst>
                    <a:gd name="T0" fmla="*/ 106 w 346"/>
                    <a:gd name="T1" fmla="*/ 70 h 273"/>
                    <a:gd name="T2" fmla="*/ 145 w 346"/>
                    <a:gd name="T3" fmla="*/ 10 h 273"/>
                    <a:gd name="T4" fmla="*/ 223 w 346"/>
                    <a:gd name="T5" fmla="*/ 53 h 273"/>
                    <a:gd name="T6" fmla="*/ 301 w 346"/>
                    <a:gd name="T7" fmla="*/ 46 h 273"/>
                    <a:gd name="T8" fmla="*/ 300 w 346"/>
                    <a:gd name="T9" fmla="*/ 123 h 273"/>
                    <a:gd name="T10" fmla="*/ 337 w 346"/>
                    <a:gd name="T11" fmla="*/ 167 h 273"/>
                    <a:gd name="T12" fmla="*/ 260 w 346"/>
                    <a:gd name="T13" fmla="*/ 205 h 273"/>
                    <a:gd name="T14" fmla="*/ 212 w 346"/>
                    <a:gd name="T15" fmla="*/ 266 h 273"/>
                    <a:gd name="T16" fmla="*/ 154 w 346"/>
                    <a:gd name="T17" fmla="*/ 224 h 273"/>
                    <a:gd name="T18" fmla="*/ 139 w 346"/>
                    <a:gd name="T19" fmla="*/ 241 h 273"/>
                    <a:gd name="T20" fmla="*/ 63 w 346"/>
                    <a:gd name="T21" fmla="*/ 248 h 273"/>
                    <a:gd name="T22" fmla="*/ 53 w 346"/>
                    <a:gd name="T23" fmla="*/ 174 h 273"/>
                    <a:gd name="T24" fmla="*/ 14 w 346"/>
                    <a:gd name="T25" fmla="*/ 103 h 273"/>
                    <a:gd name="T26" fmla="*/ 106 w 346"/>
                    <a:gd name="T27" fmla="*/ 7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6" h="273">
                      <a:moveTo>
                        <a:pt x="106" y="70"/>
                      </a:moveTo>
                      <a:cubicBezTo>
                        <a:pt x="106" y="70"/>
                        <a:pt x="94" y="21"/>
                        <a:pt x="145" y="10"/>
                      </a:cubicBezTo>
                      <a:cubicBezTo>
                        <a:pt x="195" y="0"/>
                        <a:pt x="220" y="24"/>
                        <a:pt x="223" y="53"/>
                      </a:cubicBezTo>
                      <a:cubicBezTo>
                        <a:pt x="223" y="53"/>
                        <a:pt x="262" y="9"/>
                        <a:pt x="301" y="46"/>
                      </a:cubicBezTo>
                      <a:cubicBezTo>
                        <a:pt x="346" y="89"/>
                        <a:pt x="307" y="116"/>
                        <a:pt x="300" y="123"/>
                      </a:cubicBezTo>
                      <a:cubicBezTo>
                        <a:pt x="300" y="123"/>
                        <a:pt x="342" y="133"/>
                        <a:pt x="337" y="167"/>
                      </a:cubicBezTo>
                      <a:cubicBezTo>
                        <a:pt x="332" y="210"/>
                        <a:pt x="299" y="236"/>
                        <a:pt x="260" y="205"/>
                      </a:cubicBezTo>
                      <a:cubicBezTo>
                        <a:pt x="260" y="205"/>
                        <a:pt x="271" y="257"/>
                        <a:pt x="212" y="266"/>
                      </a:cubicBezTo>
                      <a:cubicBezTo>
                        <a:pt x="156" y="273"/>
                        <a:pt x="155" y="226"/>
                        <a:pt x="154" y="224"/>
                      </a:cubicBezTo>
                      <a:cubicBezTo>
                        <a:pt x="154" y="224"/>
                        <a:pt x="148" y="233"/>
                        <a:pt x="139" y="241"/>
                      </a:cubicBezTo>
                      <a:cubicBezTo>
                        <a:pt x="124" y="255"/>
                        <a:pt x="98" y="268"/>
                        <a:pt x="63" y="248"/>
                      </a:cubicBezTo>
                      <a:cubicBezTo>
                        <a:pt x="14" y="220"/>
                        <a:pt x="44" y="172"/>
                        <a:pt x="53" y="174"/>
                      </a:cubicBezTo>
                      <a:cubicBezTo>
                        <a:pt x="53" y="174"/>
                        <a:pt x="0" y="155"/>
                        <a:pt x="14" y="103"/>
                      </a:cubicBezTo>
                      <a:cubicBezTo>
                        <a:pt x="26" y="58"/>
                        <a:pt x="84" y="50"/>
                        <a:pt x="106" y="70"/>
                      </a:cubicBezTo>
                    </a:path>
                  </a:pathLst>
                </a:custGeom>
                <a:solidFill>
                  <a:srgbClr val="FCC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25" name="Freeform 20">
                  <a:extLst>
                    <a:ext uri="{FF2B5EF4-FFF2-40B4-BE49-F238E27FC236}">
                      <a16:creationId xmlns:a16="http://schemas.microsoft.com/office/drawing/2014/main" id="{AF42CF5E-AC8D-4912-B1F0-9B5A5B1A413A}"/>
                    </a:ext>
                  </a:extLst>
                </p:cNvPr>
                <p:cNvSpPr>
                  <a:spLocks noEditPoints="1"/>
                </p:cNvSpPr>
                <p:nvPr/>
              </p:nvSpPr>
              <p:spPr bwMode="auto">
                <a:xfrm>
                  <a:off x="3838576" y="1231900"/>
                  <a:ext cx="187325" cy="403225"/>
                </a:xfrm>
                <a:custGeom>
                  <a:avLst/>
                  <a:gdLst>
                    <a:gd name="T0" fmla="*/ 0 w 44"/>
                    <a:gd name="T1" fmla="*/ 95 h 95"/>
                    <a:gd name="T2" fmla="*/ 0 w 44"/>
                    <a:gd name="T3" fmla="*/ 95 h 95"/>
                    <a:gd name="T4" fmla="*/ 0 w 44"/>
                    <a:gd name="T5" fmla="*/ 95 h 95"/>
                    <a:gd name="T6" fmla="*/ 0 w 44"/>
                    <a:gd name="T7" fmla="*/ 95 h 95"/>
                    <a:gd name="T8" fmla="*/ 44 w 44"/>
                    <a:gd name="T9" fmla="*/ 46 h 95"/>
                    <a:gd name="T10" fmla="*/ 0 w 44"/>
                    <a:gd name="T11" fmla="*/ 95 h 95"/>
                    <a:gd name="T12" fmla="*/ 44 w 44"/>
                    <a:gd name="T13" fmla="*/ 46 h 95"/>
                    <a:gd name="T14" fmla="*/ 44 w 44"/>
                    <a:gd name="T15" fmla="*/ 45 h 95"/>
                    <a:gd name="T16" fmla="*/ 44 w 44"/>
                    <a:gd name="T17" fmla="*/ 45 h 95"/>
                    <a:gd name="T18" fmla="*/ 44 w 44"/>
                    <a:gd name="T19" fmla="*/ 45 h 95"/>
                    <a:gd name="T20" fmla="*/ 44 w 44"/>
                    <a:gd name="T21" fmla="*/ 45 h 95"/>
                    <a:gd name="T22" fmla="*/ 44 w 44"/>
                    <a:gd name="T23" fmla="*/ 45 h 95"/>
                    <a:gd name="T24" fmla="*/ 44 w 44"/>
                    <a:gd name="T25" fmla="*/ 45 h 95"/>
                    <a:gd name="T26" fmla="*/ 7 w 44"/>
                    <a:gd name="T27" fmla="*/ 0 h 95"/>
                    <a:gd name="T28" fmla="*/ 7 w 44"/>
                    <a:gd name="T29" fmla="*/ 0 h 95"/>
                    <a:gd name="T30" fmla="*/ 7 w 44"/>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95">
                      <a:moveTo>
                        <a:pt x="0" y="95"/>
                      </a:moveTo>
                      <a:cubicBezTo>
                        <a:pt x="0" y="95"/>
                        <a:pt x="0" y="95"/>
                        <a:pt x="0" y="95"/>
                      </a:cubicBezTo>
                      <a:cubicBezTo>
                        <a:pt x="0" y="95"/>
                        <a:pt x="0" y="95"/>
                        <a:pt x="0" y="95"/>
                      </a:cubicBezTo>
                      <a:cubicBezTo>
                        <a:pt x="0" y="95"/>
                        <a:pt x="0" y="95"/>
                        <a:pt x="0" y="95"/>
                      </a:cubicBezTo>
                      <a:moveTo>
                        <a:pt x="44" y="46"/>
                      </a:moveTo>
                      <a:cubicBezTo>
                        <a:pt x="40" y="75"/>
                        <a:pt x="23" y="95"/>
                        <a:pt x="0" y="95"/>
                      </a:cubicBezTo>
                      <a:cubicBezTo>
                        <a:pt x="23" y="95"/>
                        <a:pt x="40" y="75"/>
                        <a:pt x="44" y="46"/>
                      </a:cubicBezTo>
                      <a:moveTo>
                        <a:pt x="44" y="45"/>
                      </a:moveTo>
                      <a:cubicBezTo>
                        <a:pt x="44" y="45"/>
                        <a:pt x="44" y="45"/>
                        <a:pt x="44" y="45"/>
                      </a:cubicBezTo>
                      <a:cubicBezTo>
                        <a:pt x="44" y="45"/>
                        <a:pt x="44" y="45"/>
                        <a:pt x="44" y="45"/>
                      </a:cubicBezTo>
                      <a:moveTo>
                        <a:pt x="44" y="45"/>
                      </a:moveTo>
                      <a:cubicBezTo>
                        <a:pt x="44" y="45"/>
                        <a:pt x="44" y="45"/>
                        <a:pt x="44" y="45"/>
                      </a:cubicBezTo>
                      <a:cubicBezTo>
                        <a:pt x="44" y="45"/>
                        <a:pt x="44" y="45"/>
                        <a:pt x="44" y="45"/>
                      </a:cubicBezTo>
                      <a:moveTo>
                        <a:pt x="7" y="0"/>
                      </a:moveTo>
                      <a:cubicBezTo>
                        <a:pt x="7" y="0"/>
                        <a:pt x="7" y="0"/>
                        <a:pt x="7" y="0"/>
                      </a:cubicBezTo>
                      <a:cubicBezTo>
                        <a:pt x="7" y="0"/>
                        <a:pt x="7" y="0"/>
                        <a:pt x="7"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26" name="Freeform 21">
                  <a:extLst>
                    <a:ext uri="{FF2B5EF4-FFF2-40B4-BE49-F238E27FC236}">
                      <a16:creationId xmlns:a16="http://schemas.microsoft.com/office/drawing/2014/main" id="{CCF0BD19-3CAC-4F1E-99A4-211749EF1160}"/>
                    </a:ext>
                  </a:extLst>
                </p:cNvPr>
                <p:cNvSpPr>
                  <a:spLocks/>
                </p:cNvSpPr>
                <p:nvPr/>
              </p:nvSpPr>
              <p:spPr bwMode="auto">
                <a:xfrm>
                  <a:off x="3825876" y="1027113"/>
                  <a:ext cx="203200" cy="608013"/>
                </a:xfrm>
                <a:custGeom>
                  <a:avLst/>
                  <a:gdLst>
                    <a:gd name="T0" fmla="*/ 31 w 48"/>
                    <a:gd name="T1" fmla="*/ 0 h 143"/>
                    <a:gd name="T2" fmla="*/ 24 w 48"/>
                    <a:gd name="T3" fmla="*/ 9 h 143"/>
                    <a:gd name="T4" fmla="*/ 7 w 48"/>
                    <a:gd name="T5" fmla="*/ 45 h 143"/>
                    <a:gd name="T6" fmla="*/ 14 w 48"/>
                    <a:gd name="T7" fmla="*/ 50 h 143"/>
                    <a:gd name="T8" fmla="*/ 30 w 48"/>
                    <a:gd name="T9" fmla="*/ 62 h 143"/>
                    <a:gd name="T10" fmla="*/ 36 w 48"/>
                    <a:gd name="T11" fmla="*/ 113 h 143"/>
                    <a:gd name="T12" fmla="*/ 0 w 48"/>
                    <a:gd name="T13" fmla="*/ 143 h 143"/>
                    <a:gd name="T14" fmla="*/ 3 w 48"/>
                    <a:gd name="T15" fmla="*/ 143 h 143"/>
                    <a:gd name="T16" fmla="*/ 3 w 48"/>
                    <a:gd name="T17" fmla="*/ 143 h 143"/>
                    <a:gd name="T18" fmla="*/ 3 w 48"/>
                    <a:gd name="T19" fmla="*/ 143 h 143"/>
                    <a:gd name="T20" fmla="*/ 47 w 48"/>
                    <a:gd name="T21" fmla="*/ 94 h 143"/>
                    <a:gd name="T22" fmla="*/ 47 w 48"/>
                    <a:gd name="T23" fmla="*/ 93 h 143"/>
                    <a:gd name="T24" fmla="*/ 47 w 48"/>
                    <a:gd name="T25" fmla="*/ 93 h 143"/>
                    <a:gd name="T26" fmla="*/ 47 w 48"/>
                    <a:gd name="T27" fmla="*/ 93 h 143"/>
                    <a:gd name="T28" fmla="*/ 47 w 48"/>
                    <a:gd name="T29" fmla="*/ 93 h 143"/>
                    <a:gd name="T30" fmla="*/ 47 w 48"/>
                    <a:gd name="T31" fmla="*/ 92 h 143"/>
                    <a:gd name="T32" fmla="*/ 48 w 48"/>
                    <a:gd name="T33" fmla="*/ 87 h 143"/>
                    <a:gd name="T34" fmla="*/ 10 w 48"/>
                    <a:gd name="T35" fmla="*/ 48 h 143"/>
                    <a:gd name="T36" fmla="*/ 10 w 48"/>
                    <a:gd name="T37" fmla="*/ 48 h 143"/>
                    <a:gd name="T38" fmla="*/ 10 w 48"/>
                    <a:gd name="T39" fmla="*/ 48 h 143"/>
                    <a:gd name="T40" fmla="*/ 10 w 48"/>
                    <a:gd name="T41" fmla="*/ 48 h 143"/>
                    <a:gd name="T42" fmla="*/ 10 w 48"/>
                    <a:gd name="T43" fmla="*/ 48 h 143"/>
                    <a:gd name="T44" fmla="*/ 31 w 48"/>
                    <a:gd name="T4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143">
                      <a:moveTo>
                        <a:pt x="31" y="0"/>
                      </a:moveTo>
                      <a:cubicBezTo>
                        <a:pt x="29" y="3"/>
                        <a:pt x="27" y="6"/>
                        <a:pt x="24" y="9"/>
                      </a:cubicBezTo>
                      <a:cubicBezTo>
                        <a:pt x="25" y="22"/>
                        <a:pt x="19" y="34"/>
                        <a:pt x="7" y="45"/>
                      </a:cubicBezTo>
                      <a:cubicBezTo>
                        <a:pt x="1" y="49"/>
                        <a:pt x="8" y="48"/>
                        <a:pt x="14" y="50"/>
                      </a:cubicBezTo>
                      <a:cubicBezTo>
                        <a:pt x="20" y="53"/>
                        <a:pt x="26" y="57"/>
                        <a:pt x="30" y="62"/>
                      </a:cubicBezTo>
                      <a:cubicBezTo>
                        <a:pt x="44" y="76"/>
                        <a:pt x="44" y="96"/>
                        <a:pt x="36" y="113"/>
                      </a:cubicBezTo>
                      <a:cubicBezTo>
                        <a:pt x="27" y="131"/>
                        <a:pt x="14" y="141"/>
                        <a:pt x="0" y="143"/>
                      </a:cubicBezTo>
                      <a:cubicBezTo>
                        <a:pt x="1" y="143"/>
                        <a:pt x="2" y="143"/>
                        <a:pt x="3" y="143"/>
                      </a:cubicBezTo>
                      <a:cubicBezTo>
                        <a:pt x="3" y="143"/>
                        <a:pt x="3" y="143"/>
                        <a:pt x="3" y="143"/>
                      </a:cubicBezTo>
                      <a:cubicBezTo>
                        <a:pt x="3" y="143"/>
                        <a:pt x="3" y="143"/>
                        <a:pt x="3" y="143"/>
                      </a:cubicBezTo>
                      <a:cubicBezTo>
                        <a:pt x="26" y="143"/>
                        <a:pt x="43" y="123"/>
                        <a:pt x="47" y="94"/>
                      </a:cubicBezTo>
                      <a:cubicBezTo>
                        <a:pt x="47" y="94"/>
                        <a:pt x="47" y="94"/>
                        <a:pt x="47" y="93"/>
                      </a:cubicBezTo>
                      <a:cubicBezTo>
                        <a:pt x="47" y="93"/>
                        <a:pt x="47" y="93"/>
                        <a:pt x="47" y="93"/>
                      </a:cubicBezTo>
                      <a:cubicBezTo>
                        <a:pt x="47" y="93"/>
                        <a:pt x="47" y="93"/>
                        <a:pt x="47" y="93"/>
                      </a:cubicBezTo>
                      <a:cubicBezTo>
                        <a:pt x="47" y="93"/>
                        <a:pt x="47" y="93"/>
                        <a:pt x="47" y="93"/>
                      </a:cubicBezTo>
                      <a:cubicBezTo>
                        <a:pt x="47" y="93"/>
                        <a:pt x="47" y="92"/>
                        <a:pt x="47" y="92"/>
                      </a:cubicBezTo>
                      <a:cubicBezTo>
                        <a:pt x="48" y="91"/>
                        <a:pt x="48" y="89"/>
                        <a:pt x="48" y="87"/>
                      </a:cubicBezTo>
                      <a:cubicBezTo>
                        <a:pt x="48" y="57"/>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5" y="43"/>
                        <a:pt x="39" y="26"/>
                        <a:pt x="31"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27" name="Freeform 22">
                  <a:extLst>
                    <a:ext uri="{FF2B5EF4-FFF2-40B4-BE49-F238E27FC236}">
                      <a16:creationId xmlns:a16="http://schemas.microsoft.com/office/drawing/2014/main" id="{2753997F-21E0-49F4-B477-CE752131D0C4}"/>
                    </a:ext>
                  </a:extLst>
                </p:cNvPr>
                <p:cNvSpPr>
                  <a:spLocks noEditPoints="1"/>
                </p:cNvSpPr>
                <p:nvPr/>
              </p:nvSpPr>
              <p:spPr bwMode="auto">
                <a:xfrm>
                  <a:off x="2800351" y="1660525"/>
                  <a:ext cx="449263" cy="128588"/>
                </a:xfrm>
                <a:custGeom>
                  <a:avLst/>
                  <a:gdLst>
                    <a:gd name="T0" fmla="*/ 5 w 106"/>
                    <a:gd name="T1" fmla="*/ 17 h 30"/>
                    <a:gd name="T2" fmla="*/ 0 w 106"/>
                    <a:gd name="T3" fmla="*/ 18 h 30"/>
                    <a:gd name="T4" fmla="*/ 20 w 106"/>
                    <a:gd name="T5" fmla="*/ 29 h 30"/>
                    <a:gd name="T6" fmla="*/ 27 w 106"/>
                    <a:gd name="T7" fmla="*/ 30 h 30"/>
                    <a:gd name="T8" fmla="*/ 15 w 106"/>
                    <a:gd name="T9" fmla="*/ 24 h 30"/>
                    <a:gd name="T10" fmla="*/ 5 w 106"/>
                    <a:gd name="T11" fmla="*/ 17 h 30"/>
                    <a:gd name="T12" fmla="*/ 106 w 106"/>
                    <a:gd name="T13" fmla="*/ 0 h 30"/>
                    <a:gd name="T14" fmla="*/ 106 w 106"/>
                    <a:gd name="T15" fmla="*/ 0 h 30"/>
                    <a:gd name="T16" fmla="*/ 106 w 10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30">
                      <a:moveTo>
                        <a:pt x="5" y="17"/>
                      </a:moveTo>
                      <a:cubicBezTo>
                        <a:pt x="3" y="17"/>
                        <a:pt x="2" y="18"/>
                        <a:pt x="0" y="18"/>
                      </a:cubicBezTo>
                      <a:cubicBezTo>
                        <a:pt x="6" y="23"/>
                        <a:pt x="13" y="26"/>
                        <a:pt x="20" y="29"/>
                      </a:cubicBezTo>
                      <a:cubicBezTo>
                        <a:pt x="22" y="29"/>
                        <a:pt x="25" y="30"/>
                        <a:pt x="27" y="30"/>
                      </a:cubicBezTo>
                      <a:cubicBezTo>
                        <a:pt x="23" y="28"/>
                        <a:pt x="19" y="26"/>
                        <a:pt x="15" y="24"/>
                      </a:cubicBezTo>
                      <a:cubicBezTo>
                        <a:pt x="11" y="22"/>
                        <a:pt x="8" y="19"/>
                        <a:pt x="5" y="17"/>
                      </a:cubicBezTo>
                      <a:moveTo>
                        <a:pt x="106" y="0"/>
                      </a:moveTo>
                      <a:cubicBezTo>
                        <a:pt x="106" y="0"/>
                        <a:pt x="106" y="0"/>
                        <a:pt x="106" y="0"/>
                      </a:cubicBezTo>
                      <a:cubicBezTo>
                        <a:pt x="106" y="0"/>
                        <a:pt x="106" y="0"/>
                        <a:pt x="10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28" name="Freeform 23">
                  <a:extLst>
                    <a:ext uri="{FF2B5EF4-FFF2-40B4-BE49-F238E27FC236}">
                      <a16:creationId xmlns:a16="http://schemas.microsoft.com/office/drawing/2014/main" id="{CF14CD82-8A19-4E89-BFC9-9BE79C63EF4C}"/>
                    </a:ext>
                  </a:extLst>
                </p:cNvPr>
                <p:cNvSpPr>
                  <a:spLocks noEditPoints="1"/>
                </p:cNvSpPr>
                <p:nvPr/>
              </p:nvSpPr>
              <p:spPr bwMode="auto">
                <a:xfrm>
                  <a:off x="2820989" y="1095375"/>
                  <a:ext cx="1169988" cy="739775"/>
                </a:xfrm>
                <a:custGeom>
                  <a:avLst/>
                  <a:gdLst>
                    <a:gd name="T0" fmla="*/ 167 w 276"/>
                    <a:gd name="T1" fmla="*/ 139 h 174"/>
                    <a:gd name="T2" fmla="*/ 178 w 276"/>
                    <a:gd name="T3" fmla="*/ 132 h 174"/>
                    <a:gd name="T4" fmla="*/ 181 w 276"/>
                    <a:gd name="T5" fmla="*/ 145 h 174"/>
                    <a:gd name="T6" fmla="*/ 138 w 276"/>
                    <a:gd name="T7" fmla="*/ 165 h 174"/>
                    <a:gd name="T8" fmla="*/ 112 w 276"/>
                    <a:gd name="T9" fmla="*/ 144 h 174"/>
                    <a:gd name="T10" fmla="*/ 140 w 276"/>
                    <a:gd name="T11" fmla="*/ 149 h 174"/>
                    <a:gd name="T12" fmla="*/ 221 w 276"/>
                    <a:gd name="T13" fmla="*/ 111 h 174"/>
                    <a:gd name="T14" fmla="*/ 251 w 276"/>
                    <a:gd name="T15" fmla="*/ 64 h 174"/>
                    <a:gd name="T16" fmla="*/ 255 w 276"/>
                    <a:gd name="T17" fmla="*/ 50 h 174"/>
                    <a:gd name="T18" fmla="*/ 264 w 276"/>
                    <a:gd name="T19" fmla="*/ 57 h 174"/>
                    <a:gd name="T20" fmla="*/ 236 w 276"/>
                    <a:gd name="T21" fmla="*/ 116 h 174"/>
                    <a:gd name="T22" fmla="*/ 257 w 276"/>
                    <a:gd name="T23" fmla="*/ 0 h 174"/>
                    <a:gd name="T24" fmla="*/ 38 w 276"/>
                    <a:gd name="T25" fmla="*/ 141 h 174"/>
                    <a:gd name="T26" fmla="*/ 50 w 276"/>
                    <a:gd name="T27" fmla="*/ 140 h 174"/>
                    <a:gd name="T28" fmla="*/ 56 w 276"/>
                    <a:gd name="T29" fmla="*/ 145 h 174"/>
                    <a:gd name="T30" fmla="*/ 34 w 276"/>
                    <a:gd name="T31" fmla="*/ 158 h 174"/>
                    <a:gd name="T32" fmla="*/ 6 w 276"/>
                    <a:gd name="T33" fmla="*/ 149 h 174"/>
                    <a:gd name="T34" fmla="*/ 10 w 276"/>
                    <a:gd name="T35" fmla="*/ 157 h 174"/>
                    <a:gd name="T36" fmla="*/ 28 w 276"/>
                    <a:gd name="T37" fmla="*/ 163 h 174"/>
                    <a:gd name="T38" fmla="*/ 84 w 276"/>
                    <a:gd name="T39" fmla="*/ 140 h 174"/>
                    <a:gd name="T40" fmla="*/ 93 w 276"/>
                    <a:gd name="T41" fmla="*/ 132 h 174"/>
                    <a:gd name="T42" fmla="*/ 96 w 276"/>
                    <a:gd name="T43" fmla="*/ 137 h 174"/>
                    <a:gd name="T44" fmla="*/ 101 w 276"/>
                    <a:gd name="T45" fmla="*/ 133 h 174"/>
                    <a:gd name="T46" fmla="*/ 101 w 276"/>
                    <a:gd name="T47" fmla="*/ 133 h 174"/>
                    <a:gd name="T48" fmla="*/ 139 w 276"/>
                    <a:gd name="T49" fmla="*/ 174 h 174"/>
                    <a:gd name="T50" fmla="*/ 195 w 276"/>
                    <a:gd name="T51" fmla="*/ 115 h 174"/>
                    <a:gd name="T52" fmla="*/ 200 w 276"/>
                    <a:gd name="T53" fmla="*/ 113 h 174"/>
                    <a:gd name="T54" fmla="*/ 207 w 276"/>
                    <a:gd name="T55" fmla="*/ 114 h 174"/>
                    <a:gd name="T56" fmla="*/ 207 w 276"/>
                    <a:gd name="T57" fmla="*/ 114 h 174"/>
                    <a:gd name="T58" fmla="*/ 232 w 276"/>
                    <a:gd name="T59" fmla="*/ 124 h 174"/>
                    <a:gd name="T60" fmla="*/ 270 w 276"/>
                    <a:gd name="T61" fmla="*/ 60 h 174"/>
                    <a:gd name="T62" fmla="*/ 235 w 276"/>
                    <a:gd name="T63" fmla="*/ 3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6" h="174">
                      <a:moveTo>
                        <a:pt x="140" y="149"/>
                      </a:moveTo>
                      <a:cubicBezTo>
                        <a:pt x="150" y="149"/>
                        <a:pt x="159" y="145"/>
                        <a:pt x="167" y="139"/>
                      </a:cubicBezTo>
                      <a:cubicBezTo>
                        <a:pt x="170" y="137"/>
                        <a:pt x="173" y="132"/>
                        <a:pt x="177" y="132"/>
                      </a:cubicBezTo>
                      <a:cubicBezTo>
                        <a:pt x="178" y="132"/>
                        <a:pt x="178" y="132"/>
                        <a:pt x="178" y="132"/>
                      </a:cubicBezTo>
                      <a:cubicBezTo>
                        <a:pt x="180" y="133"/>
                        <a:pt x="181" y="133"/>
                        <a:pt x="181" y="134"/>
                      </a:cubicBezTo>
                      <a:cubicBezTo>
                        <a:pt x="183" y="137"/>
                        <a:pt x="182" y="142"/>
                        <a:pt x="181" y="145"/>
                      </a:cubicBezTo>
                      <a:cubicBezTo>
                        <a:pt x="176" y="158"/>
                        <a:pt x="160" y="163"/>
                        <a:pt x="148" y="165"/>
                      </a:cubicBezTo>
                      <a:cubicBezTo>
                        <a:pt x="145" y="165"/>
                        <a:pt x="142" y="165"/>
                        <a:pt x="138" y="165"/>
                      </a:cubicBezTo>
                      <a:cubicBezTo>
                        <a:pt x="130" y="165"/>
                        <a:pt x="122" y="164"/>
                        <a:pt x="117" y="158"/>
                      </a:cubicBezTo>
                      <a:cubicBezTo>
                        <a:pt x="113" y="155"/>
                        <a:pt x="110" y="149"/>
                        <a:pt x="112" y="144"/>
                      </a:cubicBezTo>
                      <a:cubicBezTo>
                        <a:pt x="119" y="144"/>
                        <a:pt x="126" y="147"/>
                        <a:pt x="133" y="148"/>
                      </a:cubicBezTo>
                      <a:cubicBezTo>
                        <a:pt x="135" y="148"/>
                        <a:pt x="138" y="149"/>
                        <a:pt x="140" y="149"/>
                      </a:cubicBezTo>
                      <a:moveTo>
                        <a:pt x="234" y="116"/>
                      </a:moveTo>
                      <a:cubicBezTo>
                        <a:pt x="229" y="116"/>
                        <a:pt x="224" y="115"/>
                        <a:pt x="221" y="111"/>
                      </a:cubicBezTo>
                      <a:cubicBezTo>
                        <a:pt x="226" y="105"/>
                        <a:pt x="232" y="102"/>
                        <a:pt x="238" y="97"/>
                      </a:cubicBezTo>
                      <a:cubicBezTo>
                        <a:pt x="247" y="88"/>
                        <a:pt x="250" y="76"/>
                        <a:pt x="251" y="64"/>
                      </a:cubicBezTo>
                      <a:cubicBezTo>
                        <a:pt x="251" y="60"/>
                        <a:pt x="248" y="54"/>
                        <a:pt x="252" y="51"/>
                      </a:cubicBezTo>
                      <a:cubicBezTo>
                        <a:pt x="253" y="50"/>
                        <a:pt x="254" y="50"/>
                        <a:pt x="255" y="50"/>
                      </a:cubicBezTo>
                      <a:cubicBezTo>
                        <a:pt x="255" y="50"/>
                        <a:pt x="255" y="50"/>
                        <a:pt x="255" y="50"/>
                      </a:cubicBezTo>
                      <a:cubicBezTo>
                        <a:pt x="259" y="50"/>
                        <a:pt x="262" y="54"/>
                        <a:pt x="264" y="57"/>
                      </a:cubicBezTo>
                      <a:cubicBezTo>
                        <a:pt x="271" y="68"/>
                        <a:pt x="266" y="84"/>
                        <a:pt x="260" y="95"/>
                      </a:cubicBezTo>
                      <a:cubicBezTo>
                        <a:pt x="255" y="103"/>
                        <a:pt x="247" y="115"/>
                        <a:pt x="236" y="116"/>
                      </a:cubicBezTo>
                      <a:cubicBezTo>
                        <a:pt x="235" y="116"/>
                        <a:pt x="234" y="116"/>
                        <a:pt x="234" y="116"/>
                      </a:cubicBezTo>
                      <a:moveTo>
                        <a:pt x="257" y="0"/>
                      </a:moveTo>
                      <a:cubicBezTo>
                        <a:pt x="204" y="74"/>
                        <a:pt x="132" y="110"/>
                        <a:pt x="34" y="141"/>
                      </a:cubicBezTo>
                      <a:cubicBezTo>
                        <a:pt x="35" y="141"/>
                        <a:pt x="36" y="141"/>
                        <a:pt x="38" y="141"/>
                      </a:cubicBezTo>
                      <a:cubicBezTo>
                        <a:pt x="39" y="141"/>
                        <a:pt x="40" y="141"/>
                        <a:pt x="41" y="141"/>
                      </a:cubicBezTo>
                      <a:cubicBezTo>
                        <a:pt x="43" y="141"/>
                        <a:pt x="47" y="140"/>
                        <a:pt x="50" y="140"/>
                      </a:cubicBezTo>
                      <a:cubicBezTo>
                        <a:pt x="51" y="140"/>
                        <a:pt x="53" y="140"/>
                        <a:pt x="54" y="141"/>
                      </a:cubicBezTo>
                      <a:cubicBezTo>
                        <a:pt x="55" y="142"/>
                        <a:pt x="56" y="143"/>
                        <a:pt x="56" y="145"/>
                      </a:cubicBezTo>
                      <a:cubicBezTo>
                        <a:pt x="55" y="148"/>
                        <a:pt x="52" y="152"/>
                        <a:pt x="49" y="154"/>
                      </a:cubicBezTo>
                      <a:cubicBezTo>
                        <a:pt x="45" y="157"/>
                        <a:pt x="40" y="158"/>
                        <a:pt x="34" y="158"/>
                      </a:cubicBezTo>
                      <a:cubicBezTo>
                        <a:pt x="26" y="158"/>
                        <a:pt x="18" y="155"/>
                        <a:pt x="11" y="152"/>
                      </a:cubicBezTo>
                      <a:cubicBezTo>
                        <a:pt x="9" y="151"/>
                        <a:pt x="8" y="150"/>
                        <a:pt x="6" y="149"/>
                      </a:cubicBezTo>
                      <a:cubicBezTo>
                        <a:pt x="4" y="149"/>
                        <a:pt x="2" y="150"/>
                        <a:pt x="0" y="150"/>
                      </a:cubicBezTo>
                      <a:cubicBezTo>
                        <a:pt x="3" y="152"/>
                        <a:pt x="6" y="155"/>
                        <a:pt x="10" y="157"/>
                      </a:cubicBezTo>
                      <a:cubicBezTo>
                        <a:pt x="14" y="159"/>
                        <a:pt x="18" y="161"/>
                        <a:pt x="22" y="163"/>
                      </a:cubicBezTo>
                      <a:cubicBezTo>
                        <a:pt x="24" y="163"/>
                        <a:pt x="26" y="163"/>
                        <a:pt x="28" y="163"/>
                      </a:cubicBezTo>
                      <a:cubicBezTo>
                        <a:pt x="45" y="163"/>
                        <a:pt x="60" y="158"/>
                        <a:pt x="72" y="152"/>
                      </a:cubicBezTo>
                      <a:cubicBezTo>
                        <a:pt x="76" y="149"/>
                        <a:pt x="80" y="145"/>
                        <a:pt x="84" y="140"/>
                      </a:cubicBezTo>
                      <a:cubicBezTo>
                        <a:pt x="86" y="137"/>
                        <a:pt x="88" y="133"/>
                        <a:pt x="91" y="132"/>
                      </a:cubicBezTo>
                      <a:cubicBezTo>
                        <a:pt x="92" y="132"/>
                        <a:pt x="93" y="132"/>
                        <a:pt x="93" y="132"/>
                      </a:cubicBezTo>
                      <a:cubicBezTo>
                        <a:pt x="94" y="132"/>
                        <a:pt x="94" y="132"/>
                        <a:pt x="95" y="133"/>
                      </a:cubicBezTo>
                      <a:cubicBezTo>
                        <a:pt x="95" y="134"/>
                        <a:pt x="96" y="136"/>
                        <a:pt x="96" y="137"/>
                      </a:cubicBezTo>
                      <a:cubicBezTo>
                        <a:pt x="99" y="135"/>
                        <a:pt x="101" y="133"/>
                        <a:pt x="101" y="133"/>
                      </a:cubicBezTo>
                      <a:cubicBezTo>
                        <a:pt x="101" y="133"/>
                        <a:pt x="101" y="133"/>
                        <a:pt x="101" y="133"/>
                      </a:cubicBezTo>
                      <a:cubicBezTo>
                        <a:pt x="101" y="133"/>
                        <a:pt x="101" y="133"/>
                        <a:pt x="101" y="133"/>
                      </a:cubicBezTo>
                      <a:cubicBezTo>
                        <a:pt x="101" y="133"/>
                        <a:pt x="101" y="133"/>
                        <a:pt x="101" y="133"/>
                      </a:cubicBezTo>
                      <a:cubicBezTo>
                        <a:pt x="102" y="135"/>
                        <a:pt x="103" y="168"/>
                        <a:pt x="135" y="174"/>
                      </a:cubicBezTo>
                      <a:cubicBezTo>
                        <a:pt x="136" y="174"/>
                        <a:pt x="137" y="174"/>
                        <a:pt x="139" y="174"/>
                      </a:cubicBezTo>
                      <a:cubicBezTo>
                        <a:pt x="142" y="174"/>
                        <a:pt x="146" y="174"/>
                        <a:pt x="150" y="173"/>
                      </a:cubicBezTo>
                      <a:cubicBezTo>
                        <a:pt x="180" y="168"/>
                        <a:pt x="201" y="145"/>
                        <a:pt x="195" y="115"/>
                      </a:cubicBezTo>
                      <a:cubicBezTo>
                        <a:pt x="194" y="114"/>
                        <a:pt x="197" y="113"/>
                        <a:pt x="199" y="113"/>
                      </a:cubicBezTo>
                      <a:cubicBezTo>
                        <a:pt x="200" y="113"/>
                        <a:pt x="200" y="113"/>
                        <a:pt x="200" y="113"/>
                      </a:cubicBezTo>
                      <a:cubicBezTo>
                        <a:pt x="203" y="115"/>
                        <a:pt x="205" y="116"/>
                        <a:pt x="207" y="118"/>
                      </a:cubicBezTo>
                      <a:cubicBezTo>
                        <a:pt x="207" y="115"/>
                        <a:pt x="207" y="114"/>
                        <a:pt x="207" y="114"/>
                      </a:cubicBezTo>
                      <a:cubicBezTo>
                        <a:pt x="207" y="114"/>
                        <a:pt x="207" y="114"/>
                        <a:pt x="207" y="114"/>
                      </a:cubicBezTo>
                      <a:cubicBezTo>
                        <a:pt x="207" y="114"/>
                        <a:pt x="207" y="114"/>
                        <a:pt x="207" y="114"/>
                      </a:cubicBezTo>
                      <a:cubicBezTo>
                        <a:pt x="212" y="118"/>
                        <a:pt x="217" y="121"/>
                        <a:pt x="222" y="123"/>
                      </a:cubicBezTo>
                      <a:cubicBezTo>
                        <a:pt x="225" y="124"/>
                        <a:pt x="229" y="124"/>
                        <a:pt x="232" y="124"/>
                      </a:cubicBezTo>
                      <a:cubicBezTo>
                        <a:pt x="245" y="124"/>
                        <a:pt x="258" y="118"/>
                        <a:pt x="265" y="103"/>
                      </a:cubicBezTo>
                      <a:cubicBezTo>
                        <a:pt x="270" y="90"/>
                        <a:pt x="276" y="73"/>
                        <a:pt x="270" y="60"/>
                      </a:cubicBezTo>
                      <a:cubicBezTo>
                        <a:pt x="264" y="46"/>
                        <a:pt x="250" y="37"/>
                        <a:pt x="235" y="33"/>
                      </a:cubicBezTo>
                      <a:cubicBezTo>
                        <a:pt x="235" y="33"/>
                        <a:pt x="234" y="32"/>
                        <a:pt x="235" y="32"/>
                      </a:cubicBezTo>
                      <a:cubicBezTo>
                        <a:pt x="245" y="23"/>
                        <a:pt x="254" y="12"/>
                        <a:pt x="257"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29" name="Freeform 24">
                  <a:extLst>
                    <a:ext uri="{FF2B5EF4-FFF2-40B4-BE49-F238E27FC236}">
                      <a16:creationId xmlns:a16="http://schemas.microsoft.com/office/drawing/2014/main" id="{822E32B7-96CA-494C-8939-0A0D89F3B1C3}"/>
                    </a:ext>
                  </a:extLst>
                </p:cNvPr>
                <p:cNvSpPr>
                  <a:spLocks/>
                </p:cNvSpPr>
                <p:nvPr/>
              </p:nvSpPr>
              <p:spPr bwMode="auto">
                <a:xfrm>
                  <a:off x="3462339" y="1839913"/>
                  <a:ext cx="33338" cy="0"/>
                </a:xfrm>
                <a:custGeom>
                  <a:avLst/>
                  <a:gdLst>
                    <a:gd name="T0" fmla="*/ 8 w 8"/>
                    <a:gd name="T1" fmla="*/ 0 w 8"/>
                    <a:gd name="T2" fmla="*/ 0 w 8"/>
                    <a:gd name="T3" fmla="*/ 8 w 8"/>
                  </a:gdLst>
                  <a:ahLst/>
                  <a:cxnLst>
                    <a:cxn ang="0">
                      <a:pos x="T0" y="0"/>
                    </a:cxn>
                    <a:cxn ang="0">
                      <a:pos x="T1" y="0"/>
                    </a:cxn>
                    <a:cxn ang="0">
                      <a:pos x="T2" y="0"/>
                    </a:cxn>
                    <a:cxn ang="0">
                      <a:pos x="T3" y="0"/>
                    </a:cxn>
                  </a:cxnLst>
                  <a:rect l="0" t="0" r="r" b="b"/>
                  <a:pathLst>
                    <a:path w="8">
                      <a:moveTo>
                        <a:pt x="8" y="0"/>
                      </a:moveTo>
                      <a:cubicBezTo>
                        <a:pt x="5" y="0"/>
                        <a:pt x="2" y="0"/>
                        <a:pt x="0" y="0"/>
                      </a:cubicBezTo>
                      <a:cubicBezTo>
                        <a:pt x="0" y="0"/>
                        <a:pt x="0" y="0"/>
                        <a:pt x="0" y="0"/>
                      </a:cubicBezTo>
                      <a:cubicBezTo>
                        <a:pt x="2" y="0"/>
                        <a:pt x="5" y="0"/>
                        <a:pt x="8"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30" name="Freeform 25">
                  <a:extLst>
                    <a:ext uri="{FF2B5EF4-FFF2-40B4-BE49-F238E27FC236}">
                      <a16:creationId xmlns:a16="http://schemas.microsoft.com/office/drawing/2014/main" id="{CCABB7BE-2255-49A4-850A-72C11738E1BD}"/>
                    </a:ext>
                  </a:extLst>
                </p:cNvPr>
                <p:cNvSpPr>
                  <a:spLocks noEditPoints="1"/>
                </p:cNvSpPr>
                <p:nvPr/>
              </p:nvSpPr>
              <p:spPr bwMode="auto">
                <a:xfrm>
                  <a:off x="3178176" y="1601788"/>
                  <a:ext cx="525463" cy="238125"/>
                </a:xfrm>
                <a:custGeom>
                  <a:avLst/>
                  <a:gdLst>
                    <a:gd name="T0" fmla="*/ 6 w 124"/>
                    <a:gd name="T1" fmla="*/ 20 h 56"/>
                    <a:gd name="T2" fmla="*/ 0 w 124"/>
                    <a:gd name="T3" fmla="*/ 26 h 56"/>
                    <a:gd name="T4" fmla="*/ 6 w 124"/>
                    <a:gd name="T5" fmla="*/ 22 h 56"/>
                    <a:gd name="T6" fmla="*/ 6 w 124"/>
                    <a:gd name="T7" fmla="*/ 20 h 56"/>
                    <a:gd name="T8" fmla="*/ 117 w 124"/>
                    <a:gd name="T9" fmla="*/ 0 h 56"/>
                    <a:gd name="T10" fmla="*/ 117 w 124"/>
                    <a:gd name="T11" fmla="*/ 6 h 56"/>
                    <a:gd name="T12" fmla="*/ 77 w 124"/>
                    <a:gd name="T13" fmla="*/ 55 h 56"/>
                    <a:gd name="T14" fmla="*/ 67 w 124"/>
                    <a:gd name="T15" fmla="*/ 56 h 56"/>
                    <a:gd name="T16" fmla="*/ 75 w 124"/>
                    <a:gd name="T17" fmla="*/ 56 h 56"/>
                    <a:gd name="T18" fmla="*/ 75 w 124"/>
                    <a:gd name="T19" fmla="*/ 56 h 56"/>
                    <a:gd name="T20" fmla="*/ 124 w 124"/>
                    <a:gd name="T21" fmla="*/ 4 h 56"/>
                    <a:gd name="T22" fmla="*/ 124 w 124"/>
                    <a:gd name="T23" fmla="*/ 4 h 56"/>
                    <a:gd name="T24" fmla="*/ 117 w 124"/>
                    <a:gd name="T2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56">
                      <a:moveTo>
                        <a:pt x="6" y="20"/>
                      </a:moveTo>
                      <a:cubicBezTo>
                        <a:pt x="4" y="22"/>
                        <a:pt x="2" y="24"/>
                        <a:pt x="0" y="26"/>
                      </a:cubicBezTo>
                      <a:cubicBezTo>
                        <a:pt x="3" y="25"/>
                        <a:pt x="4" y="23"/>
                        <a:pt x="6" y="22"/>
                      </a:cubicBezTo>
                      <a:cubicBezTo>
                        <a:pt x="6" y="21"/>
                        <a:pt x="6" y="21"/>
                        <a:pt x="6" y="20"/>
                      </a:cubicBezTo>
                      <a:moveTo>
                        <a:pt x="117" y="0"/>
                      </a:moveTo>
                      <a:cubicBezTo>
                        <a:pt x="117" y="2"/>
                        <a:pt x="117" y="4"/>
                        <a:pt x="117" y="6"/>
                      </a:cubicBezTo>
                      <a:cubicBezTo>
                        <a:pt x="116" y="30"/>
                        <a:pt x="101" y="49"/>
                        <a:pt x="77" y="55"/>
                      </a:cubicBezTo>
                      <a:cubicBezTo>
                        <a:pt x="74" y="55"/>
                        <a:pt x="70" y="56"/>
                        <a:pt x="67" y="56"/>
                      </a:cubicBezTo>
                      <a:cubicBezTo>
                        <a:pt x="69" y="56"/>
                        <a:pt x="72" y="56"/>
                        <a:pt x="75" y="56"/>
                      </a:cubicBezTo>
                      <a:cubicBezTo>
                        <a:pt x="75" y="56"/>
                        <a:pt x="75" y="56"/>
                        <a:pt x="75" y="56"/>
                      </a:cubicBezTo>
                      <a:cubicBezTo>
                        <a:pt x="118" y="50"/>
                        <a:pt x="124" y="20"/>
                        <a:pt x="124" y="4"/>
                      </a:cubicBezTo>
                      <a:cubicBezTo>
                        <a:pt x="124" y="4"/>
                        <a:pt x="124" y="4"/>
                        <a:pt x="124" y="4"/>
                      </a:cubicBezTo>
                      <a:cubicBezTo>
                        <a:pt x="122" y="3"/>
                        <a:pt x="119" y="1"/>
                        <a:pt x="117"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31" name="Freeform 26">
                  <a:extLst>
                    <a:ext uri="{FF2B5EF4-FFF2-40B4-BE49-F238E27FC236}">
                      <a16:creationId xmlns:a16="http://schemas.microsoft.com/office/drawing/2014/main" id="{747C83F6-5211-496C-8639-CEF852EEF86C}"/>
                    </a:ext>
                  </a:extLst>
                </p:cNvPr>
                <p:cNvSpPr>
                  <a:spLocks/>
                </p:cNvSpPr>
                <p:nvPr/>
              </p:nvSpPr>
              <p:spPr bwMode="auto">
                <a:xfrm>
                  <a:off x="2770189" y="1741488"/>
                  <a:ext cx="17463" cy="7938"/>
                </a:xfrm>
                <a:custGeom>
                  <a:avLst/>
                  <a:gdLst>
                    <a:gd name="T0" fmla="*/ 1 w 4"/>
                    <a:gd name="T1" fmla="*/ 0 h 2"/>
                    <a:gd name="T2" fmla="*/ 1 w 4"/>
                    <a:gd name="T3" fmla="*/ 0 h 2"/>
                    <a:gd name="T4" fmla="*/ 4 w 4"/>
                    <a:gd name="T5" fmla="*/ 2 h 2"/>
                    <a:gd name="T6" fmla="*/ 1 w 4"/>
                    <a:gd name="T7" fmla="*/ 0 h 2"/>
                  </a:gdLst>
                  <a:ahLst/>
                  <a:cxnLst>
                    <a:cxn ang="0">
                      <a:pos x="T0" y="T1"/>
                    </a:cxn>
                    <a:cxn ang="0">
                      <a:pos x="T2" y="T3"/>
                    </a:cxn>
                    <a:cxn ang="0">
                      <a:pos x="T4" y="T5"/>
                    </a:cxn>
                    <a:cxn ang="0">
                      <a:pos x="T6" y="T7"/>
                    </a:cxn>
                  </a:cxnLst>
                  <a:rect l="0" t="0" r="r" b="b"/>
                  <a:pathLst>
                    <a:path w="4" h="2">
                      <a:moveTo>
                        <a:pt x="1" y="0"/>
                      </a:moveTo>
                      <a:cubicBezTo>
                        <a:pt x="1" y="0"/>
                        <a:pt x="0" y="0"/>
                        <a:pt x="1" y="0"/>
                      </a:cubicBezTo>
                      <a:cubicBezTo>
                        <a:pt x="2" y="1"/>
                        <a:pt x="3" y="1"/>
                        <a:pt x="4" y="2"/>
                      </a:cubicBezTo>
                      <a:cubicBezTo>
                        <a:pt x="3" y="1"/>
                        <a:pt x="2" y="1"/>
                        <a:pt x="1"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32" name="Freeform 27">
                  <a:extLst>
                    <a:ext uri="{FF2B5EF4-FFF2-40B4-BE49-F238E27FC236}">
                      <a16:creationId xmlns:a16="http://schemas.microsoft.com/office/drawing/2014/main" id="{1C4F63FE-5BFF-4FD7-BDA9-A1C2A7D82D46}"/>
                    </a:ext>
                  </a:extLst>
                </p:cNvPr>
                <p:cNvSpPr>
                  <a:spLocks/>
                </p:cNvSpPr>
                <p:nvPr/>
              </p:nvSpPr>
              <p:spPr bwMode="auto">
                <a:xfrm>
                  <a:off x="2482851" y="622300"/>
                  <a:ext cx="1530350" cy="1233488"/>
                </a:xfrm>
                <a:custGeom>
                  <a:avLst/>
                  <a:gdLst>
                    <a:gd name="T0" fmla="*/ 126 w 361"/>
                    <a:gd name="T1" fmla="*/ 89 h 290"/>
                    <a:gd name="T2" fmla="*/ 137 w 361"/>
                    <a:gd name="T3" fmla="*/ 45 h 290"/>
                    <a:gd name="T4" fmla="*/ 217 w 361"/>
                    <a:gd name="T5" fmla="*/ 38 h 290"/>
                    <a:gd name="T6" fmla="*/ 237 w 361"/>
                    <a:gd name="T7" fmla="*/ 74 h 290"/>
                    <a:gd name="T8" fmla="*/ 243 w 361"/>
                    <a:gd name="T9" fmla="*/ 73 h 290"/>
                    <a:gd name="T10" fmla="*/ 261 w 361"/>
                    <a:gd name="T11" fmla="*/ 59 h 290"/>
                    <a:gd name="T12" fmla="*/ 332 w 361"/>
                    <a:gd name="T13" fmla="*/ 87 h 290"/>
                    <a:gd name="T14" fmla="*/ 315 w 361"/>
                    <a:gd name="T15" fmla="*/ 143 h 290"/>
                    <a:gd name="T16" fmla="*/ 315 w 361"/>
                    <a:gd name="T17" fmla="*/ 144 h 290"/>
                    <a:gd name="T18" fmla="*/ 350 w 361"/>
                    <a:gd name="T19" fmla="*/ 171 h 290"/>
                    <a:gd name="T20" fmla="*/ 345 w 361"/>
                    <a:gd name="T21" fmla="*/ 214 h 290"/>
                    <a:gd name="T22" fmla="*/ 280 w 361"/>
                    <a:gd name="T23" fmla="*/ 224 h 290"/>
                    <a:gd name="T24" fmla="*/ 275 w 361"/>
                    <a:gd name="T25" fmla="*/ 226 h 290"/>
                    <a:gd name="T26" fmla="*/ 230 w 361"/>
                    <a:gd name="T27" fmla="*/ 284 h 290"/>
                    <a:gd name="T28" fmla="*/ 175 w 361"/>
                    <a:gd name="T29" fmla="*/ 244 h 290"/>
                    <a:gd name="T30" fmla="*/ 171 w 361"/>
                    <a:gd name="T31" fmla="*/ 243 h 290"/>
                    <a:gd name="T32" fmla="*/ 164 w 361"/>
                    <a:gd name="T33" fmla="*/ 251 h 290"/>
                    <a:gd name="T34" fmla="*/ 104 w 361"/>
                    <a:gd name="T35" fmla="*/ 275 h 290"/>
                    <a:gd name="T36" fmla="*/ 58 w 361"/>
                    <a:gd name="T37" fmla="*/ 235 h 290"/>
                    <a:gd name="T38" fmla="*/ 71 w 361"/>
                    <a:gd name="T39" fmla="*/ 195 h 290"/>
                    <a:gd name="T40" fmla="*/ 73 w 361"/>
                    <a:gd name="T41" fmla="*/ 193 h 290"/>
                    <a:gd name="T42" fmla="*/ 33 w 361"/>
                    <a:gd name="T43" fmla="*/ 147 h 290"/>
                    <a:gd name="T44" fmla="*/ 121 w 361"/>
                    <a:gd name="T45" fmla="*/ 91 h 290"/>
                    <a:gd name="T46" fmla="*/ 126 w 361"/>
                    <a:gd name="T47" fmla="*/ 89 h 290"/>
                    <a:gd name="T48" fmla="*/ 36 w 361"/>
                    <a:gd name="T49" fmla="*/ 171 h 290"/>
                    <a:gd name="T50" fmla="*/ 62 w 361"/>
                    <a:gd name="T51" fmla="*/ 192 h 290"/>
                    <a:gd name="T52" fmla="*/ 68 w 361"/>
                    <a:gd name="T53" fmla="*/ 194 h 290"/>
                    <a:gd name="T54" fmla="*/ 65 w 361"/>
                    <a:gd name="T55" fmla="*/ 196 h 290"/>
                    <a:gd name="T56" fmla="*/ 73 w 361"/>
                    <a:gd name="T57" fmla="*/ 266 h 290"/>
                    <a:gd name="T58" fmla="*/ 151 w 361"/>
                    <a:gd name="T59" fmla="*/ 267 h 290"/>
                    <a:gd name="T60" fmla="*/ 172 w 361"/>
                    <a:gd name="T61" fmla="*/ 246 h 290"/>
                    <a:gd name="T62" fmla="*/ 169 w 361"/>
                    <a:gd name="T63" fmla="*/ 248 h 290"/>
                    <a:gd name="T64" fmla="*/ 173 w 361"/>
                    <a:gd name="T65" fmla="*/ 262 h 290"/>
                    <a:gd name="T66" fmla="*/ 241 w 361"/>
                    <a:gd name="T67" fmla="*/ 285 h 290"/>
                    <a:gd name="T68" fmla="*/ 281 w 361"/>
                    <a:gd name="T69" fmla="*/ 236 h 290"/>
                    <a:gd name="T70" fmla="*/ 281 w 361"/>
                    <a:gd name="T71" fmla="*/ 224 h 290"/>
                    <a:gd name="T72" fmla="*/ 275 w 361"/>
                    <a:gd name="T73" fmla="*/ 226 h 290"/>
                    <a:gd name="T74" fmla="*/ 353 w 361"/>
                    <a:gd name="T75" fmla="*/ 208 h 290"/>
                    <a:gd name="T76" fmla="*/ 347 w 361"/>
                    <a:gd name="T77" fmla="*/ 157 h 290"/>
                    <a:gd name="T78" fmla="*/ 331 w 361"/>
                    <a:gd name="T79" fmla="*/ 145 h 290"/>
                    <a:gd name="T80" fmla="*/ 324 w 361"/>
                    <a:gd name="T81" fmla="*/ 140 h 290"/>
                    <a:gd name="T82" fmla="*/ 306 w 361"/>
                    <a:gd name="T83" fmla="*/ 54 h 290"/>
                    <a:gd name="T84" fmla="*/ 238 w 361"/>
                    <a:gd name="T85" fmla="*/ 73 h 290"/>
                    <a:gd name="T86" fmla="*/ 243 w 361"/>
                    <a:gd name="T87" fmla="*/ 72 h 290"/>
                    <a:gd name="T88" fmla="*/ 120 w 361"/>
                    <a:gd name="T89" fmla="*/ 91 h 290"/>
                    <a:gd name="T90" fmla="*/ 126 w 361"/>
                    <a:gd name="T91" fmla="*/ 89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1" h="290">
                      <a:moveTo>
                        <a:pt x="126" y="89"/>
                      </a:moveTo>
                      <a:cubicBezTo>
                        <a:pt x="123" y="74"/>
                        <a:pt x="126" y="57"/>
                        <a:pt x="137" y="45"/>
                      </a:cubicBezTo>
                      <a:cubicBezTo>
                        <a:pt x="155" y="24"/>
                        <a:pt x="195" y="25"/>
                        <a:pt x="217" y="38"/>
                      </a:cubicBezTo>
                      <a:cubicBezTo>
                        <a:pt x="230" y="46"/>
                        <a:pt x="236" y="60"/>
                        <a:pt x="237" y="74"/>
                      </a:cubicBezTo>
                      <a:cubicBezTo>
                        <a:pt x="238" y="75"/>
                        <a:pt x="242" y="73"/>
                        <a:pt x="243" y="73"/>
                      </a:cubicBezTo>
                      <a:cubicBezTo>
                        <a:pt x="248" y="67"/>
                        <a:pt x="255" y="63"/>
                        <a:pt x="261" y="59"/>
                      </a:cubicBezTo>
                      <a:cubicBezTo>
                        <a:pt x="290" y="42"/>
                        <a:pt x="317" y="63"/>
                        <a:pt x="332" y="87"/>
                      </a:cubicBezTo>
                      <a:cubicBezTo>
                        <a:pt x="345" y="109"/>
                        <a:pt x="331" y="128"/>
                        <a:pt x="315" y="143"/>
                      </a:cubicBezTo>
                      <a:cubicBezTo>
                        <a:pt x="314" y="143"/>
                        <a:pt x="315" y="144"/>
                        <a:pt x="315" y="144"/>
                      </a:cubicBezTo>
                      <a:cubicBezTo>
                        <a:pt x="330" y="148"/>
                        <a:pt x="344" y="157"/>
                        <a:pt x="350" y="171"/>
                      </a:cubicBezTo>
                      <a:cubicBezTo>
                        <a:pt x="356" y="184"/>
                        <a:pt x="350" y="201"/>
                        <a:pt x="345" y="214"/>
                      </a:cubicBezTo>
                      <a:cubicBezTo>
                        <a:pt x="332" y="242"/>
                        <a:pt x="302" y="240"/>
                        <a:pt x="280" y="224"/>
                      </a:cubicBezTo>
                      <a:cubicBezTo>
                        <a:pt x="279" y="223"/>
                        <a:pt x="274" y="224"/>
                        <a:pt x="275" y="226"/>
                      </a:cubicBezTo>
                      <a:cubicBezTo>
                        <a:pt x="281" y="256"/>
                        <a:pt x="260" y="279"/>
                        <a:pt x="230" y="284"/>
                      </a:cubicBezTo>
                      <a:cubicBezTo>
                        <a:pt x="196" y="290"/>
                        <a:pt x="183" y="271"/>
                        <a:pt x="175" y="244"/>
                      </a:cubicBezTo>
                      <a:cubicBezTo>
                        <a:pt x="174" y="243"/>
                        <a:pt x="172" y="243"/>
                        <a:pt x="171" y="243"/>
                      </a:cubicBezTo>
                      <a:cubicBezTo>
                        <a:pt x="168" y="244"/>
                        <a:pt x="166" y="248"/>
                        <a:pt x="164" y="251"/>
                      </a:cubicBezTo>
                      <a:cubicBezTo>
                        <a:pt x="149" y="269"/>
                        <a:pt x="128" y="280"/>
                        <a:pt x="104" y="275"/>
                      </a:cubicBezTo>
                      <a:cubicBezTo>
                        <a:pt x="83" y="271"/>
                        <a:pt x="62" y="256"/>
                        <a:pt x="58" y="235"/>
                      </a:cubicBezTo>
                      <a:cubicBezTo>
                        <a:pt x="56" y="226"/>
                        <a:pt x="60" y="198"/>
                        <a:pt x="71" y="195"/>
                      </a:cubicBezTo>
                      <a:cubicBezTo>
                        <a:pt x="72" y="195"/>
                        <a:pt x="75" y="194"/>
                        <a:pt x="73" y="193"/>
                      </a:cubicBezTo>
                      <a:cubicBezTo>
                        <a:pt x="53" y="185"/>
                        <a:pt x="37" y="168"/>
                        <a:pt x="33" y="147"/>
                      </a:cubicBezTo>
                      <a:cubicBezTo>
                        <a:pt x="24" y="101"/>
                        <a:pt x="83" y="60"/>
                        <a:pt x="121" y="91"/>
                      </a:cubicBezTo>
                      <a:cubicBezTo>
                        <a:pt x="122" y="92"/>
                        <a:pt x="127" y="90"/>
                        <a:pt x="126" y="89"/>
                      </a:cubicBezTo>
                      <a:cubicBezTo>
                        <a:pt x="77" y="48"/>
                        <a:pt x="0" y="116"/>
                        <a:pt x="36" y="171"/>
                      </a:cubicBezTo>
                      <a:cubicBezTo>
                        <a:pt x="42" y="180"/>
                        <a:pt x="52" y="187"/>
                        <a:pt x="62" y="192"/>
                      </a:cubicBezTo>
                      <a:cubicBezTo>
                        <a:pt x="65" y="194"/>
                        <a:pt x="67" y="194"/>
                        <a:pt x="68" y="194"/>
                      </a:cubicBezTo>
                      <a:cubicBezTo>
                        <a:pt x="69" y="194"/>
                        <a:pt x="68" y="193"/>
                        <a:pt x="65" y="196"/>
                      </a:cubicBezTo>
                      <a:cubicBezTo>
                        <a:pt x="43" y="217"/>
                        <a:pt x="50" y="249"/>
                        <a:pt x="73" y="266"/>
                      </a:cubicBezTo>
                      <a:cubicBezTo>
                        <a:pt x="97" y="283"/>
                        <a:pt x="127" y="283"/>
                        <a:pt x="151" y="267"/>
                      </a:cubicBezTo>
                      <a:cubicBezTo>
                        <a:pt x="160" y="262"/>
                        <a:pt x="166" y="254"/>
                        <a:pt x="172" y="246"/>
                      </a:cubicBezTo>
                      <a:cubicBezTo>
                        <a:pt x="175" y="243"/>
                        <a:pt x="169" y="244"/>
                        <a:pt x="169" y="248"/>
                      </a:cubicBezTo>
                      <a:cubicBezTo>
                        <a:pt x="170" y="253"/>
                        <a:pt x="172" y="258"/>
                        <a:pt x="173" y="262"/>
                      </a:cubicBezTo>
                      <a:cubicBezTo>
                        <a:pt x="184" y="290"/>
                        <a:pt x="216" y="290"/>
                        <a:pt x="241" y="285"/>
                      </a:cubicBezTo>
                      <a:cubicBezTo>
                        <a:pt x="265" y="279"/>
                        <a:pt x="280" y="260"/>
                        <a:pt x="281" y="236"/>
                      </a:cubicBezTo>
                      <a:cubicBezTo>
                        <a:pt x="281" y="232"/>
                        <a:pt x="281" y="228"/>
                        <a:pt x="281" y="224"/>
                      </a:cubicBezTo>
                      <a:cubicBezTo>
                        <a:pt x="279" y="225"/>
                        <a:pt x="277" y="226"/>
                        <a:pt x="275" y="226"/>
                      </a:cubicBezTo>
                      <a:cubicBezTo>
                        <a:pt x="304" y="247"/>
                        <a:pt x="337" y="242"/>
                        <a:pt x="353" y="208"/>
                      </a:cubicBezTo>
                      <a:cubicBezTo>
                        <a:pt x="361" y="191"/>
                        <a:pt x="361" y="171"/>
                        <a:pt x="347" y="157"/>
                      </a:cubicBezTo>
                      <a:cubicBezTo>
                        <a:pt x="343" y="152"/>
                        <a:pt x="337" y="148"/>
                        <a:pt x="331" y="145"/>
                      </a:cubicBezTo>
                      <a:cubicBezTo>
                        <a:pt x="325" y="143"/>
                        <a:pt x="318" y="144"/>
                        <a:pt x="324" y="140"/>
                      </a:cubicBezTo>
                      <a:cubicBezTo>
                        <a:pt x="356" y="112"/>
                        <a:pt x="341" y="73"/>
                        <a:pt x="306" y="54"/>
                      </a:cubicBezTo>
                      <a:cubicBezTo>
                        <a:pt x="283" y="42"/>
                        <a:pt x="254" y="56"/>
                        <a:pt x="238" y="73"/>
                      </a:cubicBezTo>
                      <a:cubicBezTo>
                        <a:pt x="239" y="73"/>
                        <a:pt x="241" y="72"/>
                        <a:pt x="243" y="72"/>
                      </a:cubicBezTo>
                      <a:cubicBezTo>
                        <a:pt x="235" y="0"/>
                        <a:pt x="104" y="17"/>
                        <a:pt x="120" y="91"/>
                      </a:cubicBezTo>
                      <a:cubicBezTo>
                        <a:pt x="121" y="92"/>
                        <a:pt x="127" y="91"/>
                        <a:pt x="126" y="89"/>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33" name="Freeform 28">
                  <a:extLst>
                    <a:ext uri="{FF2B5EF4-FFF2-40B4-BE49-F238E27FC236}">
                      <a16:creationId xmlns:a16="http://schemas.microsoft.com/office/drawing/2014/main" id="{A912573C-CA67-4B02-98D8-B2FC670189B5}"/>
                    </a:ext>
                  </a:extLst>
                </p:cNvPr>
                <p:cNvSpPr>
                  <a:spLocks/>
                </p:cNvSpPr>
                <p:nvPr/>
              </p:nvSpPr>
              <p:spPr bwMode="auto">
                <a:xfrm>
                  <a:off x="2843214" y="1004888"/>
                  <a:ext cx="1008063" cy="655638"/>
                </a:xfrm>
                <a:custGeom>
                  <a:avLst/>
                  <a:gdLst>
                    <a:gd name="T0" fmla="*/ 105 w 238"/>
                    <a:gd name="T1" fmla="*/ 3 h 154"/>
                    <a:gd name="T2" fmla="*/ 6 w 238"/>
                    <a:gd name="T3" fmla="*/ 74 h 154"/>
                    <a:gd name="T4" fmla="*/ 123 w 238"/>
                    <a:gd name="T5" fmla="*/ 149 h 154"/>
                    <a:gd name="T6" fmla="*/ 222 w 238"/>
                    <a:gd name="T7" fmla="*/ 100 h 154"/>
                    <a:gd name="T8" fmla="*/ 177 w 238"/>
                    <a:gd name="T9" fmla="*/ 9 h 154"/>
                    <a:gd name="T10" fmla="*/ 105 w 238"/>
                    <a:gd name="T11" fmla="*/ 3 h 154"/>
                  </a:gdLst>
                  <a:ahLst/>
                  <a:cxnLst>
                    <a:cxn ang="0">
                      <a:pos x="T0" y="T1"/>
                    </a:cxn>
                    <a:cxn ang="0">
                      <a:pos x="T2" y="T3"/>
                    </a:cxn>
                    <a:cxn ang="0">
                      <a:pos x="T4" y="T5"/>
                    </a:cxn>
                    <a:cxn ang="0">
                      <a:pos x="T6" y="T7"/>
                    </a:cxn>
                    <a:cxn ang="0">
                      <a:pos x="T8" y="T9"/>
                    </a:cxn>
                    <a:cxn ang="0">
                      <a:pos x="T10" y="T11"/>
                    </a:cxn>
                  </a:cxnLst>
                  <a:rect l="0" t="0" r="r" b="b"/>
                  <a:pathLst>
                    <a:path w="238" h="154">
                      <a:moveTo>
                        <a:pt x="105" y="3"/>
                      </a:moveTo>
                      <a:cubicBezTo>
                        <a:pt x="68" y="7"/>
                        <a:pt x="11" y="26"/>
                        <a:pt x="6" y="74"/>
                      </a:cubicBezTo>
                      <a:cubicBezTo>
                        <a:pt x="0" y="139"/>
                        <a:pt x="79" y="154"/>
                        <a:pt x="123" y="149"/>
                      </a:cubicBezTo>
                      <a:cubicBezTo>
                        <a:pt x="159" y="144"/>
                        <a:pt x="206" y="141"/>
                        <a:pt x="222" y="100"/>
                      </a:cubicBezTo>
                      <a:cubicBezTo>
                        <a:pt x="238" y="61"/>
                        <a:pt x="211" y="20"/>
                        <a:pt x="177" y="9"/>
                      </a:cubicBezTo>
                      <a:cubicBezTo>
                        <a:pt x="155" y="1"/>
                        <a:pt x="128" y="0"/>
                        <a:pt x="10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34" name="Freeform 29">
                  <a:extLst>
                    <a:ext uri="{FF2B5EF4-FFF2-40B4-BE49-F238E27FC236}">
                      <a16:creationId xmlns:a16="http://schemas.microsoft.com/office/drawing/2014/main" id="{AEA2FD9F-F418-4A2E-8138-322C13DF62E8}"/>
                    </a:ext>
                  </a:extLst>
                </p:cNvPr>
                <p:cNvSpPr>
                  <a:spLocks/>
                </p:cNvSpPr>
                <p:nvPr/>
              </p:nvSpPr>
              <p:spPr bwMode="auto">
                <a:xfrm>
                  <a:off x="2805114" y="958850"/>
                  <a:ext cx="1017588" cy="668338"/>
                </a:xfrm>
                <a:custGeom>
                  <a:avLst/>
                  <a:gdLst>
                    <a:gd name="T0" fmla="*/ 108 w 240"/>
                    <a:gd name="T1" fmla="*/ 4 h 157"/>
                    <a:gd name="T2" fmla="*/ 5 w 240"/>
                    <a:gd name="T3" fmla="*/ 82 h 157"/>
                    <a:gd name="T4" fmla="*/ 106 w 240"/>
                    <a:gd name="T5" fmla="*/ 156 h 157"/>
                    <a:gd name="T6" fmla="*/ 228 w 240"/>
                    <a:gd name="T7" fmla="*/ 102 h 157"/>
                    <a:gd name="T8" fmla="*/ 205 w 240"/>
                    <a:gd name="T9" fmla="*/ 23 h 157"/>
                    <a:gd name="T10" fmla="*/ 108 w 240"/>
                    <a:gd name="T11" fmla="*/ 4 h 157"/>
                    <a:gd name="T12" fmla="*/ 106 w 240"/>
                    <a:gd name="T13" fmla="*/ 6 h 157"/>
                    <a:gd name="T14" fmla="*/ 226 w 240"/>
                    <a:gd name="T15" fmla="*/ 81 h 157"/>
                    <a:gd name="T16" fmla="*/ 102 w 240"/>
                    <a:gd name="T17" fmla="*/ 153 h 157"/>
                    <a:gd name="T18" fmla="*/ 12 w 240"/>
                    <a:gd name="T19" fmla="*/ 94 h 157"/>
                    <a:gd name="T20" fmla="*/ 107 w 240"/>
                    <a:gd name="T21" fmla="*/ 6 h 157"/>
                    <a:gd name="T22" fmla="*/ 108 w 240"/>
                    <a:gd name="T23" fmla="*/ 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157">
                      <a:moveTo>
                        <a:pt x="108" y="4"/>
                      </a:moveTo>
                      <a:cubicBezTo>
                        <a:pt x="63" y="10"/>
                        <a:pt x="9" y="31"/>
                        <a:pt x="5" y="82"/>
                      </a:cubicBezTo>
                      <a:cubicBezTo>
                        <a:pt x="2" y="135"/>
                        <a:pt x="64" y="155"/>
                        <a:pt x="106" y="156"/>
                      </a:cubicBezTo>
                      <a:cubicBezTo>
                        <a:pt x="150" y="157"/>
                        <a:pt x="208" y="146"/>
                        <a:pt x="228" y="102"/>
                      </a:cubicBezTo>
                      <a:cubicBezTo>
                        <a:pt x="240" y="74"/>
                        <a:pt x="226" y="42"/>
                        <a:pt x="205" y="23"/>
                      </a:cubicBezTo>
                      <a:cubicBezTo>
                        <a:pt x="180" y="0"/>
                        <a:pt x="140" y="1"/>
                        <a:pt x="108" y="4"/>
                      </a:cubicBezTo>
                      <a:cubicBezTo>
                        <a:pt x="107" y="4"/>
                        <a:pt x="102" y="7"/>
                        <a:pt x="106" y="6"/>
                      </a:cubicBezTo>
                      <a:cubicBezTo>
                        <a:pt x="159" y="1"/>
                        <a:pt x="225" y="16"/>
                        <a:pt x="226" y="81"/>
                      </a:cubicBezTo>
                      <a:cubicBezTo>
                        <a:pt x="228" y="142"/>
                        <a:pt x="148" y="156"/>
                        <a:pt x="102" y="153"/>
                      </a:cubicBezTo>
                      <a:cubicBezTo>
                        <a:pt x="64" y="151"/>
                        <a:pt x="21" y="134"/>
                        <a:pt x="12" y="94"/>
                      </a:cubicBezTo>
                      <a:cubicBezTo>
                        <a:pt x="0" y="39"/>
                        <a:pt x="63" y="12"/>
                        <a:pt x="107" y="6"/>
                      </a:cubicBezTo>
                      <a:cubicBezTo>
                        <a:pt x="109" y="6"/>
                        <a:pt x="112" y="3"/>
                        <a:pt x="108"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35" name="Freeform 30">
                  <a:extLst>
                    <a:ext uri="{FF2B5EF4-FFF2-40B4-BE49-F238E27FC236}">
                      <a16:creationId xmlns:a16="http://schemas.microsoft.com/office/drawing/2014/main" id="{FF9C65A6-C04E-42E4-B6A4-EE242313370E}"/>
                    </a:ext>
                  </a:extLst>
                </p:cNvPr>
                <p:cNvSpPr>
                  <a:spLocks/>
                </p:cNvSpPr>
                <p:nvPr/>
              </p:nvSpPr>
              <p:spPr bwMode="auto">
                <a:xfrm>
                  <a:off x="2906714" y="1052513"/>
                  <a:ext cx="771525" cy="136525"/>
                </a:xfrm>
                <a:custGeom>
                  <a:avLst/>
                  <a:gdLst>
                    <a:gd name="T0" fmla="*/ 3 w 182"/>
                    <a:gd name="T1" fmla="*/ 17 h 32"/>
                    <a:gd name="T2" fmla="*/ 179 w 182"/>
                    <a:gd name="T3" fmla="*/ 2 h 32"/>
                    <a:gd name="T4" fmla="*/ 175 w 182"/>
                    <a:gd name="T5" fmla="*/ 1 h 32"/>
                    <a:gd name="T6" fmla="*/ 7 w 182"/>
                    <a:gd name="T7" fmla="*/ 14 h 32"/>
                    <a:gd name="T8" fmla="*/ 3 w 182"/>
                    <a:gd name="T9" fmla="*/ 17 h 32"/>
                  </a:gdLst>
                  <a:ahLst/>
                  <a:cxnLst>
                    <a:cxn ang="0">
                      <a:pos x="T0" y="T1"/>
                    </a:cxn>
                    <a:cxn ang="0">
                      <a:pos x="T2" y="T3"/>
                    </a:cxn>
                    <a:cxn ang="0">
                      <a:pos x="T4" y="T5"/>
                    </a:cxn>
                    <a:cxn ang="0">
                      <a:pos x="T6" y="T7"/>
                    </a:cxn>
                    <a:cxn ang="0">
                      <a:pos x="T8" y="T9"/>
                    </a:cxn>
                  </a:cxnLst>
                  <a:rect l="0" t="0" r="r" b="b"/>
                  <a:pathLst>
                    <a:path w="182" h="32">
                      <a:moveTo>
                        <a:pt x="3" y="17"/>
                      </a:moveTo>
                      <a:cubicBezTo>
                        <a:pt x="60" y="32"/>
                        <a:pt x="126" y="28"/>
                        <a:pt x="179" y="2"/>
                      </a:cubicBezTo>
                      <a:cubicBezTo>
                        <a:pt x="182" y="1"/>
                        <a:pt x="177" y="0"/>
                        <a:pt x="175" y="1"/>
                      </a:cubicBezTo>
                      <a:cubicBezTo>
                        <a:pt x="125" y="26"/>
                        <a:pt x="61" y="28"/>
                        <a:pt x="7" y="14"/>
                      </a:cubicBezTo>
                      <a:cubicBezTo>
                        <a:pt x="5" y="13"/>
                        <a:pt x="0" y="16"/>
                        <a:pt x="3"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36" name="Freeform 31">
                  <a:extLst>
                    <a:ext uri="{FF2B5EF4-FFF2-40B4-BE49-F238E27FC236}">
                      <a16:creationId xmlns:a16="http://schemas.microsoft.com/office/drawing/2014/main" id="{E67FDE38-F89B-4144-BE12-2D39AF59DABF}"/>
                    </a:ext>
                  </a:extLst>
                </p:cNvPr>
                <p:cNvSpPr>
                  <a:spLocks/>
                </p:cNvSpPr>
                <p:nvPr/>
              </p:nvSpPr>
              <p:spPr bwMode="auto">
                <a:xfrm>
                  <a:off x="2838451" y="1163638"/>
                  <a:ext cx="928688" cy="215900"/>
                </a:xfrm>
                <a:custGeom>
                  <a:avLst/>
                  <a:gdLst>
                    <a:gd name="T0" fmla="*/ 0 w 219"/>
                    <a:gd name="T1" fmla="*/ 26 h 51"/>
                    <a:gd name="T2" fmla="*/ 216 w 219"/>
                    <a:gd name="T3" fmla="*/ 1 h 51"/>
                    <a:gd name="T4" fmla="*/ 212 w 219"/>
                    <a:gd name="T5" fmla="*/ 1 h 51"/>
                    <a:gd name="T6" fmla="*/ 6 w 219"/>
                    <a:gd name="T7" fmla="*/ 24 h 51"/>
                    <a:gd name="T8" fmla="*/ 0 w 219"/>
                    <a:gd name="T9" fmla="*/ 26 h 51"/>
                  </a:gdLst>
                  <a:ahLst/>
                  <a:cxnLst>
                    <a:cxn ang="0">
                      <a:pos x="T0" y="T1"/>
                    </a:cxn>
                    <a:cxn ang="0">
                      <a:pos x="T2" y="T3"/>
                    </a:cxn>
                    <a:cxn ang="0">
                      <a:pos x="T4" y="T5"/>
                    </a:cxn>
                    <a:cxn ang="0">
                      <a:pos x="T6" y="T7"/>
                    </a:cxn>
                    <a:cxn ang="0">
                      <a:pos x="T8" y="T9"/>
                    </a:cxn>
                  </a:cxnLst>
                  <a:rect l="0" t="0" r="r" b="b"/>
                  <a:pathLst>
                    <a:path w="219" h="51">
                      <a:moveTo>
                        <a:pt x="0" y="26"/>
                      </a:moveTo>
                      <a:cubicBezTo>
                        <a:pt x="70" y="51"/>
                        <a:pt x="155" y="44"/>
                        <a:pt x="216" y="1"/>
                      </a:cubicBezTo>
                      <a:cubicBezTo>
                        <a:pt x="219" y="0"/>
                        <a:pt x="213" y="0"/>
                        <a:pt x="212" y="1"/>
                      </a:cubicBezTo>
                      <a:cubicBezTo>
                        <a:pt x="153" y="42"/>
                        <a:pt x="72" y="48"/>
                        <a:pt x="6" y="24"/>
                      </a:cubicBezTo>
                      <a:cubicBezTo>
                        <a:pt x="4" y="23"/>
                        <a:pt x="0" y="26"/>
                        <a:pt x="0" y="26"/>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37" name="Freeform 32">
                  <a:extLst>
                    <a:ext uri="{FF2B5EF4-FFF2-40B4-BE49-F238E27FC236}">
                      <a16:creationId xmlns:a16="http://schemas.microsoft.com/office/drawing/2014/main" id="{C31E90ED-E2F9-411F-A4F9-53B288E33B7A}"/>
                    </a:ext>
                  </a:extLst>
                </p:cNvPr>
                <p:cNvSpPr>
                  <a:spLocks/>
                </p:cNvSpPr>
                <p:nvPr/>
              </p:nvSpPr>
              <p:spPr bwMode="auto">
                <a:xfrm>
                  <a:off x="2863851" y="1316038"/>
                  <a:ext cx="928688" cy="233363"/>
                </a:xfrm>
                <a:custGeom>
                  <a:avLst/>
                  <a:gdLst>
                    <a:gd name="T0" fmla="*/ 4 w 219"/>
                    <a:gd name="T1" fmla="*/ 34 h 55"/>
                    <a:gd name="T2" fmla="*/ 216 w 219"/>
                    <a:gd name="T3" fmla="*/ 5 h 55"/>
                    <a:gd name="T4" fmla="*/ 212 w 219"/>
                    <a:gd name="T5" fmla="*/ 2 h 55"/>
                    <a:gd name="T6" fmla="*/ 7 w 219"/>
                    <a:gd name="T7" fmla="*/ 30 h 55"/>
                    <a:gd name="T8" fmla="*/ 4 w 219"/>
                    <a:gd name="T9" fmla="*/ 34 h 55"/>
                  </a:gdLst>
                  <a:ahLst/>
                  <a:cxnLst>
                    <a:cxn ang="0">
                      <a:pos x="T0" y="T1"/>
                    </a:cxn>
                    <a:cxn ang="0">
                      <a:pos x="T2" y="T3"/>
                    </a:cxn>
                    <a:cxn ang="0">
                      <a:pos x="T4" y="T5"/>
                    </a:cxn>
                    <a:cxn ang="0">
                      <a:pos x="T6" y="T7"/>
                    </a:cxn>
                    <a:cxn ang="0">
                      <a:pos x="T8" y="T9"/>
                    </a:cxn>
                  </a:cxnLst>
                  <a:rect l="0" t="0" r="r" b="b"/>
                  <a:pathLst>
                    <a:path w="219" h="55">
                      <a:moveTo>
                        <a:pt x="4" y="34"/>
                      </a:moveTo>
                      <a:cubicBezTo>
                        <a:pt x="74" y="55"/>
                        <a:pt x="156" y="45"/>
                        <a:pt x="216" y="5"/>
                      </a:cubicBezTo>
                      <a:cubicBezTo>
                        <a:pt x="219" y="2"/>
                        <a:pt x="215" y="0"/>
                        <a:pt x="212" y="2"/>
                      </a:cubicBezTo>
                      <a:cubicBezTo>
                        <a:pt x="154" y="41"/>
                        <a:pt x="74" y="50"/>
                        <a:pt x="7" y="30"/>
                      </a:cubicBezTo>
                      <a:cubicBezTo>
                        <a:pt x="5" y="29"/>
                        <a:pt x="0" y="33"/>
                        <a:pt x="4" y="3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38" name="Freeform 33">
                  <a:extLst>
                    <a:ext uri="{FF2B5EF4-FFF2-40B4-BE49-F238E27FC236}">
                      <a16:creationId xmlns:a16="http://schemas.microsoft.com/office/drawing/2014/main" id="{43FFFD1A-CC06-4E86-8785-4C9D2E297E18}"/>
                    </a:ext>
                  </a:extLst>
                </p:cNvPr>
                <p:cNvSpPr>
                  <a:spLocks/>
                </p:cNvSpPr>
                <p:nvPr/>
              </p:nvSpPr>
              <p:spPr bwMode="auto">
                <a:xfrm>
                  <a:off x="2947989" y="1019175"/>
                  <a:ext cx="230188" cy="595313"/>
                </a:xfrm>
                <a:custGeom>
                  <a:avLst/>
                  <a:gdLst>
                    <a:gd name="T0" fmla="*/ 27 w 54"/>
                    <a:gd name="T1" fmla="*/ 3 h 140"/>
                    <a:gd name="T2" fmla="*/ 47 w 54"/>
                    <a:gd name="T3" fmla="*/ 139 h 140"/>
                    <a:gd name="T4" fmla="*/ 51 w 54"/>
                    <a:gd name="T5" fmla="*/ 135 h 140"/>
                    <a:gd name="T6" fmla="*/ 32 w 54"/>
                    <a:gd name="T7" fmla="*/ 3 h 140"/>
                    <a:gd name="T8" fmla="*/ 27 w 54"/>
                    <a:gd name="T9" fmla="*/ 3 h 140"/>
                  </a:gdLst>
                  <a:ahLst/>
                  <a:cxnLst>
                    <a:cxn ang="0">
                      <a:pos x="T0" y="T1"/>
                    </a:cxn>
                    <a:cxn ang="0">
                      <a:pos x="T2" y="T3"/>
                    </a:cxn>
                    <a:cxn ang="0">
                      <a:pos x="T4" y="T5"/>
                    </a:cxn>
                    <a:cxn ang="0">
                      <a:pos x="T6" y="T7"/>
                    </a:cxn>
                    <a:cxn ang="0">
                      <a:pos x="T8" y="T9"/>
                    </a:cxn>
                  </a:cxnLst>
                  <a:rect l="0" t="0" r="r" b="b"/>
                  <a:pathLst>
                    <a:path w="54" h="140">
                      <a:moveTo>
                        <a:pt x="27" y="3"/>
                      </a:moveTo>
                      <a:cubicBezTo>
                        <a:pt x="0" y="48"/>
                        <a:pt x="2" y="106"/>
                        <a:pt x="47" y="139"/>
                      </a:cubicBezTo>
                      <a:cubicBezTo>
                        <a:pt x="49" y="140"/>
                        <a:pt x="54" y="137"/>
                        <a:pt x="51" y="135"/>
                      </a:cubicBezTo>
                      <a:cubicBezTo>
                        <a:pt x="8" y="103"/>
                        <a:pt x="6" y="47"/>
                        <a:pt x="32" y="3"/>
                      </a:cubicBezTo>
                      <a:cubicBezTo>
                        <a:pt x="34" y="0"/>
                        <a:pt x="28" y="1"/>
                        <a:pt x="27"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39" name="Freeform 34">
                  <a:extLst>
                    <a:ext uri="{FF2B5EF4-FFF2-40B4-BE49-F238E27FC236}">
                      <a16:creationId xmlns:a16="http://schemas.microsoft.com/office/drawing/2014/main" id="{7C463F08-D440-4428-BF66-8BCCAF5EF329}"/>
                    </a:ext>
                  </a:extLst>
                </p:cNvPr>
                <p:cNvSpPr>
                  <a:spLocks/>
                </p:cNvSpPr>
                <p:nvPr/>
              </p:nvSpPr>
              <p:spPr bwMode="auto">
                <a:xfrm>
                  <a:off x="3181351" y="971550"/>
                  <a:ext cx="179388" cy="655638"/>
                </a:xfrm>
                <a:custGeom>
                  <a:avLst/>
                  <a:gdLst>
                    <a:gd name="T0" fmla="*/ 10 w 42"/>
                    <a:gd name="T1" fmla="*/ 4 h 154"/>
                    <a:gd name="T2" fmla="*/ 35 w 42"/>
                    <a:gd name="T3" fmla="*/ 152 h 154"/>
                    <a:gd name="T4" fmla="*/ 40 w 42"/>
                    <a:gd name="T5" fmla="*/ 149 h 154"/>
                    <a:gd name="T6" fmla="*/ 16 w 42"/>
                    <a:gd name="T7" fmla="*/ 3 h 154"/>
                    <a:gd name="T8" fmla="*/ 10 w 42"/>
                    <a:gd name="T9" fmla="*/ 4 h 154"/>
                  </a:gdLst>
                  <a:ahLst/>
                  <a:cxnLst>
                    <a:cxn ang="0">
                      <a:pos x="T0" y="T1"/>
                    </a:cxn>
                    <a:cxn ang="0">
                      <a:pos x="T2" y="T3"/>
                    </a:cxn>
                    <a:cxn ang="0">
                      <a:pos x="T4" y="T5"/>
                    </a:cxn>
                    <a:cxn ang="0">
                      <a:pos x="T6" y="T7"/>
                    </a:cxn>
                    <a:cxn ang="0">
                      <a:pos x="T8" y="T9"/>
                    </a:cxn>
                  </a:cxnLst>
                  <a:rect l="0" t="0" r="r" b="b"/>
                  <a:pathLst>
                    <a:path w="42" h="154">
                      <a:moveTo>
                        <a:pt x="10" y="4"/>
                      </a:moveTo>
                      <a:cubicBezTo>
                        <a:pt x="0" y="52"/>
                        <a:pt x="0" y="114"/>
                        <a:pt x="35" y="152"/>
                      </a:cubicBezTo>
                      <a:cubicBezTo>
                        <a:pt x="36" y="154"/>
                        <a:pt x="42" y="152"/>
                        <a:pt x="40" y="149"/>
                      </a:cubicBezTo>
                      <a:cubicBezTo>
                        <a:pt x="6" y="112"/>
                        <a:pt x="6" y="50"/>
                        <a:pt x="16" y="3"/>
                      </a:cubicBezTo>
                      <a:cubicBezTo>
                        <a:pt x="16" y="0"/>
                        <a:pt x="10" y="1"/>
                        <a:pt x="10"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40" name="Freeform 35">
                  <a:extLst>
                    <a:ext uri="{FF2B5EF4-FFF2-40B4-BE49-F238E27FC236}">
                      <a16:creationId xmlns:a16="http://schemas.microsoft.com/office/drawing/2014/main" id="{329857A0-8736-4CEA-BCF1-C5B089675DE3}"/>
                    </a:ext>
                  </a:extLst>
                </p:cNvPr>
                <p:cNvSpPr>
                  <a:spLocks/>
                </p:cNvSpPr>
                <p:nvPr/>
              </p:nvSpPr>
              <p:spPr bwMode="auto">
                <a:xfrm>
                  <a:off x="3373439" y="971550"/>
                  <a:ext cx="142875" cy="620713"/>
                </a:xfrm>
                <a:custGeom>
                  <a:avLst/>
                  <a:gdLst>
                    <a:gd name="T0" fmla="*/ 9 w 34"/>
                    <a:gd name="T1" fmla="*/ 3 h 146"/>
                    <a:gd name="T2" fmla="*/ 28 w 34"/>
                    <a:gd name="T3" fmla="*/ 145 h 146"/>
                    <a:gd name="T4" fmla="*/ 34 w 34"/>
                    <a:gd name="T5" fmla="*/ 143 h 146"/>
                    <a:gd name="T6" fmla="*/ 14 w 34"/>
                    <a:gd name="T7" fmla="*/ 2 h 146"/>
                    <a:gd name="T8" fmla="*/ 9 w 34"/>
                    <a:gd name="T9" fmla="*/ 3 h 146"/>
                  </a:gdLst>
                  <a:ahLst/>
                  <a:cxnLst>
                    <a:cxn ang="0">
                      <a:pos x="T0" y="T1"/>
                    </a:cxn>
                    <a:cxn ang="0">
                      <a:pos x="T2" y="T3"/>
                    </a:cxn>
                    <a:cxn ang="0">
                      <a:pos x="T4" y="T5"/>
                    </a:cxn>
                    <a:cxn ang="0">
                      <a:pos x="T6" y="T7"/>
                    </a:cxn>
                    <a:cxn ang="0">
                      <a:pos x="T8" y="T9"/>
                    </a:cxn>
                  </a:cxnLst>
                  <a:rect l="0" t="0" r="r" b="b"/>
                  <a:pathLst>
                    <a:path w="34" h="146">
                      <a:moveTo>
                        <a:pt x="9" y="3"/>
                      </a:moveTo>
                      <a:cubicBezTo>
                        <a:pt x="0" y="50"/>
                        <a:pt x="7" y="102"/>
                        <a:pt x="28" y="145"/>
                      </a:cubicBezTo>
                      <a:cubicBezTo>
                        <a:pt x="29" y="146"/>
                        <a:pt x="34" y="145"/>
                        <a:pt x="34" y="143"/>
                      </a:cubicBezTo>
                      <a:cubicBezTo>
                        <a:pt x="13" y="101"/>
                        <a:pt x="6" y="49"/>
                        <a:pt x="14" y="2"/>
                      </a:cubicBezTo>
                      <a:cubicBezTo>
                        <a:pt x="15" y="0"/>
                        <a:pt x="9" y="1"/>
                        <a:pt x="9"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41" name="Freeform 36">
                  <a:extLst>
                    <a:ext uri="{FF2B5EF4-FFF2-40B4-BE49-F238E27FC236}">
                      <a16:creationId xmlns:a16="http://schemas.microsoft.com/office/drawing/2014/main" id="{F54D48DA-D6B0-4B24-944F-69846E9F3358}"/>
                    </a:ext>
                  </a:extLst>
                </p:cNvPr>
                <p:cNvSpPr>
                  <a:spLocks/>
                </p:cNvSpPr>
                <p:nvPr/>
              </p:nvSpPr>
              <p:spPr bwMode="auto">
                <a:xfrm>
                  <a:off x="3546476" y="992188"/>
                  <a:ext cx="157163" cy="519113"/>
                </a:xfrm>
                <a:custGeom>
                  <a:avLst/>
                  <a:gdLst>
                    <a:gd name="T0" fmla="*/ 0 w 37"/>
                    <a:gd name="T1" fmla="*/ 3 h 122"/>
                    <a:gd name="T2" fmla="*/ 29 w 37"/>
                    <a:gd name="T3" fmla="*/ 120 h 122"/>
                    <a:gd name="T4" fmla="*/ 35 w 37"/>
                    <a:gd name="T5" fmla="*/ 117 h 122"/>
                    <a:gd name="T6" fmla="*/ 6 w 37"/>
                    <a:gd name="T7" fmla="*/ 3 h 122"/>
                    <a:gd name="T8" fmla="*/ 0 w 37"/>
                    <a:gd name="T9" fmla="*/ 3 h 122"/>
                  </a:gdLst>
                  <a:ahLst/>
                  <a:cxnLst>
                    <a:cxn ang="0">
                      <a:pos x="T0" y="T1"/>
                    </a:cxn>
                    <a:cxn ang="0">
                      <a:pos x="T2" y="T3"/>
                    </a:cxn>
                    <a:cxn ang="0">
                      <a:pos x="T4" y="T5"/>
                    </a:cxn>
                    <a:cxn ang="0">
                      <a:pos x="T6" y="T7"/>
                    </a:cxn>
                    <a:cxn ang="0">
                      <a:pos x="T8" y="T9"/>
                    </a:cxn>
                  </a:cxnLst>
                  <a:rect l="0" t="0" r="r" b="b"/>
                  <a:pathLst>
                    <a:path w="37" h="122">
                      <a:moveTo>
                        <a:pt x="0" y="3"/>
                      </a:moveTo>
                      <a:cubicBezTo>
                        <a:pt x="1" y="40"/>
                        <a:pt x="3" y="92"/>
                        <a:pt x="29" y="120"/>
                      </a:cubicBezTo>
                      <a:cubicBezTo>
                        <a:pt x="31" y="122"/>
                        <a:pt x="37" y="119"/>
                        <a:pt x="35" y="117"/>
                      </a:cubicBezTo>
                      <a:cubicBezTo>
                        <a:pt x="9" y="90"/>
                        <a:pt x="7" y="38"/>
                        <a:pt x="6" y="3"/>
                      </a:cubicBezTo>
                      <a:cubicBezTo>
                        <a:pt x="6" y="0"/>
                        <a:pt x="0" y="1"/>
                        <a:pt x="0"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42" name="Freeform 37">
                  <a:extLst>
                    <a:ext uri="{FF2B5EF4-FFF2-40B4-BE49-F238E27FC236}">
                      <a16:creationId xmlns:a16="http://schemas.microsoft.com/office/drawing/2014/main" id="{420625D0-141F-4867-B960-54FC5D943629}"/>
                    </a:ext>
                  </a:extLst>
                </p:cNvPr>
                <p:cNvSpPr>
                  <a:spLocks/>
                </p:cNvSpPr>
                <p:nvPr/>
              </p:nvSpPr>
              <p:spPr bwMode="auto">
                <a:xfrm>
                  <a:off x="2863851" y="2303463"/>
                  <a:ext cx="966788" cy="565150"/>
                </a:xfrm>
                <a:custGeom>
                  <a:avLst/>
                  <a:gdLst>
                    <a:gd name="T0" fmla="*/ 0 w 609"/>
                    <a:gd name="T1" fmla="*/ 19 h 356"/>
                    <a:gd name="T2" fmla="*/ 59 w 609"/>
                    <a:gd name="T3" fmla="*/ 356 h 356"/>
                    <a:gd name="T4" fmla="*/ 542 w 609"/>
                    <a:gd name="T5" fmla="*/ 356 h 356"/>
                    <a:gd name="T6" fmla="*/ 609 w 609"/>
                    <a:gd name="T7" fmla="*/ 0 h 356"/>
                    <a:gd name="T8" fmla="*/ 0 w 609"/>
                    <a:gd name="T9" fmla="*/ 19 h 356"/>
                  </a:gdLst>
                  <a:ahLst/>
                  <a:cxnLst>
                    <a:cxn ang="0">
                      <a:pos x="T0" y="T1"/>
                    </a:cxn>
                    <a:cxn ang="0">
                      <a:pos x="T2" y="T3"/>
                    </a:cxn>
                    <a:cxn ang="0">
                      <a:pos x="T4" y="T5"/>
                    </a:cxn>
                    <a:cxn ang="0">
                      <a:pos x="T6" y="T7"/>
                    </a:cxn>
                    <a:cxn ang="0">
                      <a:pos x="T8" y="T9"/>
                    </a:cxn>
                  </a:cxnLst>
                  <a:rect l="0" t="0" r="r" b="b"/>
                  <a:pathLst>
                    <a:path w="609" h="356">
                      <a:moveTo>
                        <a:pt x="0" y="19"/>
                      </a:moveTo>
                      <a:lnTo>
                        <a:pt x="59" y="356"/>
                      </a:lnTo>
                      <a:lnTo>
                        <a:pt x="542" y="356"/>
                      </a:lnTo>
                      <a:lnTo>
                        <a:pt x="609" y="0"/>
                      </a:lnTo>
                      <a:lnTo>
                        <a:pt x="0" y="19"/>
                      </a:lnTo>
                      <a:close/>
                    </a:path>
                  </a:pathLst>
                </a:custGeom>
                <a:solidFill>
                  <a:srgbClr val="E0A8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43" name="Freeform 38">
                  <a:extLst>
                    <a:ext uri="{FF2B5EF4-FFF2-40B4-BE49-F238E27FC236}">
                      <a16:creationId xmlns:a16="http://schemas.microsoft.com/office/drawing/2014/main" id="{A0929ECC-09C7-4EFA-AE10-B81BC5BFD86A}"/>
                    </a:ext>
                  </a:extLst>
                </p:cNvPr>
                <p:cNvSpPr>
                  <a:spLocks/>
                </p:cNvSpPr>
                <p:nvPr/>
              </p:nvSpPr>
              <p:spPr bwMode="auto">
                <a:xfrm>
                  <a:off x="2863851" y="2303463"/>
                  <a:ext cx="966788" cy="565150"/>
                </a:xfrm>
                <a:custGeom>
                  <a:avLst/>
                  <a:gdLst>
                    <a:gd name="T0" fmla="*/ 0 w 609"/>
                    <a:gd name="T1" fmla="*/ 19 h 356"/>
                    <a:gd name="T2" fmla="*/ 59 w 609"/>
                    <a:gd name="T3" fmla="*/ 356 h 356"/>
                    <a:gd name="T4" fmla="*/ 542 w 609"/>
                    <a:gd name="T5" fmla="*/ 356 h 356"/>
                    <a:gd name="T6" fmla="*/ 609 w 609"/>
                    <a:gd name="T7" fmla="*/ 0 h 356"/>
                    <a:gd name="T8" fmla="*/ 0 w 609"/>
                    <a:gd name="T9" fmla="*/ 19 h 356"/>
                  </a:gdLst>
                  <a:ahLst/>
                  <a:cxnLst>
                    <a:cxn ang="0">
                      <a:pos x="T0" y="T1"/>
                    </a:cxn>
                    <a:cxn ang="0">
                      <a:pos x="T2" y="T3"/>
                    </a:cxn>
                    <a:cxn ang="0">
                      <a:pos x="T4" y="T5"/>
                    </a:cxn>
                    <a:cxn ang="0">
                      <a:pos x="T6" y="T7"/>
                    </a:cxn>
                    <a:cxn ang="0">
                      <a:pos x="T8" y="T9"/>
                    </a:cxn>
                  </a:cxnLst>
                  <a:rect l="0" t="0" r="r" b="b"/>
                  <a:pathLst>
                    <a:path w="609" h="356">
                      <a:moveTo>
                        <a:pt x="0" y="19"/>
                      </a:moveTo>
                      <a:lnTo>
                        <a:pt x="59" y="356"/>
                      </a:lnTo>
                      <a:lnTo>
                        <a:pt x="542" y="356"/>
                      </a:lnTo>
                      <a:lnTo>
                        <a:pt x="609" y="0"/>
                      </a:lnTo>
                      <a:lnTo>
                        <a:pt x="0" y="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44" name="Freeform 39">
                  <a:extLst>
                    <a:ext uri="{FF2B5EF4-FFF2-40B4-BE49-F238E27FC236}">
                      <a16:creationId xmlns:a16="http://schemas.microsoft.com/office/drawing/2014/main" id="{C5CD4BC9-A7D2-4A13-9966-447CCC327123}"/>
                    </a:ext>
                  </a:extLst>
                </p:cNvPr>
                <p:cNvSpPr>
                  <a:spLocks/>
                </p:cNvSpPr>
                <p:nvPr/>
              </p:nvSpPr>
              <p:spPr bwMode="auto">
                <a:xfrm>
                  <a:off x="2944814" y="2303463"/>
                  <a:ext cx="885825" cy="565150"/>
                </a:xfrm>
                <a:custGeom>
                  <a:avLst/>
                  <a:gdLst>
                    <a:gd name="T0" fmla="*/ 209 w 209"/>
                    <a:gd name="T1" fmla="*/ 0 h 133"/>
                    <a:gd name="T2" fmla="*/ 188 w 209"/>
                    <a:gd name="T3" fmla="*/ 1 h 133"/>
                    <a:gd name="T4" fmla="*/ 0 w 209"/>
                    <a:gd name="T5" fmla="*/ 114 h 133"/>
                    <a:gd name="T6" fmla="*/ 3 w 209"/>
                    <a:gd name="T7" fmla="*/ 133 h 133"/>
                    <a:gd name="T8" fmla="*/ 184 w 209"/>
                    <a:gd name="T9" fmla="*/ 133 h 133"/>
                    <a:gd name="T10" fmla="*/ 209 w 209"/>
                    <a:gd name="T11" fmla="*/ 0 h 133"/>
                  </a:gdLst>
                  <a:ahLst/>
                  <a:cxnLst>
                    <a:cxn ang="0">
                      <a:pos x="T0" y="T1"/>
                    </a:cxn>
                    <a:cxn ang="0">
                      <a:pos x="T2" y="T3"/>
                    </a:cxn>
                    <a:cxn ang="0">
                      <a:pos x="T4" y="T5"/>
                    </a:cxn>
                    <a:cxn ang="0">
                      <a:pos x="T6" y="T7"/>
                    </a:cxn>
                    <a:cxn ang="0">
                      <a:pos x="T8" y="T9"/>
                    </a:cxn>
                    <a:cxn ang="0">
                      <a:pos x="T10" y="T11"/>
                    </a:cxn>
                  </a:cxnLst>
                  <a:rect l="0" t="0" r="r" b="b"/>
                  <a:pathLst>
                    <a:path w="209" h="133">
                      <a:moveTo>
                        <a:pt x="209" y="0"/>
                      </a:moveTo>
                      <a:cubicBezTo>
                        <a:pt x="188" y="1"/>
                        <a:pt x="188" y="1"/>
                        <a:pt x="188" y="1"/>
                      </a:cubicBezTo>
                      <a:cubicBezTo>
                        <a:pt x="132" y="47"/>
                        <a:pt x="68" y="93"/>
                        <a:pt x="0" y="114"/>
                      </a:cubicBezTo>
                      <a:cubicBezTo>
                        <a:pt x="3" y="133"/>
                        <a:pt x="3" y="133"/>
                        <a:pt x="3" y="133"/>
                      </a:cubicBezTo>
                      <a:cubicBezTo>
                        <a:pt x="184" y="133"/>
                        <a:pt x="184" y="133"/>
                        <a:pt x="184" y="133"/>
                      </a:cubicBezTo>
                      <a:cubicBezTo>
                        <a:pt x="209" y="0"/>
                        <a:pt x="209" y="0"/>
                        <a:pt x="209" y="0"/>
                      </a:cubicBezTo>
                    </a:path>
                  </a:pathLst>
                </a:custGeom>
                <a:solidFill>
                  <a:srgbClr val="D79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45" name="Freeform 40">
                  <a:extLst>
                    <a:ext uri="{FF2B5EF4-FFF2-40B4-BE49-F238E27FC236}">
                      <a16:creationId xmlns:a16="http://schemas.microsoft.com/office/drawing/2014/main" id="{CC82E316-D3AD-4967-B4D5-6CEF435D87E3}"/>
                    </a:ext>
                  </a:extLst>
                </p:cNvPr>
                <p:cNvSpPr>
                  <a:spLocks/>
                </p:cNvSpPr>
                <p:nvPr/>
              </p:nvSpPr>
              <p:spPr bwMode="auto">
                <a:xfrm>
                  <a:off x="2795589" y="2268538"/>
                  <a:ext cx="996950" cy="582613"/>
                </a:xfrm>
                <a:custGeom>
                  <a:avLst/>
                  <a:gdLst>
                    <a:gd name="T0" fmla="*/ 0 w 235"/>
                    <a:gd name="T1" fmla="*/ 9 h 137"/>
                    <a:gd name="T2" fmla="*/ 23 w 235"/>
                    <a:gd name="T3" fmla="*/ 136 h 137"/>
                    <a:gd name="T4" fmla="*/ 25 w 235"/>
                    <a:gd name="T5" fmla="*/ 137 h 137"/>
                    <a:gd name="T6" fmla="*/ 206 w 235"/>
                    <a:gd name="T7" fmla="*/ 137 h 137"/>
                    <a:gd name="T8" fmla="*/ 210 w 235"/>
                    <a:gd name="T9" fmla="*/ 135 h 137"/>
                    <a:gd name="T10" fmla="*/ 235 w 235"/>
                    <a:gd name="T11" fmla="*/ 2 h 137"/>
                    <a:gd name="T12" fmla="*/ 229 w 235"/>
                    <a:gd name="T13" fmla="*/ 3 h 137"/>
                    <a:gd name="T14" fmla="*/ 207 w 235"/>
                    <a:gd name="T15" fmla="*/ 123 h 137"/>
                    <a:gd name="T16" fmla="*/ 205 w 235"/>
                    <a:gd name="T17" fmla="*/ 132 h 137"/>
                    <a:gd name="T18" fmla="*/ 208 w 235"/>
                    <a:gd name="T19" fmla="*/ 134 h 137"/>
                    <a:gd name="T20" fmla="*/ 193 w 235"/>
                    <a:gd name="T21" fmla="*/ 134 h 137"/>
                    <a:gd name="T22" fmla="*/ 122 w 235"/>
                    <a:gd name="T23" fmla="*/ 134 h 137"/>
                    <a:gd name="T24" fmla="*/ 50 w 235"/>
                    <a:gd name="T25" fmla="*/ 134 h 137"/>
                    <a:gd name="T26" fmla="*/ 30 w 235"/>
                    <a:gd name="T27" fmla="*/ 134 h 137"/>
                    <a:gd name="T28" fmla="*/ 29 w 235"/>
                    <a:gd name="T29" fmla="*/ 134 h 137"/>
                    <a:gd name="T30" fmla="*/ 27 w 235"/>
                    <a:gd name="T31" fmla="*/ 127 h 137"/>
                    <a:gd name="T32" fmla="*/ 6 w 235"/>
                    <a:gd name="T33" fmla="*/ 8 h 137"/>
                    <a:gd name="T34" fmla="*/ 0 w 235"/>
                    <a:gd name="T35" fmla="*/ 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 h="137">
                      <a:moveTo>
                        <a:pt x="0" y="9"/>
                      </a:moveTo>
                      <a:cubicBezTo>
                        <a:pt x="8" y="52"/>
                        <a:pt x="15" y="94"/>
                        <a:pt x="23" y="136"/>
                      </a:cubicBezTo>
                      <a:cubicBezTo>
                        <a:pt x="23" y="137"/>
                        <a:pt x="24" y="137"/>
                        <a:pt x="25" y="137"/>
                      </a:cubicBezTo>
                      <a:cubicBezTo>
                        <a:pt x="85" y="137"/>
                        <a:pt x="145" y="137"/>
                        <a:pt x="206" y="137"/>
                      </a:cubicBezTo>
                      <a:cubicBezTo>
                        <a:pt x="207" y="137"/>
                        <a:pt x="210" y="136"/>
                        <a:pt x="210" y="135"/>
                      </a:cubicBezTo>
                      <a:cubicBezTo>
                        <a:pt x="218" y="91"/>
                        <a:pt x="226" y="46"/>
                        <a:pt x="235" y="2"/>
                      </a:cubicBezTo>
                      <a:cubicBezTo>
                        <a:pt x="235" y="0"/>
                        <a:pt x="229" y="1"/>
                        <a:pt x="229" y="3"/>
                      </a:cubicBezTo>
                      <a:cubicBezTo>
                        <a:pt x="221" y="43"/>
                        <a:pt x="214" y="83"/>
                        <a:pt x="207" y="123"/>
                      </a:cubicBezTo>
                      <a:cubicBezTo>
                        <a:pt x="206" y="126"/>
                        <a:pt x="205" y="129"/>
                        <a:pt x="205" y="132"/>
                      </a:cubicBezTo>
                      <a:cubicBezTo>
                        <a:pt x="204" y="137"/>
                        <a:pt x="204" y="134"/>
                        <a:pt x="208" y="134"/>
                      </a:cubicBezTo>
                      <a:cubicBezTo>
                        <a:pt x="203" y="134"/>
                        <a:pt x="198" y="134"/>
                        <a:pt x="193" y="134"/>
                      </a:cubicBezTo>
                      <a:cubicBezTo>
                        <a:pt x="169" y="134"/>
                        <a:pt x="145" y="134"/>
                        <a:pt x="122" y="134"/>
                      </a:cubicBezTo>
                      <a:cubicBezTo>
                        <a:pt x="98" y="134"/>
                        <a:pt x="74" y="134"/>
                        <a:pt x="50" y="134"/>
                      </a:cubicBezTo>
                      <a:cubicBezTo>
                        <a:pt x="43" y="134"/>
                        <a:pt x="36" y="134"/>
                        <a:pt x="30" y="134"/>
                      </a:cubicBezTo>
                      <a:cubicBezTo>
                        <a:pt x="26" y="134"/>
                        <a:pt x="28" y="134"/>
                        <a:pt x="29" y="134"/>
                      </a:cubicBezTo>
                      <a:cubicBezTo>
                        <a:pt x="28" y="132"/>
                        <a:pt x="28" y="130"/>
                        <a:pt x="27" y="127"/>
                      </a:cubicBezTo>
                      <a:cubicBezTo>
                        <a:pt x="20" y="88"/>
                        <a:pt x="13" y="48"/>
                        <a:pt x="6" y="8"/>
                      </a:cubicBezTo>
                      <a:cubicBezTo>
                        <a:pt x="6" y="6"/>
                        <a:pt x="0" y="8"/>
                        <a:pt x="0" y="9"/>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46" name="Freeform 41">
                  <a:extLst>
                    <a:ext uri="{FF2B5EF4-FFF2-40B4-BE49-F238E27FC236}">
                      <a16:creationId xmlns:a16="http://schemas.microsoft.com/office/drawing/2014/main" id="{6906270F-6F87-4150-9F8E-DC877F858D1D}"/>
                    </a:ext>
                  </a:extLst>
                </p:cNvPr>
                <p:cNvSpPr>
                  <a:spLocks/>
                </p:cNvSpPr>
                <p:nvPr/>
              </p:nvSpPr>
              <p:spPr bwMode="auto">
                <a:xfrm>
                  <a:off x="2744789" y="2055813"/>
                  <a:ext cx="1195388" cy="344488"/>
                </a:xfrm>
                <a:custGeom>
                  <a:avLst/>
                  <a:gdLst>
                    <a:gd name="T0" fmla="*/ 0 w 282"/>
                    <a:gd name="T1" fmla="*/ 15 h 81"/>
                    <a:gd name="T2" fmla="*/ 282 w 282"/>
                    <a:gd name="T3" fmla="*/ 0 h 81"/>
                    <a:gd name="T4" fmla="*/ 278 w 282"/>
                    <a:gd name="T5" fmla="*/ 54 h 81"/>
                    <a:gd name="T6" fmla="*/ 6 w 282"/>
                    <a:gd name="T7" fmla="*/ 60 h 81"/>
                    <a:gd name="T8" fmla="*/ 0 w 282"/>
                    <a:gd name="T9" fmla="*/ 15 h 81"/>
                  </a:gdLst>
                  <a:ahLst/>
                  <a:cxnLst>
                    <a:cxn ang="0">
                      <a:pos x="T0" y="T1"/>
                    </a:cxn>
                    <a:cxn ang="0">
                      <a:pos x="T2" y="T3"/>
                    </a:cxn>
                    <a:cxn ang="0">
                      <a:pos x="T4" y="T5"/>
                    </a:cxn>
                    <a:cxn ang="0">
                      <a:pos x="T6" y="T7"/>
                    </a:cxn>
                    <a:cxn ang="0">
                      <a:pos x="T8" y="T9"/>
                    </a:cxn>
                  </a:cxnLst>
                  <a:rect l="0" t="0" r="r" b="b"/>
                  <a:pathLst>
                    <a:path w="282" h="81">
                      <a:moveTo>
                        <a:pt x="0" y="15"/>
                      </a:moveTo>
                      <a:cubicBezTo>
                        <a:pt x="0" y="15"/>
                        <a:pt x="121" y="44"/>
                        <a:pt x="282" y="0"/>
                      </a:cubicBezTo>
                      <a:cubicBezTo>
                        <a:pt x="278" y="54"/>
                        <a:pt x="278" y="54"/>
                        <a:pt x="278" y="54"/>
                      </a:cubicBezTo>
                      <a:cubicBezTo>
                        <a:pt x="278" y="54"/>
                        <a:pt x="110" y="81"/>
                        <a:pt x="6" y="60"/>
                      </a:cubicBezTo>
                      <a:cubicBezTo>
                        <a:pt x="6" y="60"/>
                        <a:pt x="0" y="38"/>
                        <a:pt x="0" y="15"/>
                      </a:cubicBezTo>
                      <a:close/>
                    </a:path>
                  </a:pathLst>
                </a:custGeom>
                <a:solidFill>
                  <a:srgbClr val="B59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47" name="Freeform 42">
                  <a:extLst>
                    <a:ext uri="{FF2B5EF4-FFF2-40B4-BE49-F238E27FC236}">
                      <a16:creationId xmlns:a16="http://schemas.microsoft.com/office/drawing/2014/main" id="{BDF3B81B-57A6-4894-9EC9-3EC6D05C9A5B}"/>
                    </a:ext>
                  </a:extLst>
                </p:cNvPr>
                <p:cNvSpPr>
                  <a:spLocks/>
                </p:cNvSpPr>
                <p:nvPr/>
              </p:nvSpPr>
              <p:spPr bwMode="auto">
                <a:xfrm>
                  <a:off x="2690814" y="2030413"/>
                  <a:ext cx="1220788" cy="336550"/>
                </a:xfrm>
                <a:custGeom>
                  <a:avLst/>
                  <a:gdLst>
                    <a:gd name="T0" fmla="*/ 1 w 288"/>
                    <a:gd name="T1" fmla="*/ 17 h 79"/>
                    <a:gd name="T2" fmla="*/ 116 w 288"/>
                    <a:gd name="T3" fmla="*/ 27 h 79"/>
                    <a:gd name="T4" fmla="*/ 226 w 288"/>
                    <a:gd name="T5" fmla="*/ 16 h 79"/>
                    <a:gd name="T6" fmla="*/ 282 w 288"/>
                    <a:gd name="T7" fmla="*/ 3 h 79"/>
                    <a:gd name="T8" fmla="*/ 280 w 288"/>
                    <a:gd name="T9" fmla="*/ 35 h 79"/>
                    <a:gd name="T10" fmla="*/ 279 w 288"/>
                    <a:gd name="T11" fmla="*/ 48 h 79"/>
                    <a:gd name="T12" fmla="*/ 282 w 288"/>
                    <a:gd name="T13" fmla="*/ 55 h 79"/>
                    <a:gd name="T14" fmla="*/ 267 w 288"/>
                    <a:gd name="T15" fmla="*/ 57 h 79"/>
                    <a:gd name="T16" fmla="*/ 186 w 288"/>
                    <a:gd name="T17" fmla="*/ 65 h 79"/>
                    <a:gd name="T18" fmla="*/ 76 w 288"/>
                    <a:gd name="T19" fmla="*/ 67 h 79"/>
                    <a:gd name="T20" fmla="*/ 17 w 288"/>
                    <a:gd name="T21" fmla="*/ 61 h 79"/>
                    <a:gd name="T22" fmla="*/ 7 w 288"/>
                    <a:gd name="T23" fmla="*/ 15 h 79"/>
                    <a:gd name="T24" fmla="*/ 1 w 288"/>
                    <a:gd name="T25" fmla="*/ 17 h 79"/>
                    <a:gd name="T26" fmla="*/ 7 w 288"/>
                    <a:gd name="T27" fmla="*/ 62 h 79"/>
                    <a:gd name="T28" fmla="*/ 8 w 288"/>
                    <a:gd name="T29" fmla="*/ 63 h 79"/>
                    <a:gd name="T30" fmla="*/ 281 w 288"/>
                    <a:gd name="T31" fmla="*/ 56 h 79"/>
                    <a:gd name="T32" fmla="*/ 284 w 288"/>
                    <a:gd name="T33" fmla="*/ 55 h 79"/>
                    <a:gd name="T34" fmla="*/ 288 w 288"/>
                    <a:gd name="T35" fmla="*/ 0 h 79"/>
                    <a:gd name="T36" fmla="*/ 285 w 288"/>
                    <a:gd name="T37" fmla="*/ 0 h 79"/>
                    <a:gd name="T38" fmla="*/ 6 w 288"/>
                    <a:gd name="T39" fmla="*/ 15 h 79"/>
                    <a:gd name="T40" fmla="*/ 1 w 288"/>
                    <a:gd name="T41" fmla="*/ 1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8" h="79">
                      <a:moveTo>
                        <a:pt x="1" y="17"/>
                      </a:moveTo>
                      <a:cubicBezTo>
                        <a:pt x="38" y="26"/>
                        <a:pt x="78" y="27"/>
                        <a:pt x="116" y="27"/>
                      </a:cubicBezTo>
                      <a:cubicBezTo>
                        <a:pt x="153" y="26"/>
                        <a:pt x="190" y="22"/>
                        <a:pt x="226" y="16"/>
                      </a:cubicBezTo>
                      <a:cubicBezTo>
                        <a:pt x="232" y="15"/>
                        <a:pt x="282" y="5"/>
                        <a:pt x="282" y="3"/>
                      </a:cubicBezTo>
                      <a:cubicBezTo>
                        <a:pt x="282" y="14"/>
                        <a:pt x="281" y="24"/>
                        <a:pt x="280" y="35"/>
                      </a:cubicBezTo>
                      <a:cubicBezTo>
                        <a:pt x="280" y="39"/>
                        <a:pt x="280" y="44"/>
                        <a:pt x="279" y="48"/>
                      </a:cubicBezTo>
                      <a:cubicBezTo>
                        <a:pt x="279" y="54"/>
                        <a:pt x="277" y="55"/>
                        <a:pt x="282" y="55"/>
                      </a:cubicBezTo>
                      <a:cubicBezTo>
                        <a:pt x="277" y="55"/>
                        <a:pt x="272" y="56"/>
                        <a:pt x="267" y="57"/>
                      </a:cubicBezTo>
                      <a:cubicBezTo>
                        <a:pt x="240" y="60"/>
                        <a:pt x="213" y="63"/>
                        <a:pt x="186" y="65"/>
                      </a:cubicBezTo>
                      <a:cubicBezTo>
                        <a:pt x="149" y="68"/>
                        <a:pt x="112" y="69"/>
                        <a:pt x="76" y="67"/>
                      </a:cubicBezTo>
                      <a:cubicBezTo>
                        <a:pt x="56" y="67"/>
                        <a:pt x="37" y="65"/>
                        <a:pt x="17" y="61"/>
                      </a:cubicBezTo>
                      <a:cubicBezTo>
                        <a:pt x="6" y="59"/>
                        <a:pt x="7" y="24"/>
                        <a:pt x="7" y="15"/>
                      </a:cubicBezTo>
                      <a:cubicBezTo>
                        <a:pt x="7" y="14"/>
                        <a:pt x="1" y="15"/>
                        <a:pt x="1" y="17"/>
                      </a:cubicBezTo>
                      <a:cubicBezTo>
                        <a:pt x="1" y="32"/>
                        <a:pt x="3" y="47"/>
                        <a:pt x="7" y="62"/>
                      </a:cubicBezTo>
                      <a:cubicBezTo>
                        <a:pt x="8" y="63"/>
                        <a:pt x="8" y="63"/>
                        <a:pt x="8" y="63"/>
                      </a:cubicBezTo>
                      <a:cubicBezTo>
                        <a:pt x="96" y="79"/>
                        <a:pt x="192" y="70"/>
                        <a:pt x="281" y="56"/>
                      </a:cubicBezTo>
                      <a:cubicBezTo>
                        <a:pt x="282" y="56"/>
                        <a:pt x="284" y="56"/>
                        <a:pt x="284" y="55"/>
                      </a:cubicBezTo>
                      <a:cubicBezTo>
                        <a:pt x="286" y="37"/>
                        <a:pt x="287" y="18"/>
                        <a:pt x="288" y="0"/>
                      </a:cubicBezTo>
                      <a:cubicBezTo>
                        <a:pt x="288" y="0"/>
                        <a:pt x="285" y="0"/>
                        <a:pt x="285" y="0"/>
                      </a:cubicBezTo>
                      <a:cubicBezTo>
                        <a:pt x="198" y="24"/>
                        <a:pt x="96" y="37"/>
                        <a:pt x="6" y="15"/>
                      </a:cubicBezTo>
                      <a:cubicBezTo>
                        <a:pt x="5" y="15"/>
                        <a:pt x="0" y="17"/>
                        <a:pt x="1"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48" name="Freeform 43">
                  <a:extLst>
                    <a:ext uri="{FF2B5EF4-FFF2-40B4-BE49-F238E27FC236}">
                      <a16:creationId xmlns:a16="http://schemas.microsoft.com/office/drawing/2014/main" id="{F017F46D-F7D3-4B6D-B733-A404B24956F9}"/>
                    </a:ext>
                  </a:extLst>
                </p:cNvPr>
                <p:cNvSpPr>
                  <a:spLocks/>
                </p:cNvSpPr>
                <p:nvPr/>
              </p:nvSpPr>
              <p:spPr bwMode="auto">
                <a:xfrm>
                  <a:off x="2881314" y="1843088"/>
                  <a:ext cx="355600" cy="217488"/>
                </a:xfrm>
                <a:custGeom>
                  <a:avLst/>
                  <a:gdLst>
                    <a:gd name="T0" fmla="*/ 78 w 84"/>
                    <a:gd name="T1" fmla="*/ 28 h 51"/>
                    <a:gd name="T2" fmla="*/ 25 w 84"/>
                    <a:gd name="T3" fmla="*/ 2 h 51"/>
                    <a:gd name="T4" fmla="*/ 1 w 84"/>
                    <a:gd name="T5" fmla="*/ 15 h 51"/>
                    <a:gd name="T6" fmla="*/ 24 w 84"/>
                    <a:gd name="T7" fmla="*/ 43 h 51"/>
                    <a:gd name="T8" fmla="*/ 80 w 84"/>
                    <a:gd name="T9" fmla="*/ 40 h 51"/>
                    <a:gd name="T10" fmla="*/ 78 w 84"/>
                    <a:gd name="T11" fmla="*/ 38 h 51"/>
                    <a:gd name="T12" fmla="*/ 7 w 84"/>
                    <a:gd name="T13" fmla="*/ 19 h 51"/>
                    <a:gd name="T14" fmla="*/ 40 w 84"/>
                    <a:gd name="T15" fmla="*/ 10 h 51"/>
                    <a:gd name="T16" fmla="*/ 73 w 84"/>
                    <a:gd name="T17" fmla="*/ 30 h 51"/>
                    <a:gd name="T18" fmla="*/ 78 w 84"/>
                    <a:gd name="T19" fmla="*/ 2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51">
                      <a:moveTo>
                        <a:pt x="78" y="28"/>
                      </a:moveTo>
                      <a:cubicBezTo>
                        <a:pt x="63" y="18"/>
                        <a:pt x="44" y="3"/>
                        <a:pt x="25" y="2"/>
                      </a:cubicBezTo>
                      <a:cubicBezTo>
                        <a:pt x="17" y="2"/>
                        <a:pt x="2" y="4"/>
                        <a:pt x="1" y="15"/>
                      </a:cubicBezTo>
                      <a:cubicBezTo>
                        <a:pt x="0" y="28"/>
                        <a:pt x="13" y="38"/>
                        <a:pt x="24" y="43"/>
                      </a:cubicBezTo>
                      <a:cubicBezTo>
                        <a:pt x="42" y="51"/>
                        <a:pt x="63" y="46"/>
                        <a:pt x="80" y="40"/>
                      </a:cubicBezTo>
                      <a:cubicBezTo>
                        <a:pt x="84" y="38"/>
                        <a:pt x="81" y="38"/>
                        <a:pt x="78" y="38"/>
                      </a:cubicBezTo>
                      <a:cubicBezTo>
                        <a:pt x="56" y="47"/>
                        <a:pt x="16" y="49"/>
                        <a:pt x="7" y="19"/>
                      </a:cubicBezTo>
                      <a:cubicBezTo>
                        <a:pt x="1" y="0"/>
                        <a:pt x="30" y="6"/>
                        <a:pt x="40" y="10"/>
                      </a:cubicBezTo>
                      <a:cubicBezTo>
                        <a:pt x="51" y="15"/>
                        <a:pt x="62" y="23"/>
                        <a:pt x="73" y="30"/>
                      </a:cubicBezTo>
                      <a:cubicBezTo>
                        <a:pt x="74" y="31"/>
                        <a:pt x="79" y="28"/>
                        <a:pt x="78" y="28"/>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49" name="Freeform 44">
                  <a:extLst>
                    <a:ext uri="{FF2B5EF4-FFF2-40B4-BE49-F238E27FC236}">
                      <a16:creationId xmlns:a16="http://schemas.microsoft.com/office/drawing/2014/main" id="{8A034467-C6FC-420B-8377-1F832A0CC1B9}"/>
                    </a:ext>
                  </a:extLst>
                </p:cNvPr>
                <p:cNvSpPr>
                  <a:spLocks/>
                </p:cNvSpPr>
                <p:nvPr/>
              </p:nvSpPr>
              <p:spPr bwMode="auto">
                <a:xfrm>
                  <a:off x="3143251" y="2366963"/>
                  <a:ext cx="331788" cy="327025"/>
                </a:xfrm>
                <a:custGeom>
                  <a:avLst/>
                  <a:gdLst>
                    <a:gd name="T0" fmla="*/ 36 w 78"/>
                    <a:gd name="T1" fmla="*/ 30 h 77"/>
                    <a:gd name="T2" fmla="*/ 64 w 78"/>
                    <a:gd name="T3" fmla="*/ 16 h 77"/>
                    <a:gd name="T4" fmla="*/ 33 w 78"/>
                    <a:gd name="T5" fmla="*/ 77 h 77"/>
                    <a:gd name="T6" fmla="*/ 5 w 78"/>
                    <a:gd name="T7" fmla="*/ 23 h 77"/>
                    <a:gd name="T8" fmla="*/ 36 w 78"/>
                    <a:gd name="T9" fmla="*/ 30 h 77"/>
                  </a:gdLst>
                  <a:ahLst/>
                  <a:cxnLst>
                    <a:cxn ang="0">
                      <a:pos x="T0" y="T1"/>
                    </a:cxn>
                    <a:cxn ang="0">
                      <a:pos x="T2" y="T3"/>
                    </a:cxn>
                    <a:cxn ang="0">
                      <a:pos x="T4" y="T5"/>
                    </a:cxn>
                    <a:cxn ang="0">
                      <a:pos x="T6" y="T7"/>
                    </a:cxn>
                    <a:cxn ang="0">
                      <a:pos x="T8" y="T9"/>
                    </a:cxn>
                  </a:cxnLst>
                  <a:rect l="0" t="0" r="r" b="b"/>
                  <a:pathLst>
                    <a:path w="78" h="77">
                      <a:moveTo>
                        <a:pt x="36" y="30"/>
                      </a:moveTo>
                      <a:cubicBezTo>
                        <a:pt x="36" y="30"/>
                        <a:pt x="49" y="0"/>
                        <a:pt x="64" y="16"/>
                      </a:cubicBezTo>
                      <a:cubicBezTo>
                        <a:pt x="78" y="31"/>
                        <a:pt x="47" y="50"/>
                        <a:pt x="33" y="77"/>
                      </a:cubicBezTo>
                      <a:cubicBezTo>
                        <a:pt x="33" y="77"/>
                        <a:pt x="0" y="39"/>
                        <a:pt x="5" y="23"/>
                      </a:cubicBezTo>
                      <a:cubicBezTo>
                        <a:pt x="11" y="6"/>
                        <a:pt x="29" y="7"/>
                        <a:pt x="36" y="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50" name="Freeform 45">
                  <a:extLst>
                    <a:ext uri="{FF2B5EF4-FFF2-40B4-BE49-F238E27FC236}">
                      <a16:creationId xmlns:a16="http://schemas.microsoft.com/office/drawing/2014/main" id="{EE506ADE-A6E1-455E-8640-CBC9697808A5}"/>
                    </a:ext>
                  </a:extLst>
                </p:cNvPr>
                <p:cNvSpPr>
                  <a:spLocks/>
                </p:cNvSpPr>
                <p:nvPr/>
              </p:nvSpPr>
              <p:spPr bwMode="auto">
                <a:xfrm>
                  <a:off x="2498726" y="1903413"/>
                  <a:ext cx="238125" cy="204788"/>
                </a:xfrm>
                <a:custGeom>
                  <a:avLst/>
                  <a:gdLst>
                    <a:gd name="T0" fmla="*/ 32 w 56"/>
                    <a:gd name="T1" fmla="*/ 46 h 48"/>
                    <a:gd name="T2" fmla="*/ 16 w 56"/>
                    <a:gd name="T3" fmla="*/ 39 h 48"/>
                    <a:gd name="T4" fmla="*/ 18 w 56"/>
                    <a:gd name="T5" fmla="*/ 6 h 48"/>
                    <a:gd name="T6" fmla="*/ 38 w 56"/>
                    <a:gd name="T7" fmla="*/ 9 h 48"/>
                    <a:gd name="T8" fmla="*/ 41 w 56"/>
                    <a:gd name="T9" fmla="*/ 26 h 48"/>
                    <a:gd name="T10" fmla="*/ 30 w 56"/>
                    <a:gd name="T11" fmla="*/ 33 h 48"/>
                    <a:gd name="T12" fmla="*/ 24 w 56"/>
                    <a:gd name="T13" fmla="*/ 26 h 48"/>
                    <a:gd name="T14" fmla="*/ 24 w 56"/>
                    <a:gd name="T15" fmla="*/ 18 h 48"/>
                    <a:gd name="T16" fmla="*/ 31 w 56"/>
                    <a:gd name="T17" fmla="*/ 18 h 48"/>
                    <a:gd name="T18" fmla="*/ 33 w 56"/>
                    <a:gd name="T19" fmla="*/ 24 h 48"/>
                    <a:gd name="T20" fmla="*/ 29 w 56"/>
                    <a:gd name="T21" fmla="*/ 27 h 48"/>
                    <a:gd name="T22" fmla="*/ 32 w 56"/>
                    <a:gd name="T23" fmla="*/ 12 h 48"/>
                    <a:gd name="T24" fmla="*/ 18 w 56"/>
                    <a:gd name="T25" fmla="*/ 25 h 48"/>
                    <a:gd name="T26" fmla="*/ 46 w 56"/>
                    <a:gd name="T27" fmla="*/ 12 h 48"/>
                    <a:gd name="T28" fmla="*/ 25 w 56"/>
                    <a:gd name="T29" fmla="*/ 1 h 48"/>
                    <a:gd name="T30" fmla="*/ 4 w 56"/>
                    <a:gd name="T31" fmla="*/ 23 h 48"/>
                    <a:gd name="T32" fmla="*/ 27 w 56"/>
                    <a:gd name="T33" fmla="*/ 48 h 48"/>
                    <a:gd name="T34" fmla="*/ 32 w 56"/>
                    <a:gd name="T35" fmla="*/ 4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 h="48">
                      <a:moveTo>
                        <a:pt x="32" y="46"/>
                      </a:moveTo>
                      <a:cubicBezTo>
                        <a:pt x="26" y="45"/>
                        <a:pt x="21" y="43"/>
                        <a:pt x="16" y="39"/>
                      </a:cubicBezTo>
                      <a:cubicBezTo>
                        <a:pt x="5" y="31"/>
                        <a:pt x="9" y="14"/>
                        <a:pt x="18" y="6"/>
                      </a:cubicBezTo>
                      <a:cubicBezTo>
                        <a:pt x="24" y="0"/>
                        <a:pt x="33" y="5"/>
                        <a:pt x="38" y="9"/>
                      </a:cubicBezTo>
                      <a:cubicBezTo>
                        <a:pt x="42" y="14"/>
                        <a:pt x="44" y="20"/>
                        <a:pt x="41" y="26"/>
                      </a:cubicBezTo>
                      <a:cubicBezTo>
                        <a:pt x="39" y="31"/>
                        <a:pt x="35" y="35"/>
                        <a:pt x="30" y="33"/>
                      </a:cubicBezTo>
                      <a:cubicBezTo>
                        <a:pt x="28" y="31"/>
                        <a:pt x="26" y="29"/>
                        <a:pt x="24" y="26"/>
                      </a:cubicBezTo>
                      <a:cubicBezTo>
                        <a:pt x="23" y="23"/>
                        <a:pt x="23" y="21"/>
                        <a:pt x="24" y="18"/>
                      </a:cubicBezTo>
                      <a:cubicBezTo>
                        <a:pt x="26" y="14"/>
                        <a:pt x="29" y="15"/>
                        <a:pt x="31" y="18"/>
                      </a:cubicBezTo>
                      <a:cubicBezTo>
                        <a:pt x="33" y="20"/>
                        <a:pt x="29" y="24"/>
                        <a:pt x="33" y="24"/>
                      </a:cubicBezTo>
                      <a:cubicBezTo>
                        <a:pt x="32" y="24"/>
                        <a:pt x="26" y="26"/>
                        <a:pt x="29" y="27"/>
                      </a:cubicBezTo>
                      <a:cubicBezTo>
                        <a:pt x="38" y="27"/>
                        <a:pt x="41" y="15"/>
                        <a:pt x="32" y="12"/>
                      </a:cubicBezTo>
                      <a:cubicBezTo>
                        <a:pt x="25" y="10"/>
                        <a:pt x="16" y="18"/>
                        <a:pt x="18" y="25"/>
                      </a:cubicBezTo>
                      <a:cubicBezTo>
                        <a:pt x="22" y="47"/>
                        <a:pt x="56" y="32"/>
                        <a:pt x="46" y="12"/>
                      </a:cubicBezTo>
                      <a:cubicBezTo>
                        <a:pt x="42" y="4"/>
                        <a:pt x="33" y="0"/>
                        <a:pt x="25" y="1"/>
                      </a:cubicBezTo>
                      <a:cubicBezTo>
                        <a:pt x="13" y="3"/>
                        <a:pt x="6" y="12"/>
                        <a:pt x="4" y="23"/>
                      </a:cubicBezTo>
                      <a:cubicBezTo>
                        <a:pt x="0" y="37"/>
                        <a:pt x="15" y="46"/>
                        <a:pt x="27" y="48"/>
                      </a:cubicBezTo>
                      <a:cubicBezTo>
                        <a:pt x="29" y="48"/>
                        <a:pt x="34" y="46"/>
                        <a:pt x="32" y="46"/>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51" name="Freeform 46">
                  <a:extLst>
                    <a:ext uri="{FF2B5EF4-FFF2-40B4-BE49-F238E27FC236}">
                      <a16:creationId xmlns:a16="http://schemas.microsoft.com/office/drawing/2014/main" id="{1B4D1678-38C4-4B3C-9922-73940D8D2DFE}"/>
                    </a:ext>
                  </a:extLst>
                </p:cNvPr>
                <p:cNvSpPr>
                  <a:spLocks/>
                </p:cNvSpPr>
                <p:nvPr/>
              </p:nvSpPr>
              <p:spPr bwMode="auto">
                <a:xfrm>
                  <a:off x="3724276" y="1724025"/>
                  <a:ext cx="195263" cy="192088"/>
                </a:xfrm>
                <a:custGeom>
                  <a:avLst/>
                  <a:gdLst>
                    <a:gd name="T0" fmla="*/ 19 w 46"/>
                    <a:gd name="T1" fmla="*/ 4 h 45"/>
                    <a:gd name="T2" fmla="*/ 31 w 46"/>
                    <a:gd name="T3" fmla="*/ 14 h 45"/>
                    <a:gd name="T4" fmla="*/ 23 w 46"/>
                    <a:gd name="T5" fmla="*/ 40 h 45"/>
                    <a:gd name="T6" fmla="*/ 6 w 46"/>
                    <a:gd name="T7" fmla="*/ 25 h 45"/>
                    <a:gd name="T8" fmla="*/ 21 w 46"/>
                    <a:gd name="T9" fmla="*/ 21 h 45"/>
                    <a:gd name="T10" fmla="*/ 23 w 46"/>
                    <a:gd name="T11" fmla="*/ 28 h 45"/>
                    <a:gd name="T12" fmla="*/ 19 w 46"/>
                    <a:gd name="T13" fmla="*/ 30 h 45"/>
                    <a:gd name="T14" fmla="*/ 16 w 46"/>
                    <a:gd name="T15" fmla="*/ 26 h 45"/>
                    <a:gd name="T16" fmla="*/ 20 w 46"/>
                    <a:gd name="T17" fmla="*/ 22 h 45"/>
                    <a:gd name="T18" fmla="*/ 13 w 46"/>
                    <a:gd name="T19" fmla="*/ 33 h 45"/>
                    <a:gd name="T20" fmla="*/ 29 w 46"/>
                    <a:gd name="T21" fmla="*/ 27 h 45"/>
                    <a:gd name="T22" fmla="*/ 14 w 46"/>
                    <a:gd name="T23" fmla="*/ 14 h 45"/>
                    <a:gd name="T24" fmla="*/ 1 w 46"/>
                    <a:gd name="T25" fmla="*/ 29 h 45"/>
                    <a:gd name="T26" fmla="*/ 15 w 46"/>
                    <a:gd name="T27" fmla="*/ 43 h 45"/>
                    <a:gd name="T28" fmla="*/ 36 w 46"/>
                    <a:gd name="T29" fmla="*/ 35 h 45"/>
                    <a:gd name="T30" fmla="*/ 24 w 46"/>
                    <a:gd name="T31" fmla="*/ 1 h 45"/>
                    <a:gd name="T32" fmla="*/ 19 w 46"/>
                    <a:gd name="T33" fmla="*/ 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45">
                      <a:moveTo>
                        <a:pt x="19" y="4"/>
                      </a:moveTo>
                      <a:cubicBezTo>
                        <a:pt x="24" y="7"/>
                        <a:pt x="28" y="10"/>
                        <a:pt x="31" y="14"/>
                      </a:cubicBezTo>
                      <a:cubicBezTo>
                        <a:pt x="37" y="23"/>
                        <a:pt x="35" y="38"/>
                        <a:pt x="23" y="40"/>
                      </a:cubicBezTo>
                      <a:cubicBezTo>
                        <a:pt x="15" y="42"/>
                        <a:pt x="6" y="33"/>
                        <a:pt x="6" y="25"/>
                      </a:cubicBezTo>
                      <a:cubicBezTo>
                        <a:pt x="7" y="17"/>
                        <a:pt x="16" y="16"/>
                        <a:pt x="21" y="21"/>
                      </a:cubicBezTo>
                      <a:cubicBezTo>
                        <a:pt x="23" y="23"/>
                        <a:pt x="24" y="25"/>
                        <a:pt x="23" y="28"/>
                      </a:cubicBezTo>
                      <a:cubicBezTo>
                        <a:pt x="23" y="30"/>
                        <a:pt x="21" y="31"/>
                        <a:pt x="19" y="30"/>
                      </a:cubicBezTo>
                      <a:cubicBezTo>
                        <a:pt x="16" y="29"/>
                        <a:pt x="19" y="26"/>
                        <a:pt x="16" y="26"/>
                      </a:cubicBezTo>
                      <a:cubicBezTo>
                        <a:pt x="18" y="26"/>
                        <a:pt x="23" y="23"/>
                        <a:pt x="20" y="22"/>
                      </a:cubicBezTo>
                      <a:cubicBezTo>
                        <a:pt x="14" y="21"/>
                        <a:pt x="8" y="29"/>
                        <a:pt x="13" y="33"/>
                      </a:cubicBezTo>
                      <a:cubicBezTo>
                        <a:pt x="19" y="37"/>
                        <a:pt x="27" y="33"/>
                        <a:pt x="29" y="27"/>
                      </a:cubicBezTo>
                      <a:cubicBezTo>
                        <a:pt x="32" y="19"/>
                        <a:pt x="20" y="13"/>
                        <a:pt x="14" y="14"/>
                      </a:cubicBezTo>
                      <a:cubicBezTo>
                        <a:pt x="6" y="14"/>
                        <a:pt x="0" y="22"/>
                        <a:pt x="1" y="29"/>
                      </a:cubicBezTo>
                      <a:cubicBezTo>
                        <a:pt x="2" y="36"/>
                        <a:pt x="9" y="41"/>
                        <a:pt x="15" y="43"/>
                      </a:cubicBezTo>
                      <a:cubicBezTo>
                        <a:pt x="23" y="45"/>
                        <a:pt x="31" y="42"/>
                        <a:pt x="36" y="35"/>
                      </a:cubicBezTo>
                      <a:cubicBezTo>
                        <a:pt x="46" y="22"/>
                        <a:pt x="37" y="8"/>
                        <a:pt x="24" y="1"/>
                      </a:cubicBezTo>
                      <a:cubicBezTo>
                        <a:pt x="22" y="0"/>
                        <a:pt x="17" y="3"/>
                        <a:pt x="19"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52" name="Freeform 47">
                  <a:extLst>
                    <a:ext uri="{FF2B5EF4-FFF2-40B4-BE49-F238E27FC236}">
                      <a16:creationId xmlns:a16="http://schemas.microsoft.com/office/drawing/2014/main" id="{4FCB306C-982D-4139-97BF-7DDDF4273D0E}"/>
                    </a:ext>
                  </a:extLst>
                </p:cNvPr>
                <p:cNvSpPr>
                  <a:spLocks/>
                </p:cNvSpPr>
                <p:nvPr/>
              </p:nvSpPr>
              <p:spPr bwMode="auto">
                <a:xfrm>
                  <a:off x="2295526" y="469900"/>
                  <a:ext cx="446088" cy="425450"/>
                </a:xfrm>
                <a:custGeom>
                  <a:avLst/>
                  <a:gdLst>
                    <a:gd name="T0" fmla="*/ 60 w 105"/>
                    <a:gd name="T1" fmla="*/ 7 h 100"/>
                    <a:gd name="T2" fmla="*/ 85 w 105"/>
                    <a:gd name="T3" fmla="*/ 72 h 100"/>
                    <a:gd name="T4" fmla="*/ 6 w 105"/>
                    <a:gd name="T5" fmla="*/ 55 h 100"/>
                    <a:gd name="T6" fmla="*/ 60 w 105"/>
                    <a:gd name="T7" fmla="*/ 7 h 100"/>
                  </a:gdLst>
                  <a:ahLst/>
                  <a:cxnLst>
                    <a:cxn ang="0">
                      <a:pos x="T0" y="T1"/>
                    </a:cxn>
                    <a:cxn ang="0">
                      <a:pos x="T2" y="T3"/>
                    </a:cxn>
                    <a:cxn ang="0">
                      <a:pos x="T4" y="T5"/>
                    </a:cxn>
                    <a:cxn ang="0">
                      <a:pos x="T6" y="T7"/>
                    </a:cxn>
                  </a:cxnLst>
                  <a:rect l="0" t="0" r="r" b="b"/>
                  <a:pathLst>
                    <a:path w="105" h="100">
                      <a:moveTo>
                        <a:pt x="60" y="7"/>
                      </a:moveTo>
                      <a:cubicBezTo>
                        <a:pt x="85" y="14"/>
                        <a:pt x="105" y="45"/>
                        <a:pt x="85" y="72"/>
                      </a:cubicBezTo>
                      <a:cubicBezTo>
                        <a:pt x="65" y="100"/>
                        <a:pt x="11" y="93"/>
                        <a:pt x="6" y="55"/>
                      </a:cubicBezTo>
                      <a:cubicBezTo>
                        <a:pt x="0" y="17"/>
                        <a:pt x="34" y="0"/>
                        <a:pt x="60" y="7"/>
                      </a:cubicBezTo>
                      <a:close/>
                    </a:path>
                  </a:pathLst>
                </a:custGeom>
                <a:solidFill>
                  <a:srgbClr val="FFCF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53" name="Freeform 48">
                  <a:extLst>
                    <a:ext uri="{FF2B5EF4-FFF2-40B4-BE49-F238E27FC236}">
                      <a16:creationId xmlns:a16="http://schemas.microsoft.com/office/drawing/2014/main" id="{933CB58B-36AC-4257-AF06-B3610CE6F573}"/>
                    </a:ext>
                  </a:extLst>
                </p:cNvPr>
                <p:cNvSpPr>
                  <a:spLocks/>
                </p:cNvSpPr>
                <p:nvPr/>
              </p:nvSpPr>
              <p:spPr bwMode="auto">
                <a:xfrm>
                  <a:off x="2257426" y="439738"/>
                  <a:ext cx="484188" cy="400050"/>
                </a:xfrm>
                <a:custGeom>
                  <a:avLst/>
                  <a:gdLst>
                    <a:gd name="T0" fmla="*/ 64 w 114"/>
                    <a:gd name="T1" fmla="*/ 8 h 94"/>
                    <a:gd name="T2" fmla="*/ 95 w 114"/>
                    <a:gd name="T3" fmla="*/ 59 h 94"/>
                    <a:gd name="T4" fmla="*/ 40 w 114"/>
                    <a:gd name="T5" fmla="*/ 84 h 94"/>
                    <a:gd name="T6" fmla="*/ 15 w 114"/>
                    <a:gd name="T7" fmla="*/ 41 h 94"/>
                    <a:gd name="T8" fmla="*/ 65 w 114"/>
                    <a:gd name="T9" fmla="*/ 8 h 94"/>
                    <a:gd name="T10" fmla="*/ 69 w 114"/>
                    <a:gd name="T11" fmla="*/ 5 h 94"/>
                    <a:gd name="T12" fmla="*/ 15 w 114"/>
                    <a:gd name="T13" fmla="*/ 24 h 94"/>
                    <a:gd name="T14" fmla="*/ 36 w 114"/>
                    <a:gd name="T15" fmla="*/ 86 h 94"/>
                    <a:gd name="T16" fmla="*/ 90 w 114"/>
                    <a:gd name="T17" fmla="*/ 77 h 94"/>
                    <a:gd name="T18" fmla="*/ 69 w 114"/>
                    <a:gd name="T19" fmla="*/ 5 h 94"/>
                    <a:gd name="T20" fmla="*/ 64 w 114"/>
                    <a:gd name="T21" fmla="*/ 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94">
                      <a:moveTo>
                        <a:pt x="64" y="8"/>
                      </a:moveTo>
                      <a:cubicBezTo>
                        <a:pt x="87" y="15"/>
                        <a:pt x="101" y="36"/>
                        <a:pt x="95" y="59"/>
                      </a:cubicBezTo>
                      <a:cubicBezTo>
                        <a:pt x="90" y="84"/>
                        <a:pt x="62" y="91"/>
                        <a:pt x="40" y="84"/>
                      </a:cubicBezTo>
                      <a:cubicBezTo>
                        <a:pt x="22" y="77"/>
                        <a:pt x="14" y="59"/>
                        <a:pt x="15" y="41"/>
                      </a:cubicBezTo>
                      <a:cubicBezTo>
                        <a:pt x="16" y="16"/>
                        <a:pt x="42" y="3"/>
                        <a:pt x="65" y="8"/>
                      </a:cubicBezTo>
                      <a:cubicBezTo>
                        <a:pt x="67" y="8"/>
                        <a:pt x="72" y="6"/>
                        <a:pt x="69" y="5"/>
                      </a:cubicBezTo>
                      <a:cubicBezTo>
                        <a:pt x="49" y="0"/>
                        <a:pt x="27" y="7"/>
                        <a:pt x="15" y="24"/>
                      </a:cubicBezTo>
                      <a:cubicBezTo>
                        <a:pt x="0" y="47"/>
                        <a:pt x="13" y="76"/>
                        <a:pt x="36" y="86"/>
                      </a:cubicBezTo>
                      <a:cubicBezTo>
                        <a:pt x="52" y="94"/>
                        <a:pt x="77" y="90"/>
                        <a:pt x="90" y="77"/>
                      </a:cubicBezTo>
                      <a:cubicBezTo>
                        <a:pt x="114" y="51"/>
                        <a:pt x="100" y="15"/>
                        <a:pt x="69" y="5"/>
                      </a:cubicBezTo>
                      <a:cubicBezTo>
                        <a:pt x="68" y="5"/>
                        <a:pt x="62" y="7"/>
                        <a:pt x="64" y="8"/>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54" name="Freeform 49">
                  <a:extLst>
                    <a:ext uri="{FF2B5EF4-FFF2-40B4-BE49-F238E27FC236}">
                      <a16:creationId xmlns:a16="http://schemas.microsoft.com/office/drawing/2014/main" id="{36E99713-9B04-4CE3-8A59-0E4BD53FB47F}"/>
                    </a:ext>
                  </a:extLst>
                </p:cNvPr>
                <p:cNvSpPr>
                  <a:spLocks/>
                </p:cNvSpPr>
                <p:nvPr/>
              </p:nvSpPr>
              <p:spPr bwMode="auto">
                <a:xfrm>
                  <a:off x="2355851" y="627063"/>
                  <a:ext cx="66675" cy="33338"/>
                </a:xfrm>
                <a:custGeom>
                  <a:avLst/>
                  <a:gdLst>
                    <a:gd name="T0" fmla="*/ 0 w 16"/>
                    <a:gd name="T1" fmla="*/ 3 h 8"/>
                    <a:gd name="T2" fmla="*/ 7 w 16"/>
                    <a:gd name="T3" fmla="*/ 8 h 8"/>
                    <a:gd name="T4" fmla="*/ 15 w 16"/>
                    <a:gd name="T5" fmla="*/ 5 h 8"/>
                    <a:gd name="T6" fmla="*/ 8 w 16"/>
                    <a:gd name="T7" fmla="*/ 0 h 8"/>
                    <a:gd name="T8" fmla="*/ 0 w 16"/>
                    <a:gd name="T9" fmla="*/ 3 h 8"/>
                  </a:gdLst>
                  <a:ahLst/>
                  <a:cxnLst>
                    <a:cxn ang="0">
                      <a:pos x="T0" y="T1"/>
                    </a:cxn>
                    <a:cxn ang="0">
                      <a:pos x="T2" y="T3"/>
                    </a:cxn>
                    <a:cxn ang="0">
                      <a:pos x="T4" y="T5"/>
                    </a:cxn>
                    <a:cxn ang="0">
                      <a:pos x="T6" y="T7"/>
                    </a:cxn>
                    <a:cxn ang="0">
                      <a:pos x="T8" y="T9"/>
                    </a:cxn>
                  </a:cxnLst>
                  <a:rect l="0" t="0" r="r" b="b"/>
                  <a:pathLst>
                    <a:path w="16" h="8">
                      <a:moveTo>
                        <a:pt x="0" y="3"/>
                      </a:moveTo>
                      <a:cubicBezTo>
                        <a:pt x="0" y="5"/>
                        <a:pt x="3" y="7"/>
                        <a:pt x="7" y="8"/>
                      </a:cubicBezTo>
                      <a:cubicBezTo>
                        <a:pt x="12" y="8"/>
                        <a:pt x="15" y="7"/>
                        <a:pt x="15" y="5"/>
                      </a:cubicBezTo>
                      <a:cubicBezTo>
                        <a:pt x="16" y="3"/>
                        <a:pt x="13" y="1"/>
                        <a:pt x="8" y="0"/>
                      </a:cubicBezTo>
                      <a:cubicBezTo>
                        <a:pt x="4" y="0"/>
                        <a:pt x="1" y="1"/>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55" name="Freeform 50">
                  <a:extLst>
                    <a:ext uri="{FF2B5EF4-FFF2-40B4-BE49-F238E27FC236}">
                      <a16:creationId xmlns:a16="http://schemas.microsoft.com/office/drawing/2014/main" id="{1969B6A3-CA75-46D4-8197-A9E912A64822}"/>
                    </a:ext>
                  </a:extLst>
                </p:cNvPr>
                <p:cNvSpPr>
                  <a:spLocks/>
                </p:cNvSpPr>
                <p:nvPr/>
              </p:nvSpPr>
              <p:spPr bwMode="auto">
                <a:xfrm>
                  <a:off x="2574926" y="657225"/>
                  <a:ext cx="68263" cy="38100"/>
                </a:xfrm>
                <a:custGeom>
                  <a:avLst/>
                  <a:gdLst>
                    <a:gd name="T0" fmla="*/ 0 w 16"/>
                    <a:gd name="T1" fmla="*/ 3 h 9"/>
                    <a:gd name="T2" fmla="*/ 7 w 16"/>
                    <a:gd name="T3" fmla="*/ 8 h 9"/>
                    <a:gd name="T4" fmla="*/ 15 w 16"/>
                    <a:gd name="T5" fmla="*/ 5 h 9"/>
                    <a:gd name="T6" fmla="*/ 8 w 16"/>
                    <a:gd name="T7" fmla="*/ 1 h 9"/>
                    <a:gd name="T8" fmla="*/ 0 w 16"/>
                    <a:gd name="T9" fmla="*/ 3 h 9"/>
                  </a:gdLst>
                  <a:ahLst/>
                  <a:cxnLst>
                    <a:cxn ang="0">
                      <a:pos x="T0" y="T1"/>
                    </a:cxn>
                    <a:cxn ang="0">
                      <a:pos x="T2" y="T3"/>
                    </a:cxn>
                    <a:cxn ang="0">
                      <a:pos x="T4" y="T5"/>
                    </a:cxn>
                    <a:cxn ang="0">
                      <a:pos x="T6" y="T7"/>
                    </a:cxn>
                    <a:cxn ang="0">
                      <a:pos x="T8" y="T9"/>
                    </a:cxn>
                  </a:cxnLst>
                  <a:rect l="0" t="0" r="r" b="b"/>
                  <a:pathLst>
                    <a:path w="16" h="9">
                      <a:moveTo>
                        <a:pt x="0" y="3"/>
                      </a:moveTo>
                      <a:cubicBezTo>
                        <a:pt x="0" y="5"/>
                        <a:pt x="3" y="8"/>
                        <a:pt x="7" y="8"/>
                      </a:cubicBezTo>
                      <a:cubicBezTo>
                        <a:pt x="12" y="9"/>
                        <a:pt x="15" y="7"/>
                        <a:pt x="15" y="5"/>
                      </a:cubicBezTo>
                      <a:cubicBezTo>
                        <a:pt x="16" y="3"/>
                        <a:pt x="13" y="1"/>
                        <a:pt x="8" y="1"/>
                      </a:cubicBezTo>
                      <a:cubicBezTo>
                        <a:pt x="4" y="0"/>
                        <a:pt x="1" y="1"/>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56" name="Freeform 51">
                  <a:extLst>
                    <a:ext uri="{FF2B5EF4-FFF2-40B4-BE49-F238E27FC236}">
                      <a16:creationId xmlns:a16="http://schemas.microsoft.com/office/drawing/2014/main" id="{9AC9B67D-25C3-45AB-A6F6-639A0F8D8718}"/>
                    </a:ext>
                  </a:extLst>
                </p:cNvPr>
                <p:cNvSpPr>
                  <a:spLocks/>
                </p:cNvSpPr>
                <p:nvPr/>
              </p:nvSpPr>
              <p:spPr bwMode="auto">
                <a:xfrm>
                  <a:off x="2363789" y="635000"/>
                  <a:ext cx="258763" cy="161925"/>
                </a:xfrm>
                <a:custGeom>
                  <a:avLst/>
                  <a:gdLst>
                    <a:gd name="T0" fmla="*/ 54 w 61"/>
                    <a:gd name="T1" fmla="*/ 11 h 38"/>
                    <a:gd name="T2" fmla="*/ 9 w 61"/>
                    <a:gd name="T3" fmla="*/ 3 h 38"/>
                    <a:gd name="T4" fmla="*/ 3 w 61"/>
                    <a:gd name="T5" fmla="*/ 4 h 38"/>
                    <a:gd name="T6" fmla="*/ 60 w 61"/>
                    <a:gd name="T7" fmla="*/ 10 h 38"/>
                    <a:gd name="T8" fmla="*/ 54 w 61"/>
                    <a:gd name="T9" fmla="*/ 11 h 38"/>
                  </a:gdLst>
                  <a:ahLst/>
                  <a:cxnLst>
                    <a:cxn ang="0">
                      <a:pos x="T0" y="T1"/>
                    </a:cxn>
                    <a:cxn ang="0">
                      <a:pos x="T2" y="T3"/>
                    </a:cxn>
                    <a:cxn ang="0">
                      <a:pos x="T4" y="T5"/>
                    </a:cxn>
                    <a:cxn ang="0">
                      <a:pos x="T6" y="T7"/>
                    </a:cxn>
                    <a:cxn ang="0">
                      <a:pos x="T8" y="T9"/>
                    </a:cxn>
                  </a:cxnLst>
                  <a:rect l="0" t="0" r="r" b="b"/>
                  <a:pathLst>
                    <a:path w="61" h="38">
                      <a:moveTo>
                        <a:pt x="54" y="11"/>
                      </a:moveTo>
                      <a:cubicBezTo>
                        <a:pt x="52" y="34"/>
                        <a:pt x="7" y="26"/>
                        <a:pt x="9" y="3"/>
                      </a:cubicBezTo>
                      <a:cubicBezTo>
                        <a:pt x="9" y="0"/>
                        <a:pt x="3" y="1"/>
                        <a:pt x="3" y="4"/>
                      </a:cubicBezTo>
                      <a:cubicBezTo>
                        <a:pt x="0" y="33"/>
                        <a:pt x="57" y="38"/>
                        <a:pt x="60" y="10"/>
                      </a:cubicBezTo>
                      <a:cubicBezTo>
                        <a:pt x="61" y="7"/>
                        <a:pt x="55" y="8"/>
                        <a:pt x="54" y="11"/>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57" name="Freeform 52">
                  <a:extLst>
                    <a:ext uri="{FF2B5EF4-FFF2-40B4-BE49-F238E27FC236}">
                      <a16:creationId xmlns:a16="http://schemas.microsoft.com/office/drawing/2014/main" id="{0C13015E-E4C2-42FD-87D2-4318726C596A}"/>
                    </a:ext>
                  </a:extLst>
                </p:cNvPr>
                <p:cNvSpPr>
                  <a:spLocks/>
                </p:cNvSpPr>
                <p:nvPr/>
              </p:nvSpPr>
              <p:spPr bwMode="auto">
                <a:xfrm>
                  <a:off x="2584451" y="601663"/>
                  <a:ext cx="46038" cy="33338"/>
                </a:xfrm>
                <a:custGeom>
                  <a:avLst/>
                  <a:gdLst>
                    <a:gd name="T0" fmla="*/ 5 w 11"/>
                    <a:gd name="T1" fmla="*/ 1 h 8"/>
                    <a:gd name="T2" fmla="*/ 5 w 11"/>
                    <a:gd name="T3" fmla="*/ 8 h 8"/>
                    <a:gd name="T4" fmla="*/ 5 w 11"/>
                    <a:gd name="T5" fmla="*/ 1 h 8"/>
                  </a:gdLst>
                  <a:ahLst/>
                  <a:cxnLst>
                    <a:cxn ang="0">
                      <a:pos x="T0" y="T1"/>
                    </a:cxn>
                    <a:cxn ang="0">
                      <a:pos x="T2" y="T3"/>
                    </a:cxn>
                    <a:cxn ang="0">
                      <a:pos x="T4" y="T5"/>
                    </a:cxn>
                  </a:cxnLst>
                  <a:rect l="0" t="0" r="r" b="b"/>
                  <a:pathLst>
                    <a:path w="11" h="8">
                      <a:moveTo>
                        <a:pt x="5" y="1"/>
                      </a:moveTo>
                      <a:cubicBezTo>
                        <a:pt x="9" y="0"/>
                        <a:pt x="11" y="7"/>
                        <a:pt x="5" y="8"/>
                      </a:cubicBezTo>
                      <a:cubicBezTo>
                        <a:pt x="2" y="8"/>
                        <a:pt x="0" y="2"/>
                        <a:pt x="5" y="1"/>
                      </a:cubicBezTo>
                      <a:close/>
                    </a:path>
                  </a:pathLst>
                </a:custGeom>
                <a:solidFill>
                  <a:srgbClr val="6E27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58" name="Freeform 53">
                  <a:extLst>
                    <a:ext uri="{FF2B5EF4-FFF2-40B4-BE49-F238E27FC236}">
                      <a16:creationId xmlns:a16="http://schemas.microsoft.com/office/drawing/2014/main" id="{236A4BB1-FB00-4A93-955A-D344FF917350}"/>
                    </a:ext>
                  </a:extLst>
                </p:cNvPr>
                <p:cNvSpPr>
                  <a:spLocks/>
                </p:cNvSpPr>
                <p:nvPr/>
              </p:nvSpPr>
              <p:spPr bwMode="auto">
                <a:xfrm>
                  <a:off x="2393951" y="581025"/>
                  <a:ext cx="41275" cy="33338"/>
                </a:xfrm>
                <a:custGeom>
                  <a:avLst/>
                  <a:gdLst>
                    <a:gd name="T0" fmla="*/ 4 w 10"/>
                    <a:gd name="T1" fmla="*/ 1 h 8"/>
                    <a:gd name="T2" fmla="*/ 5 w 10"/>
                    <a:gd name="T3" fmla="*/ 7 h 8"/>
                    <a:gd name="T4" fmla="*/ 4 w 10"/>
                    <a:gd name="T5" fmla="*/ 1 h 8"/>
                  </a:gdLst>
                  <a:ahLst/>
                  <a:cxnLst>
                    <a:cxn ang="0">
                      <a:pos x="T0" y="T1"/>
                    </a:cxn>
                    <a:cxn ang="0">
                      <a:pos x="T2" y="T3"/>
                    </a:cxn>
                    <a:cxn ang="0">
                      <a:pos x="T4" y="T5"/>
                    </a:cxn>
                  </a:cxnLst>
                  <a:rect l="0" t="0" r="r" b="b"/>
                  <a:pathLst>
                    <a:path w="10" h="8">
                      <a:moveTo>
                        <a:pt x="4" y="1"/>
                      </a:moveTo>
                      <a:cubicBezTo>
                        <a:pt x="9" y="0"/>
                        <a:pt x="10" y="7"/>
                        <a:pt x="5" y="7"/>
                      </a:cubicBezTo>
                      <a:cubicBezTo>
                        <a:pt x="1" y="8"/>
                        <a:pt x="0" y="2"/>
                        <a:pt x="4" y="1"/>
                      </a:cubicBezTo>
                      <a:close/>
                    </a:path>
                  </a:pathLst>
                </a:custGeom>
                <a:solidFill>
                  <a:srgbClr val="6E27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59" name="Freeform 54">
                  <a:extLst>
                    <a:ext uri="{FF2B5EF4-FFF2-40B4-BE49-F238E27FC236}">
                      <a16:creationId xmlns:a16="http://schemas.microsoft.com/office/drawing/2014/main" id="{1D31BE74-4597-483D-AFAD-9BC8BF160EC4}"/>
                    </a:ext>
                  </a:extLst>
                </p:cNvPr>
                <p:cNvSpPr>
                  <a:spLocks/>
                </p:cNvSpPr>
                <p:nvPr/>
              </p:nvSpPr>
              <p:spPr bwMode="auto">
                <a:xfrm>
                  <a:off x="2295526" y="831850"/>
                  <a:ext cx="76200" cy="114300"/>
                </a:xfrm>
                <a:custGeom>
                  <a:avLst/>
                  <a:gdLst>
                    <a:gd name="T0" fmla="*/ 11 w 18"/>
                    <a:gd name="T1" fmla="*/ 2 h 27"/>
                    <a:gd name="T2" fmla="*/ 1 w 18"/>
                    <a:gd name="T3" fmla="*/ 24 h 27"/>
                    <a:gd name="T4" fmla="*/ 7 w 18"/>
                    <a:gd name="T5" fmla="*/ 25 h 27"/>
                    <a:gd name="T6" fmla="*/ 17 w 18"/>
                    <a:gd name="T7" fmla="*/ 3 h 27"/>
                    <a:gd name="T8" fmla="*/ 11 w 18"/>
                    <a:gd name="T9" fmla="*/ 2 h 27"/>
                  </a:gdLst>
                  <a:ahLst/>
                  <a:cxnLst>
                    <a:cxn ang="0">
                      <a:pos x="T0" y="T1"/>
                    </a:cxn>
                    <a:cxn ang="0">
                      <a:pos x="T2" y="T3"/>
                    </a:cxn>
                    <a:cxn ang="0">
                      <a:pos x="T4" y="T5"/>
                    </a:cxn>
                    <a:cxn ang="0">
                      <a:pos x="T6" y="T7"/>
                    </a:cxn>
                    <a:cxn ang="0">
                      <a:pos x="T8" y="T9"/>
                    </a:cxn>
                  </a:cxnLst>
                  <a:rect l="0" t="0" r="r" b="b"/>
                  <a:pathLst>
                    <a:path w="18" h="27">
                      <a:moveTo>
                        <a:pt x="11" y="2"/>
                      </a:moveTo>
                      <a:cubicBezTo>
                        <a:pt x="8" y="10"/>
                        <a:pt x="5" y="17"/>
                        <a:pt x="1" y="24"/>
                      </a:cubicBezTo>
                      <a:cubicBezTo>
                        <a:pt x="0" y="27"/>
                        <a:pt x="6" y="26"/>
                        <a:pt x="7" y="25"/>
                      </a:cubicBezTo>
                      <a:cubicBezTo>
                        <a:pt x="10" y="17"/>
                        <a:pt x="13" y="10"/>
                        <a:pt x="17" y="3"/>
                      </a:cubicBezTo>
                      <a:cubicBezTo>
                        <a:pt x="18" y="0"/>
                        <a:pt x="12" y="1"/>
                        <a:pt x="11" y="2"/>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60" name="Freeform 55">
                  <a:extLst>
                    <a:ext uri="{FF2B5EF4-FFF2-40B4-BE49-F238E27FC236}">
                      <a16:creationId xmlns:a16="http://schemas.microsoft.com/office/drawing/2014/main" id="{B41AB588-4368-4CA1-B77C-94268C25F8B5}"/>
                    </a:ext>
                  </a:extLst>
                </p:cNvPr>
                <p:cNvSpPr>
                  <a:spLocks/>
                </p:cNvSpPr>
                <p:nvPr/>
              </p:nvSpPr>
              <p:spPr bwMode="auto">
                <a:xfrm>
                  <a:off x="2201864" y="754063"/>
                  <a:ext cx="119063" cy="47625"/>
                </a:xfrm>
                <a:custGeom>
                  <a:avLst/>
                  <a:gdLst>
                    <a:gd name="T0" fmla="*/ 22 w 28"/>
                    <a:gd name="T1" fmla="*/ 1 h 11"/>
                    <a:gd name="T2" fmla="*/ 2 w 28"/>
                    <a:gd name="T3" fmla="*/ 9 h 11"/>
                    <a:gd name="T4" fmla="*/ 1 w 28"/>
                    <a:gd name="T5" fmla="*/ 11 h 11"/>
                    <a:gd name="T6" fmla="*/ 5 w 28"/>
                    <a:gd name="T7" fmla="*/ 10 h 11"/>
                    <a:gd name="T8" fmla="*/ 26 w 28"/>
                    <a:gd name="T9" fmla="*/ 1 h 11"/>
                    <a:gd name="T10" fmla="*/ 26 w 28"/>
                    <a:gd name="T11" fmla="*/ 0 h 11"/>
                    <a:gd name="T12" fmla="*/ 22 w 28"/>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28" h="11">
                      <a:moveTo>
                        <a:pt x="22" y="1"/>
                      </a:moveTo>
                      <a:cubicBezTo>
                        <a:pt x="15" y="3"/>
                        <a:pt x="8" y="6"/>
                        <a:pt x="2" y="9"/>
                      </a:cubicBezTo>
                      <a:cubicBezTo>
                        <a:pt x="1" y="10"/>
                        <a:pt x="0" y="11"/>
                        <a:pt x="1" y="11"/>
                      </a:cubicBezTo>
                      <a:cubicBezTo>
                        <a:pt x="2" y="11"/>
                        <a:pt x="4" y="11"/>
                        <a:pt x="5" y="10"/>
                      </a:cubicBezTo>
                      <a:cubicBezTo>
                        <a:pt x="12" y="7"/>
                        <a:pt x="19" y="4"/>
                        <a:pt x="26" y="1"/>
                      </a:cubicBezTo>
                      <a:cubicBezTo>
                        <a:pt x="26" y="1"/>
                        <a:pt x="28" y="0"/>
                        <a:pt x="26" y="0"/>
                      </a:cubicBezTo>
                      <a:cubicBezTo>
                        <a:pt x="25" y="0"/>
                        <a:pt x="24" y="0"/>
                        <a:pt x="22" y="1"/>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61" name="Freeform 56">
                  <a:extLst>
                    <a:ext uri="{FF2B5EF4-FFF2-40B4-BE49-F238E27FC236}">
                      <a16:creationId xmlns:a16="http://schemas.microsoft.com/office/drawing/2014/main" id="{E56179C8-5A64-473C-844E-FCB48841AB9A}"/>
                    </a:ext>
                  </a:extLst>
                </p:cNvPr>
                <p:cNvSpPr>
                  <a:spLocks/>
                </p:cNvSpPr>
                <p:nvPr/>
              </p:nvSpPr>
              <p:spPr bwMode="auto">
                <a:xfrm>
                  <a:off x="2503489" y="857250"/>
                  <a:ext cx="42863" cy="119063"/>
                </a:xfrm>
                <a:custGeom>
                  <a:avLst/>
                  <a:gdLst>
                    <a:gd name="T0" fmla="*/ 1 w 10"/>
                    <a:gd name="T1" fmla="*/ 4 h 28"/>
                    <a:gd name="T2" fmla="*/ 4 w 10"/>
                    <a:gd name="T3" fmla="*/ 25 h 28"/>
                    <a:gd name="T4" fmla="*/ 10 w 10"/>
                    <a:gd name="T5" fmla="*/ 24 h 28"/>
                    <a:gd name="T6" fmla="*/ 7 w 10"/>
                    <a:gd name="T7" fmla="*/ 3 h 28"/>
                    <a:gd name="T8" fmla="*/ 1 w 10"/>
                    <a:gd name="T9" fmla="*/ 4 h 28"/>
                  </a:gdLst>
                  <a:ahLst/>
                  <a:cxnLst>
                    <a:cxn ang="0">
                      <a:pos x="T0" y="T1"/>
                    </a:cxn>
                    <a:cxn ang="0">
                      <a:pos x="T2" y="T3"/>
                    </a:cxn>
                    <a:cxn ang="0">
                      <a:pos x="T4" y="T5"/>
                    </a:cxn>
                    <a:cxn ang="0">
                      <a:pos x="T6" y="T7"/>
                    </a:cxn>
                    <a:cxn ang="0">
                      <a:pos x="T8" y="T9"/>
                    </a:cxn>
                  </a:cxnLst>
                  <a:rect l="0" t="0" r="r" b="b"/>
                  <a:pathLst>
                    <a:path w="10" h="28">
                      <a:moveTo>
                        <a:pt x="1" y="4"/>
                      </a:moveTo>
                      <a:cubicBezTo>
                        <a:pt x="2" y="11"/>
                        <a:pt x="3" y="18"/>
                        <a:pt x="4" y="25"/>
                      </a:cubicBezTo>
                      <a:cubicBezTo>
                        <a:pt x="4" y="28"/>
                        <a:pt x="10" y="26"/>
                        <a:pt x="10" y="24"/>
                      </a:cubicBezTo>
                      <a:cubicBezTo>
                        <a:pt x="9" y="17"/>
                        <a:pt x="8" y="10"/>
                        <a:pt x="7" y="3"/>
                      </a:cubicBezTo>
                      <a:cubicBezTo>
                        <a:pt x="6" y="0"/>
                        <a:pt x="0" y="2"/>
                        <a:pt x="1"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62" name="Freeform 57">
                  <a:extLst>
                    <a:ext uri="{FF2B5EF4-FFF2-40B4-BE49-F238E27FC236}">
                      <a16:creationId xmlns:a16="http://schemas.microsoft.com/office/drawing/2014/main" id="{73F6706B-A0DE-4088-A024-F9CD8029A212}"/>
                    </a:ext>
                  </a:extLst>
                </p:cNvPr>
                <p:cNvSpPr>
                  <a:spLocks/>
                </p:cNvSpPr>
                <p:nvPr/>
              </p:nvSpPr>
              <p:spPr bwMode="auto">
                <a:xfrm>
                  <a:off x="2635251" y="801688"/>
                  <a:ext cx="93663" cy="96838"/>
                </a:xfrm>
                <a:custGeom>
                  <a:avLst/>
                  <a:gdLst>
                    <a:gd name="T0" fmla="*/ 1 w 22"/>
                    <a:gd name="T1" fmla="*/ 3 h 23"/>
                    <a:gd name="T2" fmla="*/ 15 w 22"/>
                    <a:gd name="T3" fmla="*/ 22 h 23"/>
                    <a:gd name="T4" fmla="*/ 21 w 22"/>
                    <a:gd name="T5" fmla="*/ 19 h 23"/>
                    <a:gd name="T6" fmla="*/ 7 w 22"/>
                    <a:gd name="T7" fmla="*/ 1 h 23"/>
                    <a:gd name="T8" fmla="*/ 1 w 22"/>
                    <a:gd name="T9" fmla="*/ 3 h 23"/>
                  </a:gdLst>
                  <a:ahLst/>
                  <a:cxnLst>
                    <a:cxn ang="0">
                      <a:pos x="T0" y="T1"/>
                    </a:cxn>
                    <a:cxn ang="0">
                      <a:pos x="T2" y="T3"/>
                    </a:cxn>
                    <a:cxn ang="0">
                      <a:pos x="T4" y="T5"/>
                    </a:cxn>
                    <a:cxn ang="0">
                      <a:pos x="T6" y="T7"/>
                    </a:cxn>
                    <a:cxn ang="0">
                      <a:pos x="T8" y="T9"/>
                    </a:cxn>
                  </a:cxnLst>
                  <a:rect l="0" t="0" r="r" b="b"/>
                  <a:pathLst>
                    <a:path w="22" h="23">
                      <a:moveTo>
                        <a:pt x="1" y="3"/>
                      </a:moveTo>
                      <a:cubicBezTo>
                        <a:pt x="6" y="9"/>
                        <a:pt x="11" y="16"/>
                        <a:pt x="15" y="22"/>
                      </a:cubicBezTo>
                      <a:cubicBezTo>
                        <a:pt x="16" y="23"/>
                        <a:pt x="22" y="21"/>
                        <a:pt x="21" y="19"/>
                      </a:cubicBezTo>
                      <a:cubicBezTo>
                        <a:pt x="16" y="13"/>
                        <a:pt x="11" y="7"/>
                        <a:pt x="7" y="1"/>
                      </a:cubicBezTo>
                      <a:cubicBezTo>
                        <a:pt x="6" y="0"/>
                        <a:pt x="0" y="2"/>
                        <a:pt x="1"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63" name="Freeform 58">
                  <a:extLst>
                    <a:ext uri="{FF2B5EF4-FFF2-40B4-BE49-F238E27FC236}">
                      <a16:creationId xmlns:a16="http://schemas.microsoft.com/office/drawing/2014/main" id="{9C248072-6F4A-4332-8FC2-B6E94999C02D}"/>
                    </a:ext>
                  </a:extLst>
                </p:cNvPr>
                <p:cNvSpPr>
                  <a:spLocks/>
                </p:cNvSpPr>
                <p:nvPr/>
              </p:nvSpPr>
              <p:spPr bwMode="auto">
                <a:xfrm>
                  <a:off x="2105026" y="631825"/>
                  <a:ext cx="169863" cy="28575"/>
                </a:xfrm>
                <a:custGeom>
                  <a:avLst/>
                  <a:gdLst>
                    <a:gd name="T0" fmla="*/ 36 w 40"/>
                    <a:gd name="T1" fmla="*/ 0 h 7"/>
                    <a:gd name="T2" fmla="*/ 5 w 40"/>
                    <a:gd name="T3" fmla="*/ 3 h 7"/>
                    <a:gd name="T4" fmla="*/ 4 w 40"/>
                    <a:gd name="T5" fmla="*/ 7 h 7"/>
                    <a:gd name="T6" fmla="*/ 36 w 40"/>
                    <a:gd name="T7" fmla="*/ 4 h 7"/>
                    <a:gd name="T8" fmla="*/ 36 w 40"/>
                    <a:gd name="T9" fmla="*/ 0 h 7"/>
                  </a:gdLst>
                  <a:ahLst/>
                  <a:cxnLst>
                    <a:cxn ang="0">
                      <a:pos x="T0" y="T1"/>
                    </a:cxn>
                    <a:cxn ang="0">
                      <a:pos x="T2" y="T3"/>
                    </a:cxn>
                    <a:cxn ang="0">
                      <a:pos x="T4" y="T5"/>
                    </a:cxn>
                    <a:cxn ang="0">
                      <a:pos x="T6" y="T7"/>
                    </a:cxn>
                    <a:cxn ang="0">
                      <a:pos x="T8" y="T9"/>
                    </a:cxn>
                  </a:cxnLst>
                  <a:rect l="0" t="0" r="r" b="b"/>
                  <a:pathLst>
                    <a:path w="40" h="7">
                      <a:moveTo>
                        <a:pt x="36" y="0"/>
                      </a:moveTo>
                      <a:cubicBezTo>
                        <a:pt x="26" y="1"/>
                        <a:pt x="15" y="2"/>
                        <a:pt x="5" y="3"/>
                      </a:cubicBezTo>
                      <a:cubicBezTo>
                        <a:pt x="2" y="3"/>
                        <a:pt x="0" y="7"/>
                        <a:pt x="4" y="7"/>
                      </a:cubicBezTo>
                      <a:cubicBezTo>
                        <a:pt x="15" y="6"/>
                        <a:pt x="25" y="5"/>
                        <a:pt x="36" y="4"/>
                      </a:cubicBezTo>
                      <a:cubicBezTo>
                        <a:pt x="39" y="4"/>
                        <a:pt x="40" y="0"/>
                        <a:pt x="36" y="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64" name="Freeform 59">
                  <a:extLst>
                    <a:ext uri="{FF2B5EF4-FFF2-40B4-BE49-F238E27FC236}">
                      <a16:creationId xmlns:a16="http://schemas.microsoft.com/office/drawing/2014/main" id="{3BFD65D8-0806-48EE-B7A3-2CA9B504276C}"/>
                    </a:ext>
                  </a:extLst>
                </p:cNvPr>
                <p:cNvSpPr>
                  <a:spLocks/>
                </p:cNvSpPr>
                <p:nvPr/>
              </p:nvSpPr>
              <p:spPr bwMode="auto">
                <a:xfrm>
                  <a:off x="2236789" y="414338"/>
                  <a:ext cx="114300" cy="80963"/>
                </a:xfrm>
                <a:custGeom>
                  <a:avLst/>
                  <a:gdLst>
                    <a:gd name="T0" fmla="*/ 26 w 27"/>
                    <a:gd name="T1" fmla="*/ 15 h 19"/>
                    <a:gd name="T2" fmla="*/ 7 w 27"/>
                    <a:gd name="T3" fmla="*/ 1 h 19"/>
                    <a:gd name="T4" fmla="*/ 1 w 27"/>
                    <a:gd name="T5" fmla="*/ 4 h 19"/>
                    <a:gd name="T6" fmla="*/ 20 w 27"/>
                    <a:gd name="T7" fmla="*/ 17 h 19"/>
                    <a:gd name="T8" fmla="*/ 26 w 27"/>
                    <a:gd name="T9" fmla="*/ 15 h 19"/>
                  </a:gdLst>
                  <a:ahLst/>
                  <a:cxnLst>
                    <a:cxn ang="0">
                      <a:pos x="T0" y="T1"/>
                    </a:cxn>
                    <a:cxn ang="0">
                      <a:pos x="T2" y="T3"/>
                    </a:cxn>
                    <a:cxn ang="0">
                      <a:pos x="T4" y="T5"/>
                    </a:cxn>
                    <a:cxn ang="0">
                      <a:pos x="T6" y="T7"/>
                    </a:cxn>
                    <a:cxn ang="0">
                      <a:pos x="T8" y="T9"/>
                    </a:cxn>
                  </a:cxnLst>
                  <a:rect l="0" t="0" r="r" b="b"/>
                  <a:pathLst>
                    <a:path w="27" h="19">
                      <a:moveTo>
                        <a:pt x="26" y="15"/>
                      </a:moveTo>
                      <a:cubicBezTo>
                        <a:pt x="19" y="11"/>
                        <a:pt x="13" y="6"/>
                        <a:pt x="7" y="1"/>
                      </a:cubicBezTo>
                      <a:cubicBezTo>
                        <a:pt x="5" y="0"/>
                        <a:pt x="0" y="3"/>
                        <a:pt x="1" y="4"/>
                      </a:cubicBezTo>
                      <a:cubicBezTo>
                        <a:pt x="8" y="8"/>
                        <a:pt x="14" y="13"/>
                        <a:pt x="20" y="17"/>
                      </a:cubicBezTo>
                      <a:cubicBezTo>
                        <a:pt x="22" y="19"/>
                        <a:pt x="27" y="16"/>
                        <a:pt x="26" y="15"/>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65" name="Freeform 60">
                  <a:extLst>
                    <a:ext uri="{FF2B5EF4-FFF2-40B4-BE49-F238E27FC236}">
                      <a16:creationId xmlns:a16="http://schemas.microsoft.com/office/drawing/2014/main" id="{F994A636-0580-4AFC-B478-7D55FED3955B}"/>
                    </a:ext>
                  </a:extLst>
                </p:cNvPr>
                <p:cNvSpPr>
                  <a:spLocks/>
                </p:cNvSpPr>
                <p:nvPr/>
              </p:nvSpPr>
              <p:spPr bwMode="auto">
                <a:xfrm>
                  <a:off x="2444751" y="333375"/>
                  <a:ext cx="28575" cy="101600"/>
                </a:xfrm>
                <a:custGeom>
                  <a:avLst/>
                  <a:gdLst>
                    <a:gd name="T0" fmla="*/ 7 w 7"/>
                    <a:gd name="T1" fmla="*/ 20 h 24"/>
                    <a:gd name="T2" fmla="*/ 6 w 7"/>
                    <a:gd name="T3" fmla="*/ 3 h 24"/>
                    <a:gd name="T4" fmla="*/ 0 w 7"/>
                    <a:gd name="T5" fmla="*/ 3 h 24"/>
                    <a:gd name="T6" fmla="*/ 1 w 7"/>
                    <a:gd name="T7" fmla="*/ 21 h 24"/>
                    <a:gd name="T8" fmla="*/ 7 w 7"/>
                    <a:gd name="T9" fmla="*/ 20 h 24"/>
                  </a:gdLst>
                  <a:ahLst/>
                  <a:cxnLst>
                    <a:cxn ang="0">
                      <a:pos x="T0" y="T1"/>
                    </a:cxn>
                    <a:cxn ang="0">
                      <a:pos x="T2" y="T3"/>
                    </a:cxn>
                    <a:cxn ang="0">
                      <a:pos x="T4" y="T5"/>
                    </a:cxn>
                    <a:cxn ang="0">
                      <a:pos x="T6" y="T7"/>
                    </a:cxn>
                    <a:cxn ang="0">
                      <a:pos x="T8" y="T9"/>
                    </a:cxn>
                  </a:cxnLst>
                  <a:rect l="0" t="0" r="r" b="b"/>
                  <a:pathLst>
                    <a:path w="7" h="24">
                      <a:moveTo>
                        <a:pt x="7" y="20"/>
                      </a:moveTo>
                      <a:cubicBezTo>
                        <a:pt x="6" y="15"/>
                        <a:pt x="6" y="9"/>
                        <a:pt x="6" y="3"/>
                      </a:cubicBezTo>
                      <a:cubicBezTo>
                        <a:pt x="6" y="0"/>
                        <a:pt x="0" y="1"/>
                        <a:pt x="0" y="3"/>
                      </a:cubicBezTo>
                      <a:cubicBezTo>
                        <a:pt x="0" y="9"/>
                        <a:pt x="1" y="15"/>
                        <a:pt x="1" y="21"/>
                      </a:cubicBezTo>
                      <a:cubicBezTo>
                        <a:pt x="1" y="24"/>
                        <a:pt x="7" y="23"/>
                        <a:pt x="7" y="2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66" name="Freeform 61">
                  <a:extLst>
                    <a:ext uri="{FF2B5EF4-FFF2-40B4-BE49-F238E27FC236}">
                      <a16:creationId xmlns:a16="http://schemas.microsoft.com/office/drawing/2014/main" id="{D6D71C4F-0C09-41D3-A59C-2ED4540985F7}"/>
                    </a:ext>
                  </a:extLst>
                </p:cNvPr>
                <p:cNvSpPr>
                  <a:spLocks/>
                </p:cNvSpPr>
                <p:nvPr/>
              </p:nvSpPr>
              <p:spPr bwMode="auto">
                <a:xfrm>
                  <a:off x="2574926" y="338138"/>
                  <a:ext cx="85725" cy="119063"/>
                </a:xfrm>
                <a:custGeom>
                  <a:avLst/>
                  <a:gdLst>
                    <a:gd name="T0" fmla="*/ 6 w 20"/>
                    <a:gd name="T1" fmla="*/ 25 h 28"/>
                    <a:gd name="T2" fmla="*/ 19 w 20"/>
                    <a:gd name="T3" fmla="*/ 1 h 28"/>
                    <a:gd name="T4" fmla="*/ 14 w 20"/>
                    <a:gd name="T5" fmla="*/ 2 h 28"/>
                    <a:gd name="T6" fmla="*/ 0 w 20"/>
                    <a:gd name="T7" fmla="*/ 26 h 28"/>
                    <a:gd name="T8" fmla="*/ 6 w 20"/>
                    <a:gd name="T9" fmla="*/ 25 h 28"/>
                  </a:gdLst>
                  <a:ahLst/>
                  <a:cxnLst>
                    <a:cxn ang="0">
                      <a:pos x="T0" y="T1"/>
                    </a:cxn>
                    <a:cxn ang="0">
                      <a:pos x="T2" y="T3"/>
                    </a:cxn>
                    <a:cxn ang="0">
                      <a:pos x="T4" y="T5"/>
                    </a:cxn>
                    <a:cxn ang="0">
                      <a:pos x="T6" y="T7"/>
                    </a:cxn>
                    <a:cxn ang="0">
                      <a:pos x="T8" y="T9"/>
                    </a:cxn>
                  </a:cxnLst>
                  <a:rect l="0" t="0" r="r" b="b"/>
                  <a:pathLst>
                    <a:path w="20" h="28">
                      <a:moveTo>
                        <a:pt x="6" y="25"/>
                      </a:moveTo>
                      <a:cubicBezTo>
                        <a:pt x="10" y="17"/>
                        <a:pt x="15" y="9"/>
                        <a:pt x="19" y="1"/>
                      </a:cubicBezTo>
                      <a:cubicBezTo>
                        <a:pt x="20" y="0"/>
                        <a:pt x="14" y="0"/>
                        <a:pt x="14" y="2"/>
                      </a:cubicBezTo>
                      <a:cubicBezTo>
                        <a:pt x="9" y="10"/>
                        <a:pt x="5" y="18"/>
                        <a:pt x="0" y="26"/>
                      </a:cubicBezTo>
                      <a:cubicBezTo>
                        <a:pt x="0" y="28"/>
                        <a:pt x="5" y="27"/>
                        <a:pt x="6" y="25"/>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67" name="Freeform 62">
                  <a:extLst>
                    <a:ext uri="{FF2B5EF4-FFF2-40B4-BE49-F238E27FC236}">
                      <a16:creationId xmlns:a16="http://schemas.microsoft.com/office/drawing/2014/main" id="{5C16CEDB-B362-4FC8-BE75-9229D6999F89}"/>
                    </a:ext>
                  </a:extLst>
                </p:cNvPr>
                <p:cNvSpPr>
                  <a:spLocks/>
                </p:cNvSpPr>
                <p:nvPr/>
              </p:nvSpPr>
              <p:spPr bwMode="auto">
                <a:xfrm>
                  <a:off x="2673351" y="465138"/>
                  <a:ext cx="144463" cy="76200"/>
                </a:xfrm>
                <a:custGeom>
                  <a:avLst/>
                  <a:gdLst>
                    <a:gd name="T0" fmla="*/ 7 w 34"/>
                    <a:gd name="T1" fmla="*/ 17 h 18"/>
                    <a:gd name="T2" fmla="*/ 31 w 34"/>
                    <a:gd name="T3" fmla="*/ 3 h 18"/>
                    <a:gd name="T4" fmla="*/ 27 w 34"/>
                    <a:gd name="T5" fmla="*/ 1 h 18"/>
                    <a:gd name="T6" fmla="*/ 3 w 34"/>
                    <a:gd name="T7" fmla="*/ 14 h 18"/>
                    <a:gd name="T8" fmla="*/ 7 w 34"/>
                    <a:gd name="T9" fmla="*/ 17 h 18"/>
                  </a:gdLst>
                  <a:ahLst/>
                  <a:cxnLst>
                    <a:cxn ang="0">
                      <a:pos x="T0" y="T1"/>
                    </a:cxn>
                    <a:cxn ang="0">
                      <a:pos x="T2" y="T3"/>
                    </a:cxn>
                    <a:cxn ang="0">
                      <a:pos x="T4" y="T5"/>
                    </a:cxn>
                    <a:cxn ang="0">
                      <a:pos x="T6" y="T7"/>
                    </a:cxn>
                    <a:cxn ang="0">
                      <a:pos x="T8" y="T9"/>
                    </a:cxn>
                  </a:cxnLst>
                  <a:rect l="0" t="0" r="r" b="b"/>
                  <a:pathLst>
                    <a:path w="34" h="18">
                      <a:moveTo>
                        <a:pt x="7" y="17"/>
                      </a:moveTo>
                      <a:cubicBezTo>
                        <a:pt x="15" y="12"/>
                        <a:pt x="23" y="8"/>
                        <a:pt x="31" y="3"/>
                      </a:cubicBezTo>
                      <a:cubicBezTo>
                        <a:pt x="34" y="1"/>
                        <a:pt x="29" y="0"/>
                        <a:pt x="27" y="1"/>
                      </a:cubicBezTo>
                      <a:cubicBezTo>
                        <a:pt x="19" y="5"/>
                        <a:pt x="11" y="10"/>
                        <a:pt x="3" y="14"/>
                      </a:cubicBezTo>
                      <a:cubicBezTo>
                        <a:pt x="0" y="16"/>
                        <a:pt x="5" y="18"/>
                        <a:pt x="7"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68" name="Freeform 63">
                  <a:extLst>
                    <a:ext uri="{FF2B5EF4-FFF2-40B4-BE49-F238E27FC236}">
                      <a16:creationId xmlns:a16="http://schemas.microsoft.com/office/drawing/2014/main" id="{21FF4049-5AAA-431F-A6FA-250A481BF022}"/>
                    </a:ext>
                  </a:extLst>
                </p:cNvPr>
                <p:cNvSpPr>
                  <a:spLocks/>
                </p:cNvSpPr>
                <p:nvPr/>
              </p:nvSpPr>
              <p:spPr bwMode="auto">
                <a:xfrm>
                  <a:off x="2716214" y="690563"/>
                  <a:ext cx="122238" cy="47625"/>
                </a:xfrm>
                <a:custGeom>
                  <a:avLst/>
                  <a:gdLst>
                    <a:gd name="T0" fmla="*/ 1 w 29"/>
                    <a:gd name="T1" fmla="*/ 2 h 11"/>
                    <a:gd name="T2" fmla="*/ 22 w 29"/>
                    <a:gd name="T3" fmla="*/ 10 h 11"/>
                    <a:gd name="T4" fmla="*/ 26 w 29"/>
                    <a:gd name="T5" fmla="*/ 10 h 11"/>
                    <a:gd name="T6" fmla="*/ 28 w 29"/>
                    <a:gd name="T7" fmla="*/ 8 h 11"/>
                    <a:gd name="T8" fmla="*/ 6 w 29"/>
                    <a:gd name="T9" fmla="*/ 0 h 11"/>
                    <a:gd name="T10" fmla="*/ 2 w 29"/>
                    <a:gd name="T11" fmla="*/ 1 h 11"/>
                    <a:gd name="T12" fmla="*/ 1 w 29"/>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29" h="11">
                      <a:moveTo>
                        <a:pt x="1" y="2"/>
                      </a:moveTo>
                      <a:cubicBezTo>
                        <a:pt x="8" y="5"/>
                        <a:pt x="15" y="8"/>
                        <a:pt x="22" y="10"/>
                      </a:cubicBezTo>
                      <a:cubicBezTo>
                        <a:pt x="23" y="11"/>
                        <a:pt x="25" y="10"/>
                        <a:pt x="26" y="10"/>
                      </a:cubicBezTo>
                      <a:cubicBezTo>
                        <a:pt x="26" y="10"/>
                        <a:pt x="29" y="9"/>
                        <a:pt x="28" y="8"/>
                      </a:cubicBezTo>
                      <a:cubicBezTo>
                        <a:pt x="20" y="6"/>
                        <a:pt x="13" y="3"/>
                        <a:pt x="6" y="0"/>
                      </a:cubicBezTo>
                      <a:cubicBezTo>
                        <a:pt x="5" y="0"/>
                        <a:pt x="3" y="0"/>
                        <a:pt x="2" y="1"/>
                      </a:cubicBezTo>
                      <a:cubicBezTo>
                        <a:pt x="2" y="1"/>
                        <a:pt x="0" y="2"/>
                        <a:pt x="1" y="2"/>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69" name="Freeform 64">
                  <a:extLst>
                    <a:ext uri="{FF2B5EF4-FFF2-40B4-BE49-F238E27FC236}">
                      <a16:creationId xmlns:a16="http://schemas.microsoft.com/office/drawing/2014/main" id="{7533CE0B-4714-4625-86F1-B74C962A8992}"/>
                    </a:ext>
                  </a:extLst>
                </p:cNvPr>
                <p:cNvSpPr>
                  <a:spLocks/>
                </p:cNvSpPr>
                <p:nvPr/>
              </p:nvSpPr>
              <p:spPr bwMode="auto">
                <a:xfrm>
                  <a:off x="2665414" y="1019175"/>
                  <a:ext cx="198438" cy="284163"/>
                </a:xfrm>
                <a:custGeom>
                  <a:avLst/>
                  <a:gdLst>
                    <a:gd name="T0" fmla="*/ 36 w 47"/>
                    <a:gd name="T1" fmla="*/ 0 h 67"/>
                    <a:gd name="T2" fmla="*/ 32 w 47"/>
                    <a:gd name="T3" fmla="*/ 0 h 67"/>
                    <a:gd name="T4" fmla="*/ 9 w 47"/>
                    <a:gd name="T5" fmla="*/ 23 h 67"/>
                    <a:gd name="T6" fmla="*/ 7 w 47"/>
                    <a:gd name="T7" fmla="*/ 60 h 67"/>
                    <a:gd name="T8" fmla="*/ 16 w 47"/>
                    <a:gd name="T9" fmla="*/ 67 h 67"/>
                    <a:gd name="T10" fmla="*/ 16 w 47"/>
                    <a:gd name="T11" fmla="*/ 67 h 67"/>
                    <a:gd name="T12" fmla="*/ 19 w 47"/>
                    <a:gd name="T13" fmla="*/ 66 h 67"/>
                    <a:gd name="T14" fmla="*/ 20 w 47"/>
                    <a:gd name="T15" fmla="*/ 53 h 67"/>
                    <a:gd name="T16" fmla="*/ 32 w 47"/>
                    <a:gd name="T17" fmla="*/ 20 h 67"/>
                    <a:gd name="T18" fmla="*/ 47 w 47"/>
                    <a:gd name="T19" fmla="*/ 5 h 67"/>
                    <a:gd name="T20" fmla="*/ 36 w 47"/>
                    <a:gd name="T21"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67">
                      <a:moveTo>
                        <a:pt x="36" y="0"/>
                      </a:moveTo>
                      <a:cubicBezTo>
                        <a:pt x="34" y="0"/>
                        <a:pt x="33" y="0"/>
                        <a:pt x="32" y="0"/>
                      </a:cubicBezTo>
                      <a:cubicBezTo>
                        <a:pt x="22" y="2"/>
                        <a:pt x="14" y="14"/>
                        <a:pt x="9" y="23"/>
                      </a:cubicBezTo>
                      <a:cubicBezTo>
                        <a:pt x="4" y="33"/>
                        <a:pt x="0" y="50"/>
                        <a:pt x="7" y="60"/>
                      </a:cubicBezTo>
                      <a:cubicBezTo>
                        <a:pt x="9" y="63"/>
                        <a:pt x="12" y="67"/>
                        <a:pt x="16" y="67"/>
                      </a:cubicBezTo>
                      <a:cubicBezTo>
                        <a:pt x="16" y="67"/>
                        <a:pt x="16" y="67"/>
                        <a:pt x="16" y="67"/>
                      </a:cubicBezTo>
                      <a:cubicBezTo>
                        <a:pt x="17" y="67"/>
                        <a:pt x="18" y="67"/>
                        <a:pt x="19" y="66"/>
                      </a:cubicBezTo>
                      <a:cubicBezTo>
                        <a:pt x="23" y="63"/>
                        <a:pt x="20" y="57"/>
                        <a:pt x="20" y="53"/>
                      </a:cubicBezTo>
                      <a:cubicBezTo>
                        <a:pt x="19" y="40"/>
                        <a:pt x="23" y="29"/>
                        <a:pt x="32" y="20"/>
                      </a:cubicBezTo>
                      <a:cubicBezTo>
                        <a:pt x="37" y="15"/>
                        <a:pt x="43" y="11"/>
                        <a:pt x="47" y="5"/>
                      </a:cubicBezTo>
                      <a:cubicBezTo>
                        <a:pt x="45" y="1"/>
                        <a:pt x="40" y="0"/>
                        <a:pt x="3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70" name="Freeform 65">
                  <a:extLst>
                    <a:ext uri="{FF2B5EF4-FFF2-40B4-BE49-F238E27FC236}">
                      <a16:creationId xmlns:a16="http://schemas.microsoft.com/office/drawing/2014/main" id="{1502767E-1DA2-484A-8F3F-538C80615FFD}"/>
                    </a:ext>
                  </a:extLst>
                </p:cNvPr>
                <p:cNvSpPr>
                  <a:spLocks/>
                </p:cNvSpPr>
                <p:nvPr/>
              </p:nvSpPr>
              <p:spPr bwMode="auto">
                <a:xfrm>
                  <a:off x="2767014" y="1579563"/>
                  <a:ext cx="198438" cy="149225"/>
                </a:xfrm>
                <a:custGeom>
                  <a:avLst/>
                  <a:gdLst>
                    <a:gd name="T0" fmla="*/ 5 w 47"/>
                    <a:gd name="T1" fmla="*/ 0 h 35"/>
                    <a:gd name="T2" fmla="*/ 1 w 47"/>
                    <a:gd name="T3" fmla="*/ 15 h 35"/>
                    <a:gd name="T4" fmla="*/ 19 w 47"/>
                    <a:gd name="T5" fmla="*/ 35 h 35"/>
                    <a:gd name="T6" fmla="*/ 22 w 47"/>
                    <a:gd name="T7" fmla="*/ 34 h 35"/>
                    <a:gd name="T8" fmla="*/ 47 w 47"/>
                    <a:gd name="T9" fmla="*/ 27 h 35"/>
                    <a:gd name="T10" fmla="*/ 21 w 47"/>
                    <a:gd name="T11" fmla="*/ 16 h 35"/>
                    <a:gd name="T12" fmla="*/ 5 w 47"/>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47" h="35">
                      <a:moveTo>
                        <a:pt x="5" y="0"/>
                      </a:moveTo>
                      <a:cubicBezTo>
                        <a:pt x="1" y="4"/>
                        <a:pt x="0" y="10"/>
                        <a:pt x="1" y="15"/>
                      </a:cubicBezTo>
                      <a:cubicBezTo>
                        <a:pt x="3" y="24"/>
                        <a:pt x="11" y="30"/>
                        <a:pt x="19" y="35"/>
                      </a:cubicBezTo>
                      <a:cubicBezTo>
                        <a:pt x="21" y="35"/>
                        <a:pt x="22" y="34"/>
                        <a:pt x="22" y="34"/>
                      </a:cubicBezTo>
                      <a:cubicBezTo>
                        <a:pt x="31" y="32"/>
                        <a:pt x="39" y="29"/>
                        <a:pt x="47" y="27"/>
                      </a:cubicBezTo>
                      <a:cubicBezTo>
                        <a:pt x="37" y="26"/>
                        <a:pt x="28" y="23"/>
                        <a:pt x="21" y="16"/>
                      </a:cubicBezTo>
                      <a:cubicBezTo>
                        <a:pt x="15" y="11"/>
                        <a:pt x="11" y="4"/>
                        <a:pt x="5"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71" name="Freeform 66">
                  <a:extLst>
                    <a:ext uri="{FF2B5EF4-FFF2-40B4-BE49-F238E27FC236}">
                      <a16:creationId xmlns:a16="http://schemas.microsoft.com/office/drawing/2014/main" id="{418A53AD-C645-44CA-822C-26C5F1A47DE8}"/>
                    </a:ext>
                  </a:extLst>
                </p:cNvPr>
                <p:cNvSpPr>
                  <a:spLocks/>
                </p:cNvSpPr>
                <p:nvPr/>
              </p:nvSpPr>
              <p:spPr bwMode="auto">
                <a:xfrm>
                  <a:off x="2846389" y="1690688"/>
                  <a:ext cx="212725" cy="76200"/>
                </a:xfrm>
                <a:custGeom>
                  <a:avLst/>
                  <a:gdLst>
                    <a:gd name="T0" fmla="*/ 44 w 50"/>
                    <a:gd name="T1" fmla="*/ 0 h 18"/>
                    <a:gd name="T2" fmla="*/ 35 w 50"/>
                    <a:gd name="T3" fmla="*/ 1 h 18"/>
                    <a:gd name="T4" fmla="*/ 32 w 50"/>
                    <a:gd name="T5" fmla="*/ 1 h 18"/>
                    <a:gd name="T6" fmla="*/ 28 w 50"/>
                    <a:gd name="T7" fmla="*/ 1 h 18"/>
                    <a:gd name="T8" fmla="*/ 3 w 50"/>
                    <a:gd name="T9" fmla="*/ 8 h 18"/>
                    <a:gd name="T10" fmla="*/ 0 w 50"/>
                    <a:gd name="T11" fmla="*/ 9 h 18"/>
                    <a:gd name="T12" fmla="*/ 5 w 50"/>
                    <a:gd name="T13" fmla="*/ 12 h 18"/>
                    <a:gd name="T14" fmla="*/ 28 w 50"/>
                    <a:gd name="T15" fmla="*/ 18 h 18"/>
                    <a:gd name="T16" fmla="*/ 43 w 50"/>
                    <a:gd name="T17" fmla="*/ 14 h 18"/>
                    <a:gd name="T18" fmla="*/ 50 w 50"/>
                    <a:gd name="T19" fmla="*/ 5 h 18"/>
                    <a:gd name="T20" fmla="*/ 48 w 50"/>
                    <a:gd name="T21" fmla="*/ 1 h 18"/>
                    <a:gd name="T22" fmla="*/ 44 w 50"/>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18">
                      <a:moveTo>
                        <a:pt x="44" y="0"/>
                      </a:moveTo>
                      <a:cubicBezTo>
                        <a:pt x="41" y="0"/>
                        <a:pt x="37" y="1"/>
                        <a:pt x="35" y="1"/>
                      </a:cubicBezTo>
                      <a:cubicBezTo>
                        <a:pt x="34" y="1"/>
                        <a:pt x="33" y="1"/>
                        <a:pt x="32" y="1"/>
                      </a:cubicBezTo>
                      <a:cubicBezTo>
                        <a:pt x="30" y="1"/>
                        <a:pt x="29" y="1"/>
                        <a:pt x="28" y="1"/>
                      </a:cubicBezTo>
                      <a:cubicBezTo>
                        <a:pt x="20" y="3"/>
                        <a:pt x="12" y="6"/>
                        <a:pt x="3" y="8"/>
                      </a:cubicBezTo>
                      <a:cubicBezTo>
                        <a:pt x="3" y="8"/>
                        <a:pt x="2" y="9"/>
                        <a:pt x="0" y="9"/>
                      </a:cubicBezTo>
                      <a:cubicBezTo>
                        <a:pt x="2" y="10"/>
                        <a:pt x="3" y="11"/>
                        <a:pt x="5" y="12"/>
                      </a:cubicBezTo>
                      <a:cubicBezTo>
                        <a:pt x="12" y="15"/>
                        <a:pt x="20" y="18"/>
                        <a:pt x="28" y="18"/>
                      </a:cubicBezTo>
                      <a:cubicBezTo>
                        <a:pt x="34" y="18"/>
                        <a:pt x="39" y="17"/>
                        <a:pt x="43" y="14"/>
                      </a:cubicBezTo>
                      <a:cubicBezTo>
                        <a:pt x="46" y="12"/>
                        <a:pt x="49" y="8"/>
                        <a:pt x="50" y="5"/>
                      </a:cubicBezTo>
                      <a:cubicBezTo>
                        <a:pt x="50" y="3"/>
                        <a:pt x="49" y="2"/>
                        <a:pt x="48" y="1"/>
                      </a:cubicBezTo>
                      <a:cubicBezTo>
                        <a:pt x="47" y="0"/>
                        <a:pt x="45" y="0"/>
                        <a:pt x="44"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72" name="Freeform 67">
                  <a:extLst>
                    <a:ext uri="{FF2B5EF4-FFF2-40B4-BE49-F238E27FC236}">
                      <a16:creationId xmlns:a16="http://schemas.microsoft.com/office/drawing/2014/main" id="{C3B72028-7D93-4BDD-8A20-D77C12EC16BC}"/>
                    </a:ext>
                  </a:extLst>
                </p:cNvPr>
                <p:cNvSpPr>
                  <a:spLocks/>
                </p:cNvSpPr>
                <p:nvPr/>
              </p:nvSpPr>
              <p:spPr bwMode="auto">
                <a:xfrm>
                  <a:off x="3287714" y="1655763"/>
                  <a:ext cx="309563" cy="141288"/>
                </a:xfrm>
                <a:custGeom>
                  <a:avLst/>
                  <a:gdLst>
                    <a:gd name="T0" fmla="*/ 67 w 73"/>
                    <a:gd name="T1" fmla="*/ 0 h 33"/>
                    <a:gd name="T2" fmla="*/ 57 w 73"/>
                    <a:gd name="T3" fmla="*/ 7 h 33"/>
                    <a:gd name="T4" fmla="*/ 30 w 73"/>
                    <a:gd name="T5" fmla="*/ 17 h 33"/>
                    <a:gd name="T6" fmla="*/ 23 w 73"/>
                    <a:gd name="T7" fmla="*/ 16 h 33"/>
                    <a:gd name="T8" fmla="*/ 2 w 73"/>
                    <a:gd name="T9" fmla="*/ 12 h 33"/>
                    <a:gd name="T10" fmla="*/ 7 w 73"/>
                    <a:gd name="T11" fmla="*/ 26 h 33"/>
                    <a:gd name="T12" fmla="*/ 28 w 73"/>
                    <a:gd name="T13" fmla="*/ 33 h 33"/>
                    <a:gd name="T14" fmla="*/ 38 w 73"/>
                    <a:gd name="T15" fmla="*/ 33 h 33"/>
                    <a:gd name="T16" fmla="*/ 71 w 73"/>
                    <a:gd name="T17" fmla="*/ 13 h 33"/>
                    <a:gd name="T18" fmla="*/ 71 w 73"/>
                    <a:gd name="T19" fmla="*/ 2 h 33"/>
                    <a:gd name="T20" fmla="*/ 68 w 73"/>
                    <a:gd name="T21" fmla="*/ 0 h 33"/>
                    <a:gd name="T22" fmla="*/ 67 w 73"/>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33">
                      <a:moveTo>
                        <a:pt x="67" y="0"/>
                      </a:moveTo>
                      <a:cubicBezTo>
                        <a:pt x="63" y="0"/>
                        <a:pt x="60" y="5"/>
                        <a:pt x="57" y="7"/>
                      </a:cubicBezTo>
                      <a:cubicBezTo>
                        <a:pt x="49" y="13"/>
                        <a:pt x="40" y="17"/>
                        <a:pt x="30" y="17"/>
                      </a:cubicBezTo>
                      <a:cubicBezTo>
                        <a:pt x="28" y="17"/>
                        <a:pt x="25" y="16"/>
                        <a:pt x="23" y="16"/>
                      </a:cubicBezTo>
                      <a:cubicBezTo>
                        <a:pt x="16" y="15"/>
                        <a:pt x="9" y="12"/>
                        <a:pt x="2" y="12"/>
                      </a:cubicBezTo>
                      <a:cubicBezTo>
                        <a:pt x="0" y="17"/>
                        <a:pt x="3" y="23"/>
                        <a:pt x="7" y="26"/>
                      </a:cubicBezTo>
                      <a:cubicBezTo>
                        <a:pt x="12" y="32"/>
                        <a:pt x="20" y="33"/>
                        <a:pt x="28" y="33"/>
                      </a:cubicBezTo>
                      <a:cubicBezTo>
                        <a:pt x="32" y="33"/>
                        <a:pt x="35" y="33"/>
                        <a:pt x="38" y="33"/>
                      </a:cubicBezTo>
                      <a:cubicBezTo>
                        <a:pt x="50" y="31"/>
                        <a:pt x="66" y="26"/>
                        <a:pt x="71" y="13"/>
                      </a:cubicBezTo>
                      <a:cubicBezTo>
                        <a:pt x="72" y="10"/>
                        <a:pt x="73" y="5"/>
                        <a:pt x="71" y="2"/>
                      </a:cubicBezTo>
                      <a:cubicBezTo>
                        <a:pt x="71" y="1"/>
                        <a:pt x="70" y="1"/>
                        <a:pt x="68" y="0"/>
                      </a:cubicBezTo>
                      <a:cubicBezTo>
                        <a:pt x="68" y="0"/>
                        <a:pt x="68" y="0"/>
                        <a:pt x="67"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73" name="Freeform 68">
                  <a:extLst>
                    <a:ext uri="{FF2B5EF4-FFF2-40B4-BE49-F238E27FC236}">
                      <a16:creationId xmlns:a16="http://schemas.microsoft.com/office/drawing/2014/main" id="{A99BAB27-1D6C-4AD3-8063-A5DC6A4DD045}"/>
                    </a:ext>
                  </a:extLst>
                </p:cNvPr>
                <p:cNvSpPr>
                  <a:spLocks/>
                </p:cNvSpPr>
                <p:nvPr/>
              </p:nvSpPr>
              <p:spPr bwMode="auto">
                <a:xfrm>
                  <a:off x="3759201" y="1308100"/>
                  <a:ext cx="211138" cy="280988"/>
                </a:xfrm>
                <a:custGeom>
                  <a:avLst/>
                  <a:gdLst>
                    <a:gd name="T0" fmla="*/ 34 w 50"/>
                    <a:gd name="T1" fmla="*/ 0 h 66"/>
                    <a:gd name="T2" fmla="*/ 31 w 50"/>
                    <a:gd name="T3" fmla="*/ 1 h 66"/>
                    <a:gd name="T4" fmla="*/ 30 w 50"/>
                    <a:gd name="T5" fmla="*/ 14 h 66"/>
                    <a:gd name="T6" fmla="*/ 17 w 50"/>
                    <a:gd name="T7" fmla="*/ 47 h 66"/>
                    <a:gd name="T8" fmla="*/ 0 w 50"/>
                    <a:gd name="T9" fmla="*/ 61 h 66"/>
                    <a:gd name="T10" fmla="*/ 13 w 50"/>
                    <a:gd name="T11" fmla="*/ 66 h 66"/>
                    <a:gd name="T12" fmla="*/ 15 w 50"/>
                    <a:gd name="T13" fmla="*/ 66 h 66"/>
                    <a:gd name="T14" fmla="*/ 39 w 50"/>
                    <a:gd name="T15" fmla="*/ 45 h 66"/>
                    <a:gd name="T16" fmla="*/ 43 w 50"/>
                    <a:gd name="T17" fmla="*/ 7 h 66"/>
                    <a:gd name="T18" fmla="*/ 34 w 50"/>
                    <a:gd name="T19" fmla="*/ 0 h 66"/>
                    <a:gd name="T20" fmla="*/ 34 w 50"/>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66">
                      <a:moveTo>
                        <a:pt x="34" y="0"/>
                      </a:moveTo>
                      <a:cubicBezTo>
                        <a:pt x="33" y="0"/>
                        <a:pt x="32" y="0"/>
                        <a:pt x="31" y="1"/>
                      </a:cubicBezTo>
                      <a:cubicBezTo>
                        <a:pt x="27" y="4"/>
                        <a:pt x="30" y="10"/>
                        <a:pt x="30" y="14"/>
                      </a:cubicBezTo>
                      <a:cubicBezTo>
                        <a:pt x="29" y="26"/>
                        <a:pt x="26" y="38"/>
                        <a:pt x="17" y="47"/>
                      </a:cubicBezTo>
                      <a:cubicBezTo>
                        <a:pt x="11" y="52"/>
                        <a:pt x="5" y="55"/>
                        <a:pt x="0" y="61"/>
                      </a:cubicBezTo>
                      <a:cubicBezTo>
                        <a:pt x="3" y="65"/>
                        <a:pt x="8" y="66"/>
                        <a:pt x="13" y="66"/>
                      </a:cubicBezTo>
                      <a:cubicBezTo>
                        <a:pt x="13" y="66"/>
                        <a:pt x="14" y="66"/>
                        <a:pt x="15" y="66"/>
                      </a:cubicBezTo>
                      <a:cubicBezTo>
                        <a:pt x="26" y="65"/>
                        <a:pt x="34" y="53"/>
                        <a:pt x="39" y="45"/>
                      </a:cubicBezTo>
                      <a:cubicBezTo>
                        <a:pt x="45" y="34"/>
                        <a:pt x="50" y="18"/>
                        <a:pt x="43" y="7"/>
                      </a:cubicBezTo>
                      <a:cubicBezTo>
                        <a:pt x="41" y="4"/>
                        <a:pt x="38" y="0"/>
                        <a:pt x="34" y="0"/>
                      </a:cubicBezTo>
                      <a:cubicBezTo>
                        <a:pt x="34" y="0"/>
                        <a:pt x="34" y="0"/>
                        <a:pt x="34"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74" name="Freeform 69">
                  <a:extLst>
                    <a:ext uri="{FF2B5EF4-FFF2-40B4-BE49-F238E27FC236}">
                      <a16:creationId xmlns:a16="http://schemas.microsoft.com/office/drawing/2014/main" id="{702990A7-B441-421E-8A73-C4895322001B}"/>
                    </a:ext>
                  </a:extLst>
                </p:cNvPr>
                <p:cNvSpPr>
                  <a:spLocks/>
                </p:cNvSpPr>
                <p:nvPr/>
              </p:nvSpPr>
              <p:spPr bwMode="auto">
                <a:xfrm>
                  <a:off x="3089276" y="784225"/>
                  <a:ext cx="309563" cy="141288"/>
                </a:xfrm>
                <a:custGeom>
                  <a:avLst/>
                  <a:gdLst>
                    <a:gd name="T0" fmla="*/ 44 w 73"/>
                    <a:gd name="T1" fmla="*/ 0 h 33"/>
                    <a:gd name="T2" fmla="*/ 36 w 73"/>
                    <a:gd name="T3" fmla="*/ 1 h 33"/>
                    <a:gd name="T4" fmla="*/ 3 w 73"/>
                    <a:gd name="T5" fmla="*/ 19 h 33"/>
                    <a:gd name="T6" fmla="*/ 2 w 73"/>
                    <a:gd name="T7" fmla="*/ 31 h 33"/>
                    <a:gd name="T8" fmla="*/ 5 w 73"/>
                    <a:gd name="T9" fmla="*/ 33 h 33"/>
                    <a:gd name="T10" fmla="*/ 6 w 73"/>
                    <a:gd name="T11" fmla="*/ 33 h 33"/>
                    <a:gd name="T12" fmla="*/ 16 w 73"/>
                    <a:gd name="T13" fmla="*/ 26 h 33"/>
                    <a:gd name="T14" fmla="*/ 43 w 73"/>
                    <a:gd name="T15" fmla="*/ 17 h 33"/>
                    <a:gd name="T16" fmla="*/ 50 w 73"/>
                    <a:gd name="T17" fmla="*/ 18 h 33"/>
                    <a:gd name="T18" fmla="*/ 72 w 73"/>
                    <a:gd name="T19" fmla="*/ 22 h 33"/>
                    <a:gd name="T20" fmla="*/ 67 w 73"/>
                    <a:gd name="T21" fmla="*/ 7 h 33"/>
                    <a:gd name="T22" fmla="*/ 44 w 73"/>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33">
                      <a:moveTo>
                        <a:pt x="44" y="0"/>
                      </a:moveTo>
                      <a:cubicBezTo>
                        <a:pt x="41" y="0"/>
                        <a:pt x="38" y="0"/>
                        <a:pt x="36" y="1"/>
                      </a:cubicBezTo>
                      <a:cubicBezTo>
                        <a:pt x="24" y="2"/>
                        <a:pt x="8" y="7"/>
                        <a:pt x="3" y="19"/>
                      </a:cubicBezTo>
                      <a:cubicBezTo>
                        <a:pt x="1" y="22"/>
                        <a:pt x="0" y="28"/>
                        <a:pt x="2" y="31"/>
                      </a:cubicBezTo>
                      <a:cubicBezTo>
                        <a:pt x="3" y="32"/>
                        <a:pt x="3" y="32"/>
                        <a:pt x="5" y="33"/>
                      </a:cubicBezTo>
                      <a:cubicBezTo>
                        <a:pt x="5" y="33"/>
                        <a:pt x="6" y="33"/>
                        <a:pt x="6" y="33"/>
                      </a:cubicBezTo>
                      <a:cubicBezTo>
                        <a:pt x="10" y="33"/>
                        <a:pt x="14" y="28"/>
                        <a:pt x="16" y="26"/>
                      </a:cubicBezTo>
                      <a:cubicBezTo>
                        <a:pt x="24" y="20"/>
                        <a:pt x="33" y="17"/>
                        <a:pt x="43" y="17"/>
                      </a:cubicBezTo>
                      <a:cubicBezTo>
                        <a:pt x="45" y="17"/>
                        <a:pt x="48" y="17"/>
                        <a:pt x="50" y="18"/>
                      </a:cubicBezTo>
                      <a:cubicBezTo>
                        <a:pt x="57" y="19"/>
                        <a:pt x="64" y="22"/>
                        <a:pt x="72" y="22"/>
                      </a:cubicBezTo>
                      <a:cubicBezTo>
                        <a:pt x="73" y="17"/>
                        <a:pt x="70" y="11"/>
                        <a:pt x="67" y="7"/>
                      </a:cubicBezTo>
                      <a:cubicBezTo>
                        <a:pt x="61" y="2"/>
                        <a:pt x="53" y="0"/>
                        <a:pt x="44"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75" name="Freeform 70">
                  <a:extLst>
                    <a:ext uri="{FF2B5EF4-FFF2-40B4-BE49-F238E27FC236}">
                      <a16:creationId xmlns:a16="http://schemas.microsoft.com/office/drawing/2014/main" id="{303D46D1-D2C0-4D09-AD26-5EEA2A3392B3}"/>
                    </a:ext>
                  </a:extLst>
                </p:cNvPr>
                <p:cNvSpPr>
                  <a:spLocks/>
                </p:cNvSpPr>
                <p:nvPr/>
              </p:nvSpPr>
              <p:spPr bwMode="auto">
                <a:xfrm>
                  <a:off x="3630614" y="890588"/>
                  <a:ext cx="258763" cy="242888"/>
                </a:xfrm>
                <a:custGeom>
                  <a:avLst/>
                  <a:gdLst>
                    <a:gd name="T0" fmla="*/ 16 w 61"/>
                    <a:gd name="T1" fmla="*/ 0 h 57"/>
                    <a:gd name="T2" fmla="*/ 10 w 61"/>
                    <a:gd name="T3" fmla="*/ 1 h 57"/>
                    <a:gd name="T4" fmla="*/ 1 w 61"/>
                    <a:gd name="T5" fmla="*/ 7 h 57"/>
                    <a:gd name="T6" fmla="*/ 1 w 61"/>
                    <a:gd name="T7" fmla="*/ 11 h 57"/>
                    <a:gd name="T8" fmla="*/ 13 w 61"/>
                    <a:gd name="T9" fmla="*/ 16 h 57"/>
                    <a:gd name="T10" fmla="*/ 41 w 61"/>
                    <a:gd name="T11" fmla="*/ 37 h 57"/>
                    <a:gd name="T12" fmla="*/ 50 w 61"/>
                    <a:gd name="T13" fmla="*/ 57 h 57"/>
                    <a:gd name="T14" fmla="*/ 59 w 61"/>
                    <a:gd name="T15" fmla="*/ 44 h 57"/>
                    <a:gd name="T16" fmla="*/ 45 w 61"/>
                    <a:gd name="T17" fmla="*/ 15 h 57"/>
                    <a:gd name="T18" fmla="*/ 16 w 61"/>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57">
                      <a:moveTo>
                        <a:pt x="16" y="0"/>
                      </a:moveTo>
                      <a:cubicBezTo>
                        <a:pt x="14" y="0"/>
                        <a:pt x="12" y="0"/>
                        <a:pt x="10" y="1"/>
                      </a:cubicBezTo>
                      <a:cubicBezTo>
                        <a:pt x="7" y="2"/>
                        <a:pt x="2" y="4"/>
                        <a:pt x="1" y="7"/>
                      </a:cubicBezTo>
                      <a:cubicBezTo>
                        <a:pt x="0" y="8"/>
                        <a:pt x="0" y="9"/>
                        <a:pt x="1" y="11"/>
                      </a:cubicBezTo>
                      <a:cubicBezTo>
                        <a:pt x="2" y="15"/>
                        <a:pt x="9" y="15"/>
                        <a:pt x="13" y="16"/>
                      </a:cubicBezTo>
                      <a:cubicBezTo>
                        <a:pt x="25" y="19"/>
                        <a:pt x="35" y="26"/>
                        <a:pt x="41" y="37"/>
                      </a:cubicBezTo>
                      <a:cubicBezTo>
                        <a:pt x="44" y="44"/>
                        <a:pt x="46" y="51"/>
                        <a:pt x="50" y="57"/>
                      </a:cubicBezTo>
                      <a:cubicBezTo>
                        <a:pt x="55" y="55"/>
                        <a:pt x="58" y="49"/>
                        <a:pt x="59" y="44"/>
                      </a:cubicBezTo>
                      <a:cubicBezTo>
                        <a:pt x="61" y="33"/>
                        <a:pt x="52" y="23"/>
                        <a:pt x="45" y="15"/>
                      </a:cubicBezTo>
                      <a:cubicBezTo>
                        <a:pt x="38" y="8"/>
                        <a:pt x="27" y="0"/>
                        <a:pt x="1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grpSp>
        <p:sp>
          <p:nvSpPr>
            <p:cNvPr id="559" name="文本框 558">
              <a:extLst>
                <a:ext uri="{FF2B5EF4-FFF2-40B4-BE49-F238E27FC236}">
                  <a16:creationId xmlns:a16="http://schemas.microsoft.com/office/drawing/2014/main" id="{493E842A-D658-4310-B9C4-D4F413975A38}"/>
                </a:ext>
              </a:extLst>
            </p:cNvPr>
            <p:cNvSpPr txBox="1"/>
            <p:nvPr/>
          </p:nvSpPr>
          <p:spPr>
            <a:xfrm>
              <a:off x="3764181" y="2233755"/>
              <a:ext cx="184730" cy="584775"/>
            </a:xfrm>
            <a:prstGeom prst="rect">
              <a:avLst/>
            </a:prstGeom>
            <a:noFill/>
          </p:spPr>
          <p:txBody>
            <a:bodyPr wrap="none" rtlCol="0">
              <a:spAutoFit/>
              <a:scene3d>
                <a:camera prst="orthographicFront"/>
                <a:lightRig rig="threePt" dir="t"/>
              </a:scene3d>
              <a:sp3d contourW="12700"/>
            </a:bodyPr>
            <a:lstStyle/>
            <a:p>
              <a:pPr algn="ctr"/>
              <a:endParaRPr lang="zh-CN" altLang="en-US" sz="3200" dirty="0">
                <a:pattFill prst="wdDnDiag">
                  <a:fgClr>
                    <a:schemeClr val="tx1">
                      <a:lumMod val="65000"/>
                      <a:lumOff val="35000"/>
                    </a:schemeClr>
                  </a:fgClr>
                  <a:bgClr>
                    <a:schemeClr val="tx1">
                      <a:lumMod val="85000"/>
                      <a:lumOff val="15000"/>
                    </a:schemeClr>
                  </a:bgClr>
                </a:pattFill>
                <a:latin typeface="字魂36号-正文宋楷" panose="02000000000000000000" pitchFamily="2" charset="-122"/>
                <a:ea typeface="字魂36号-正文宋楷" panose="02000000000000000000" pitchFamily="2" charset="-122"/>
              </a:endParaRPr>
            </a:p>
          </p:txBody>
        </p:sp>
      </p:grpSp>
      <p:grpSp>
        <p:nvGrpSpPr>
          <p:cNvPr id="378" name="组合 377">
            <a:extLst>
              <a:ext uri="{FF2B5EF4-FFF2-40B4-BE49-F238E27FC236}">
                <a16:creationId xmlns:a16="http://schemas.microsoft.com/office/drawing/2014/main" id="{35ADC0F4-C6D7-42CC-B73E-157A692DD6AB}"/>
              </a:ext>
            </a:extLst>
          </p:cNvPr>
          <p:cNvGrpSpPr/>
          <p:nvPr/>
        </p:nvGrpSpPr>
        <p:grpSpPr>
          <a:xfrm>
            <a:off x="4038233" y="3161055"/>
            <a:ext cx="4506713" cy="1211173"/>
            <a:chOff x="2972472" y="1362075"/>
            <a:chExt cx="5830216" cy="1566863"/>
          </a:xfrm>
        </p:grpSpPr>
        <p:sp>
          <p:nvSpPr>
            <p:cNvPr id="379" name="Freeform 5">
              <a:extLst>
                <a:ext uri="{FF2B5EF4-FFF2-40B4-BE49-F238E27FC236}">
                  <a16:creationId xmlns:a16="http://schemas.microsoft.com/office/drawing/2014/main" id="{BD172B8A-5C7E-4688-9C02-5C945FEB1F2E}"/>
                </a:ext>
              </a:extLst>
            </p:cNvPr>
            <p:cNvSpPr>
              <a:spLocks/>
            </p:cNvSpPr>
            <p:nvPr/>
          </p:nvSpPr>
          <p:spPr bwMode="auto">
            <a:xfrm>
              <a:off x="3605214" y="1920875"/>
              <a:ext cx="5197474" cy="995363"/>
            </a:xfrm>
            <a:custGeom>
              <a:avLst/>
              <a:gdLst>
                <a:gd name="T0" fmla="*/ 4 w 1226"/>
                <a:gd name="T1" fmla="*/ 50 h 234"/>
                <a:gd name="T2" fmla="*/ 61 w 1226"/>
                <a:gd name="T3" fmla="*/ 44 h 234"/>
                <a:gd name="T4" fmla="*/ 73 w 1226"/>
                <a:gd name="T5" fmla="*/ 44 h 234"/>
                <a:gd name="T6" fmla="*/ 427 w 1226"/>
                <a:gd name="T7" fmla="*/ 55 h 234"/>
                <a:gd name="T8" fmla="*/ 530 w 1226"/>
                <a:gd name="T9" fmla="*/ 58 h 234"/>
                <a:gd name="T10" fmla="*/ 1036 w 1226"/>
                <a:gd name="T11" fmla="*/ 18 h 234"/>
                <a:gd name="T12" fmla="*/ 1161 w 1226"/>
                <a:gd name="T13" fmla="*/ 22 h 234"/>
                <a:gd name="T14" fmla="*/ 1135 w 1226"/>
                <a:gd name="T15" fmla="*/ 177 h 234"/>
                <a:gd name="T16" fmla="*/ 1021 w 1226"/>
                <a:gd name="T17" fmla="*/ 209 h 234"/>
                <a:gd name="T18" fmla="*/ 868 w 1226"/>
                <a:gd name="T19" fmla="*/ 217 h 234"/>
                <a:gd name="T20" fmla="*/ 691 w 1226"/>
                <a:gd name="T21" fmla="*/ 231 h 234"/>
                <a:gd name="T22" fmla="*/ 554 w 1226"/>
                <a:gd name="T23" fmla="*/ 233 h 234"/>
                <a:gd name="T24" fmla="*/ 613 w 1226"/>
                <a:gd name="T25" fmla="*/ 234 h 234"/>
                <a:gd name="T26" fmla="*/ 459 w 1226"/>
                <a:gd name="T27" fmla="*/ 233 h 234"/>
                <a:gd name="T28" fmla="*/ 314 w 1226"/>
                <a:gd name="T29" fmla="*/ 233 h 234"/>
                <a:gd name="T30" fmla="*/ 148 w 1226"/>
                <a:gd name="T31" fmla="*/ 226 h 234"/>
                <a:gd name="T32" fmla="*/ 68 w 1226"/>
                <a:gd name="T33" fmla="*/ 219 h 234"/>
                <a:gd name="T34" fmla="*/ 10 w 1226"/>
                <a:gd name="T35" fmla="*/ 203 h 234"/>
                <a:gd name="T36" fmla="*/ 7 w 1226"/>
                <a:gd name="T37" fmla="*/ 166 h 234"/>
                <a:gd name="T38" fmla="*/ 4 w 1226"/>
                <a:gd name="T39" fmla="*/ 5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26" h="234">
                  <a:moveTo>
                    <a:pt x="4" y="50"/>
                  </a:moveTo>
                  <a:cubicBezTo>
                    <a:pt x="9" y="42"/>
                    <a:pt x="42" y="43"/>
                    <a:pt x="61" y="44"/>
                  </a:cubicBezTo>
                  <a:cubicBezTo>
                    <a:pt x="66" y="44"/>
                    <a:pt x="71" y="44"/>
                    <a:pt x="73" y="44"/>
                  </a:cubicBezTo>
                  <a:cubicBezTo>
                    <a:pt x="191" y="44"/>
                    <a:pt x="309" y="52"/>
                    <a:pt x="427" y="55"/>
                  </a:cubicBezTo>
                  <a:cubicBezTo>
                    <a:pt x="461" y="56"/>
                    <a:pt x="496" y="57"/>
                    <a:pt x="530" y="58"/>
                  </a:cubicBezTo>
                  <a:cubicBezTo>
                    <a:pt x="643" y="63"/>
                    <a:pt x="979" y="30"/>
                    <a:pt x="1036" y="18"/>
                  </a:cubicBezTo>
                  <a:cubicBezTo>
                    <a:pt x="1075" y="10"/>
                    <a:pt x="1125" y="0"/>
                    <a:pt x="1161" y="22"/>
                  </a:cubicBezTo>
                  <a:cubicBezTo>
                    <a:pt x="1226" y="61"/>
                    <a:pt x="1184" y="144"/>
                    <a:pt x="1135" y="177"/>
                  </a:cubicBezTo>
                  <a:cubicBezTo>
                    <a:pt x="1101" y="199"/>
                    <a:pt x="1060" y="205"/>
                    <a:pt x="1021" y="209"/>
                  </a:cubicBezTo>
                  <a:cubicBezTo>
                    <a:pt x="970" y="213"/>
                    <a:pt x="919" y="214"/>
                    <a:pt x="868" y="217"/>
                  </a:cubicBezTo>
                  <a:cubicBezTo>
                    <a:pt x="809" y="220"/>
                    <a:pt x="750" y="228"/>
                    <a:pt x="691" y="231"/>
                  </a:cubicBezTo>
                  <a:cubicBezTo>
                    <a:pt x="645" y="233"/>
                    <a:pt x="600" y="233"/>
                    <a:pt x="554" y="233"/>
                  </a:cubicBezTo>
                  <a:cubicBezTo>
                    <a:pt x="574" y="233"/>
                    <a:pt x="593" y="233"/>
                    <a:pt x="613" y="234"/>
                  </a:cubicBezTo>
                  <a:cubicBezTo>
                    <a:pt x="562" y="233"/>
                    <a:pt x="510" y="233"/>
                    <a:pt x="459" y="233"/>
                  </a:cubicBezTo>
                  <a:cubicBezTo>
                    <a:pt x="411" y="233"/>
                    <a:pt x="362" y="234"/>
                    <a:pt x="314" y="233"/>
                  </a:cubicBezTo>
                  <a:cubicBezTo>
                    <a:pt x="259" y="232"/>
                    <a:pt x="203" y="230"/>
                    <a:pt x="148" y="226"/>
                  </a:cubicBezTo>
                  <a:cubicBezTo>
                    <a:pt x="121" y="223"/>
                    <a:pt x="95" y="221"/>
                    <a:pt x="68" y="219"/>
                  </a:cubicBezTo>
                  <a:cubicBezTo>
                    <a:pt x="49" y="217"/>
                    <a:pt x="23" y="220"/>
                    <a:pt x="10" y="203"/>
                  </a:cubicBezTo>
                  <a:cubicBezTo>
                    <a:pt x="4" y="196"/>
                    <a:pt x="9" y="186"/>
                    <a:pt x="7" y="166"/>
                  </a:cubicBezTo>
                  <a:cubicBezTo>
                    <a:pt x="7" y="152"/>
                    <a:pt x="0" y="51"/>
                    <a:pt x="4" y="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80" name="Freeform 6">
              <a:extLst>
                <a:ext uri="{FF2B5EF4-FFF2-40B4-BE49-F238E27FC236}">
                  <a16:creationId xmlns:a16="http://schemas.microsoft.com/office/drawing/2014/main" id="{8FE02F04-F2E1-47FA-9B00-9ACB14D0211D}"/>
                </a:ext>
              </a:extLst>
            </p:cNvPr>
            <p:cNvSpPr>
              <a:spLocks/>
            </p:cNvSpPr>
            <p:nvPr/>
          </p:nvSpPr>
          <p:spPr bwMode="auto">
            <a:xfrm>
              <a:off x="3589339" y="1946275"/>
              <a:ext cx="5124450" cy="982663"/>
            </a:xfrm>
            <a:custGeom>
              <a:avLst/>
              <a:gdLst>
                <a:gd name="T0" fmla="*/ 11 w 1209"/>
                <a:gd name="T1" fmla="*/ 45 h 231"/>
                <a:gd name="T2" fmla="*/ 66 w 1209"/>
                <a:gd name="T3" fmla="*/ 40 h 231"/>
                <a:gd name="T4" fmla="*/ 146 w 1209"/>
                <a:gd name="T5" fmla="*/ 41 h 231"/>
                <a:gd name="T6" fmla="*/ 343 w 1209"/>
                <a:gd name="T7" fmla="*/ 48 h 231"/>
                <a:gd name="T8" fmla="*/ 623 w 1209"/>
                <a:gd name="T9" fmla="*/ 53 h 231"/>
                <a:gd name="T10" fmla="*/ 864 w 1209"/>
                <a:gd name="T11" fmla="*/ 35 h 231"/>
                <a:gd name="T12" fmla="*/ 1036 w 1209"/>
                <a:gd name="T13" fmla="*/ 15 h 231"/>
                <a:gd name="T14" fmla="*/ 1135 w 1209"/>
                <a:gd name="T15" fmla="*/ 7 h 231"/>
                <a:gd name="T16" fmla="*/ 1196 w 1209"/>
                <a:gd name="T17" fmla="*/ 74 h 231"/>
                <a:gd name="T18" fmla="*/ 1161 w 1209"/>
                <a:gd name="T19" fmla="*/ 149 h 231"/>
                <a:gd name="T20" fmla="*/ 1058 w 1209"/>
                <a:gd name="T21" fmla="*/ 197 h 231"/>
                <a:gd name="T22" fmla="*/ 818 w 1209"/>
                <a:gd name="T23" fmla="*/ 213 h 231"/>
                <a:gd name="T24" fmla="*/ 559 w 1209"/>
                <a:gd name="T25" fmla="*/ 225 h 231"/>
                <a:gd name="T26" fmla="*/ 557 w 1209"/>
                <a:gd name="T27" fmla="*/ 228 h 231"/>
                <a:gd name="T28" fmla="*/ 586 w 1209"/>
                <a:gd name="T29" fmla="*/ 229 h 231"/>
                <a:gd name="T30" fmla="*/ 601 w 1209"/>
                <a:gd name="T31" fmla="*/ 229 h 231"/>
                <a:gd name="T32" fmla="*/ 610 w 1209"/>
                <a:gd name="T33" fmla="*/ 226 h 231"/>
                <a:gd name="T34" fmla="*/ 547 w 1209"/>
                <a:gd name="T35" fmla="*/ 225 h 231"/>
                <a:gd name="T36" fmla="*/ 422 w 1209"/>
                <a:gd name="T37" fmla="*/ 226 h 231"/>
                <a:gd name="T38" fmla="*/ 168 w 1209"/>
                <a:gd name="T39" fmla="*/ 219 h 231"/>
                <a:gd name="T40" fmla="*/ 53 w 1209"/>
                <a:gd name="T41" fmla="*/ 210 h 231"/>
                <a:gd name="T42" fmla="*/ 14 w 1209"/>
                <a:gd name="T43" fmla="*/ 178 h 231"/>
                <a:gd name="T44" fmla="*/ 14 w 1209"/>
                <a:gd name="T45" fmla="*/ 152 h 231"/>
                <a:gd name="T46" fmla="*/ 11 w 1209"/>
                <a:gd name="T47" fmla="*/ 94 h 231"/>
                <a:gd name="T48" fmla="*/ 10 w 1209"/>
                <a:gd name="T49" fmla="*/ 61 h 231"/>
                <a:gd name="T50" fmla="*/ 10 w 1209"/>
                <a:gd name="T51" fmla="*/ 45 h 231"/>
                <a:gd name="T52" fmla="*/ 7 w 1209"/>
                <a:gd name="T53" fmla="*/ 43 h 231"/>
                <a:gd name="T54" fmla="*/ 4 w 1209"/>
                <a:gd name="T55" fmla="*/ 75 h 231"/>
                <a:gd name="T56" fmla="*/ 7 w 1209"/>
                <a:gd name="T57" fmla="*/ 139 h 231"/>
                <a:gd name="T58" fmla="*/ 8 w 1209"/>
                <a:gd name="T59" fmla="*/ 160 h 231"/>
                <a:gd name="T60" fmla="*/ 10 w 1209"/>
                <a:gd name="T61" fmla="*/ 195 h 231"/>
                <a:gd name="T62" fmla="*/ 79 w 1209"/>
                <a:gd name="T63" fmla="*/ 215 h 231"/>
                <a:gd name="T64" fmla="*/ 349 w 1209"/>
                <a:gd name="T65" fmla="*/ 229 h 231"/>
                <a:gd name="T66" fmla="*/ 465 w 1209"/>
                <a:gd name="T67" fmla="*/ 229 h 231"/>
                <a:gd name="T68" fmla="*/ 616 w 1209"/>
                <a:gd name="T69" fmla="*/ 229 h 231"/>
                <a:gd name="T70" fmla="*/ 618 w 1209"/>
                <a:gd name="T71" fmla="*/ 226 h 231"/>
                <a:gd name="T72" fmla="*/ 574 w 1209"/>
                <a:gd name="T73" fmla="*/ 225 h 231"/>
                <a:gd name="T74" fmla="*/ 572 w 1209"/>
                <a:gd name="T75" fmla="*/ 229 h 231"/>
                <a:gd name="T76" fmla="*/ 595 w 1209"/>
                <a:gd name="T77" fmla="*/ 229 h 231"/>
                <a:gd name="T78" fmla="*/ 687 w 1209"/>
                <a:gd name="T79" fmla="*/ 227 h 231"/>
                <a:gd name="T80" fmla="*/ 879 w 1209"/>
                <a:gd name="T81" fmla="*/ 212 h 231"/>
                <a:gd name="T82" fmla="*/ 1064 w 1209"/>
                <a:gd name="T83" fmla="*/ 200 h 231"/>
                <a:gd name="T84" fmla="*/ 1172 w 1209"/>
                <a:gd name="T85" fmla="*/ 143 h 231"/>
                <a:gd name="T86" fmla="*/ 1197 w 1209"/>
                <a:gd name="T87" fmla="*/ 47 h 231"/>
                <a:gd name="T88" fmla="*/ 1101 w 1209"/>
                <a:gd name="T89" fmla="*/ 1 h 231"/>
                <a:gd name="T90" fmla="*/ 1010 w 1209"/>
                <a:gd name="T91" fmla="*/ 15 h 231"/>
                <a:gd name="T92" fmla="*/ 920 w 1209"/>
                <a:gd name="T93" fmla="*/ 26 h 231"/>
                <a:gd name="T94" fmla="*/ 538 w 1209"/>
                <a:gd name="T95" fmla="*/ 51 h 231"/>
                <a:gd name="T96" fmla="*/ 212 w 1209"/>
                <a:gd name="T97" fmla="*/ 39 h 231"/>
                <a:gd name="T98" fmla="*/ 69 w 1209"/>
                <a:gd name="T99" fmla="*/ 36 h 231"/>
                <a:gd name="T100" fmla="*/ 6 w 1209"/>
                <a:gd name="T101" fmla="*/ 43 h 231"/>
                <a:gd name="T102" fmla="*/ 11 w 1209"/>
                <a:gd name="T103" fmla="*/ 4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09" h="231">
                  <a:moveTo>
                    <a:pt x="11" y="45"/>
                  </a:moveTo>
                  <a:cubicBezTo>
                    <a:pt x="20" y="33"/>
                    <a:pt x="54" y="39"/>
                    <a:pt x="66" y="40"/>
                  </a:cubicBezTo>
                  <a:cubicBezTo>
                    <a:pt x="93" y="41"/>
                    <a:pt x="120" y="40"/>
                    <a:pt x="146" y="41"/>
                  </a:cubicBezTo>
                  <a:cubicBezTo>
                    <a:pt x="212" y="42"/>
                    <a:pt x="278" y="45"/>
                    <a:pt x="343" y="48"/>
                  </a:cubicBezTo>
                  <a:cubicBezTo>
                    <a:pt x="436" y="52"/>
                    <a:pt x="530" y="57"/>
                    <a:pt x="623" y="53"/>
                  </a:cubicBezTo>
                  <a:cubicBezTo>
                    <a:pt x="703" y="49"/>
                    <a:pt x="784" y="43"/>
                    <a:pt x="864" y="35"/>
                  </a:cubicBezTo>
                  <a:cubicBezTo>
                    <a:pt x="921" y="30"/>
                    <a:pt x="980" y="25"/>
                    <a:pt x="1036" y="15"/>
                  </a:cubicBezTo>
                  <a:cubicBezTo>
                    <a:pt x="1069" y="8"/>
                    <a:pt x="1102" y="1"/>
                    <a:pt x="1135" y="7"/>
                  </a:cubicBezTo>
                  <a:cubicBezTo>
                    <a:pt x="1169" y="13"/>
                    <a:pt x="1195" y="39"/>
                    <a:pt x="1196" y="74"/>
                  </a:cubicBezTo>
                  <a:cubicBezTo>
                    <a:pt x="1196" y="102"/>
                    <a:pt x="1179" y="129"/>
                    <a:pt x="1161" y="149"/>
                  </a:cubicBezTo>
                  <a:cubicBezTo>
                    <a:pt x="1135" y="179"/>
                    <a:pt x="1096" y="191"/>
                    <a:pt x="1058" y="197"/>
                  </a:cubicBezTo>
                  <a:cubicBezTo>
                    <a:pt x="979" y="210"/>
                    <a:pt x="898" y="206"/>
                    <a:pt x="818" y="213"/>
                  </a:cubicBezTo>
                  <a:cubicBezTo>
                    <a:pt x="732" y="220"/>
                    <a:pt x="646" y="226"/>
                    <a:pt x="559" y="225"/>
                  </a:cubicBezTo>
                  <a:cubicBezTo>
                    <a:pt x="556" y="225"/>
                    <a:pt x="553" y="228"/>
                    <a:pt x="557" y="228"/>
                  </a:cubicBezTo>
                  <a:cubicBezTo>
                    <a:pt x="567" y="229"/>
                    <a:pt x="576" y="229"/>
                    <a:pt x="586" y="229"/>
                  </a:cubicBezTo>
                  <a:cubicBezTo>
                    <a:pt x="591" y="229"/>
                    <a:pt x="596" y="229"/>
                    <a:pt x="601" y="229"/>
                  </a:cubicBezTo>
                  <a:cubicBezTo>
                    <a:pt x="606" y="231"/>
                    <a:pt x="610" y="230"/>
                    <a:pt x="610" y="226"/>
                  </a:cubicBezTo>
                  <a:cubicBezTo>
                    <a:pt x="589" y="225"/>
                    <a:pt x="568" y="225"/>
                    <a:pt x="547" y="225"/>
                  </a:cubicBezTo>
                  <a:cubicBezTo>
                    <a:pt x="505" y="225"/>
                    <a:pt x="464" y="225"/>
                    <a:pt x="422" y="226"/>
                  </a:cubicBezTo>
                  <a:cubicBezTo>
                    <a:pt x="337" y="226"/>
                    <a:pt x="253" y="225"/>
                    <a:pt x="168" y="219"/>
                  </a:cubicBezTo>
                  <a:cubicBezTo>
                    <a:pt x="130" y="216"/>
                    <a:pt x="91" y="212"/>
                    <a:pt x="53" y="210"/>
                  </a:cubicBezTo>
                  <a:cubicBezTo>
                    <a:pt x="32" y="209"/>
                    <a:pt x="13" y="202"/>
                    <a:pt x="14" y="178"/>
                  </a:cubicBezTo>
                  <a:cubicBezTo>
                    <a:pt x="15" y="170"/>
                    <a:pt x="14" y="161"/>
                    <a:pt x="14" y="152"/>
                  </a:cubicBezTo>
                  <a:cubicBezTo>
                    <a:pt x="13" y="133"/>
                    <a:pt x="12" y="114"/>
                    <a:pt x="11" y="94"/>
                  </a:cubicBezTo>
                  <a:cubicBezTo>
                    <a:pt x="10" y="83"/>
                    <a:pt x="10" y="72"/>
                    <a:pt x="10" y="61"/>
                  </a:cubicBezTo>
                  <a:cubicBezTo>
                    <a:pt x="10" y="59"/>
                    <a:pt x="9" y="46"/>
                    <a:pt x="10" y="45"/>
                  </a:cubicBezTo>
                  <a:cubicBezTo>
                    <a:pt x="13" y="43"/>
                    <a:pt x="9" y="42"/>
                    <a:pt x="7" y="43"/>
                  </a:cubicBezTo>
                  <a:cubicBezTo>
                    <a:pt x="0" y="48"/>
                    <a:pt x="4" y="69"/>
                    <a:pt x="4" y="75"/>
                  </a:cubicBezTo>
                  <a:cubicBezTo>
                    <a:pt x="5" y="97"/>
                    <a:pt x="6" y="118"/>
                    <a:pt x="7" y="139"/>
                  </a:cubicBezTo>
                  <a:cubicBezTo>
                    <a:pt x="8" y="146"/>
                    <a:pt x="8" y="153"/>
                    <a:pt x="8" y="160"/>
                  </a:cubicBezTo>
                  <a:cubicBezTo>
                    <a:pt x="9" y="168"/>
                    <a:pt x="5" y="187"/>
                    <a:pt x="10" y="195"/>
                  </a:cubicBezTo>
                  <a:cubicBezTo>
                    <a:pt x="23" y="218"/>
                    <a:pt x="57" y="214"/>
                    <a:pt x="79" y="215"/>
                  </a:cubicBezTo>
                  <a:cubicBezTo>
                    <a:pt x="169" y="222"/>
                    <a:pt x="258" y="228"/>
                    <a:pt x="349" y="229"/>
                  </a:cubicBezTo>
                  <a:cubicBezTo>
                    <a:pt x="387" y="229"/>
                    <a:pt x="426" y="229"/>
                    <a:pt x="465" y="229"/>
                  </a:cubicBezTo>
                  <a:cubicBezTo>
                    <a:pt x="516" y="229"/>
                    <a:pt x="566" y="229"/>
                    <a:pt x="616" y="229"/>
                  </a:cubicBezTo>
                  <a:cubicBezTo>
                    <a:pt x="619" y="229"/>
                    <a:pt x="622" y="226"/>
                    <a:pt x="618" y="226"/>
                  </a:cubicBezTo>
                  <a:cubicBezTo>
                    <a:pt x="603" y="225"/>
                    <a:pt x="589" y="225"/>
                    <a:pt x="574" y="225"/>
                  </a:cubicBezTo>
                  <a:cubicBezTo>
                    <a:pt x="567" y="225"/>
                    <a:pt x="557" y="228"/>
                    <a:pt x="572" y="229"/>
                  </a:cubicBezTo>
                  <a:cubicBezTo>
                    <a:pt x="580" y="229"/>
                    <a:pt x="587" y="229"/>
                    <a:pt x="595" y="229"/>
                  </a:cubicBezTo>
                  <a:cubicBezTo>
                    <a:pt x="626" y="229"/>
                    <a:pt x="656" y="228"/>
                    <a:pt x="687" y="227"/>
                  </a:cubicBezTo>
                  <a:cubicBezTo>
                    <a:pt x="751" y="224"/>
                    <a:pt x="815" y="216"/>
                    <a:pt x="879" y="212"/>
                  </a:cubicBezTo>
                  <a:cubicBezTo>
                    <a:pt x="941" y="209"/>
                    <a:pt x="1003" y="209"/>
                    <a:pt x="1064" y="200"/>
                  </a:cubicBezTo>
                  <a:cubicBezTo>
                    <a:pt x="1106" y="193"/>
                    <a:pt x="1145" y="176"/>
                    <a:pt x="1172" y="143"/>
                  </a:cubicBezTo>
                  <a:cubicBezTo>
                    <a:pt x="1194" y="117"/>
                    <a:pt x="1209" y="80"/>
                    <a:pt x="1197" y="47"/>
                  </a:cubicBezTo>
                  <a:cubicBezTo>
                    <a:pt x="1183" y="9"/>
                    <a:pt x="1136" y="0"/>
                    <a:pt x="1101" y="1"/>
                  </a:cubicBezTo>
                  <a:cubicBezTo>
                    <a:pt x="1070" y="2"/>
                    <a:pt x="1040" y="11"/>
                    <a:pt x="1010" y="15"/>
                  </a:cubicBezTo>
                  <a:cubicBezTo>
                    <a:pt x="980" y="19"/>
                    <a:pt x="950" y="23"/>
                    <a:pt x="920" y="26"/>
                  </a:cubicBezTo>
                  <a:cubicBezTo>
                    <a:pt x="794" y="39"/>
                    <a:pt x="665" y="54"/>
                    <a:pt x="538" y="51"/>
                  </a:cubicBezTo>
                  <a:cubicBezTo>
                    <a:pt x="429" y="47"/>
                    <a:pt x="320" y="43"/>
                    <a:pt x="212" y="39"/>
                  </a:cubicBezTo>
                  <a:cubicBezTo>
                    <a:pt x="164" y="37"/>
                    <a:pt x="116" y="38"/>
                    <a:pt x="69" y="36"/>
                  </a:cubicBezTo>
                  <a:cubicBezTo>
                    <a:pt x="53" y="35"/>
                    <a:pt x="18" y="29"/>
                    <a:pt x="6" y="43"/>
                  </a:cubicBezTo>
                  <a:cubicBezTo>
                    <a:pt x="4" y="46"/>
                    <a:pt x="9" y="46"/>
                    <a:pt x="11" y="45"/>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nvGrpSpPr>
            <p:cNvPr id="381" name="组合 380">
              <a:extLst>
                <a:ext uri="{FF2B5EF4-FFF2-40B4-BE49-F238E27FC236}">
                  <a16:creationId xmlns:a16="http://schemas.microsoft.com/office/drawing/2014/main" id="{6C886499-9F75-41DA-81F9-75DD62834F1F}"/>
                </a:ext>
              </a:extLst>
            </p:cNvPr>
            <p:cNvGrpSpPr/>
            <p:nvPr/>
          </p:nvGrpSpPr>
          <p:grpSpPr>
            <a:xfrm>
              <a:off x="2972472" y="1362075"/>
              <a:ext cx="1164099" cy="1506537"/>
              <a:chOff x="2105026" y="333375"/>
              <a:chExt cx="1958975" cy="2535238"/>
            </a:xfrm>
          </p:grpSpPr>
          <p:sp>
            <p:nvSpPr>
              <p:cNvPr id="382" name="Freeform 15">
                <a:extLst>
                  <a:ext uri="{FF2B5EF4-FFF2-40B4-BE49-F238E27FC236}">
                    <a16:creationId xmlns:a16="http://schemas.microsoft.com/office/drawing/2014/main" id="{8B237D97-5053-4A2F-92D3-9929E87BE048}"/>
                  </a:ext>
                </a:extLst>
              </p:cNvPr>
              <p:cNvSpPr>
                <a:spLocks/>
              </p:cNvSpPr>
              <p:nvPr/>
            </p:nvSpPr>
            <p:spPr bwMode="auto">
              <a:xfrm>
                <a:off x="2843214" y="1827213"/>
                <a:ext cx="350838" cy="296863"/>
              </a:xfrm>
              <a:custGeom>
                <a:avLst/>
                <a:gdLst>
                  <a:gd name="T0" fmla="*/ 83 w 83"/>
                  <a:gd name="T1" fmla="*/ 41 h 70"/>
                  <a:gd name="T2" fmla="*/ 9 w 83"/>
                  <a:gd name="T3" fmla="*/ 20 h 70"/>
                  <a:gd name="T4" fmla="*/ 83 w 83"/>
                  <a:gd name="T5" fmla="*/ 48 h 70"/>
                  <a:gd name="T6" fmla="*/ 83 w 83"/>
                  <a:gd name="T7" fmla="*/ 41 h 70"/>
                </a:gdLst>
                <a:ahLst/>
                <a:cxnLst>
                  <a:cxn ang="0">
                    <a:pos x="T0" y="T1"/>
                  </a:cxn>
                  <a:cxn ang="0">
                    <a:pos x="T2" y="T3"/>
                  </a:cxn>
                  <a:cxn ang="0">
                    <a:pos x="T4" y="T5"/>
                  </a:cxn>
                  <a:cxn ang="0">
                    <a:pos x="T6" y="T7"/>
                  </a:cxn>
                </a:cxnLst>
                <a:rect l="0" t="0" r="r" b="b"/>
                <a:pathLst>
                  <a:path w="83" h="70">
                    <a:moveTo>
                      <a:pt x="83" y="41"/>
                    </a:moveTo>
                    <a:cubicBezTo>
                      <a:pt x="64" y="28"/>
                      <a:pt x="23" y="0"/>
                      <a:pt x="9" y="20"/>
                    </a:cubicBezTo>
                    <a:cubicBezTo>
                      <a:pt x="0" y="31"/>
                      <a:pt x="26" y="70"/>
                      <a:pt x="83" y="48"/>
                    </a:cubicBezTo>
                    <a:lnTo>
                      <a:pt x="83" y="41"/>
                    </a:lnTo>
                    <a:close/>
                  </a:path>
                </a:pathLst>
              </a:custGeom>
              <a:solidFill>
                <a:srgbClr val="BED3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83" name="Freeform 16">
                <a:extLst>
                  <a:ext uri="{FF2B5EF4-FFF2-40B4-BE49-F238E27FC236}">
                    <a16:creationId xmlns:a16="http://schemas.microsoft.com/office/drawing/2014/main" id="{B4EB705F-0B9C-42AF-B476-EFFFAE1CF2E3}"/>
                  </a:ext>
                </a:extLst>
              </p:cNvPr>
              <p:cNvSpPr>
                <a:spLocks/>
              </p:cNvSpPr>
              <p:nvPr/>
            </p:nvSpPr>
            <p:spPr bwMode="auto">
              <a:xfrm>
                <a:off x="3228976" y="1830388"/>
                <a:ext cx="376238" cy="315913"/>
              </a:xfrm>
              <a:custGeom>
                <a:avLst/>
                <a:gdLst>
                  <a:gd name="T0" fmla="*/ 0 w 89"/>
                  <a:gd name="T1" fmla="*/ 50 h 74"/>
                  <a:gd name="T2" fmla="*/ 84 w 89"/>
                  <a:gd name="T3" fmla="*/ 28 h 74"/>
                  <a:gd name="T4" fmla="*/ 1 w 89"/>
                  <a:gd name="T5" fmla="*/ 60 h 74"/>
                  <a:gd name="T6" fmla="*/ 0 w 89"/>
                  <a:gd name="T7" fmla="*/ 50 h 74"/>
                </a:gdLst>
                <a:ahLst/>
                <a:cxnLst>
                  <a:cxn ang="0">
                    <a:pos x="T0" y="T1"/>
                  </a:cxn>
                  <a:cxn ang="0">
                    <a:pos x="T2" y="T3"/>
                  </a:cxn>
                  <a:cxn ang="0">
                    <a:pos x="T4" y="T5"/>
                  </a:cxn>
                  <a:cxn ang="0">
                    <a:pos x="T6" y="T7"/>
                  </a:cxn>
                </a:cxnLst>
                <a:rect l="0" t="0" r="r" b="b"/>
                <a:pathLst>
                  <a:path w="89" h="74">
                    <a:moveTo>
                      <a:pt x="0" y="50"/>
                    </a:moveTo>
                    <a:cubicBezTo>
                      <a:pt x="16" y="34"/>
                      <a:pt x="70" y="0"/>
                      <a:pt x="84" y="28"/>
                    </a:cubicBezTo>
                    <a:cubicBezTo>
                      <a:pt x="89" y="40"/>
                      <a:pt x="47" y="74"/>
                      <a:pt x="1" y="60"/>
                    </a:cubicBezTo>
                    <a:lnTo>
                      <a:pt x="0" y="50"/>
                    </a:lnTo>
                    <a:close/>
                  </a:path>
                </a:pathLst>
              </a:custGeom>
              <a:solidFill>
                <a:srgbClr val="BED3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84" name="Freeform 17">
                <a:extLst>
                  <a:ext uri="{FF2B5EF4-FFF2-40B4-BE49-F238E27FC236}">
                    <a16:creationId xmlns:a16="http://schemas.microsoft.com/office/drawing/2014/main" id="{DDDAC721-2B39-4A41-A8A2-CD08BB07FDC0}"/>
                  </a:ext>
                </a:extLst>
              </p:cNvPr>
              <p:cNvSpPr>
                <a:spLocks/>
              </p:cNvSpPr>
              <p:nvPr/>
            </p:nvSpPr>
            <p:spPr bwMode="auto">
              <a:xfrm>
                <a:off x="3206751" y="1809750"/>
                <a:ext cx="423863" cy="284163"/>
              </a:xfrm>
              <a:custGeom>
                <a:avLst/>
                <a:gdLst>
                  <a:gd name="T0" fmla="*/ 7 w 100"/>
                  <a:gd name="T1" fmla="*/ 50 h 67"/>
                  <a:gd name="T2" fmla="*/ 78 w 100"/>
                  <a:gd name="T3" fmla="*/ 20 h 67"/>
                  <a:gd name="T4" fmla="*/ 78 w 100"/>
                  <a:gd name="T5" fmla="*/ 45 h 67"/>
                  <a:gd name="T6" fmla="*/ 7 w 100"/>
                  <a:gd name="T7" fmla="*/ 59 h 67"/>
                  <a:gd name="T8" fmla="*/ 3 w 100"/>
                  <a:gd name="T9" fmla="*/ 61 h 67"/>
                  <a:gd name="T10" fmla="*/ 68 w 100"/>
                  <a:gd name="T11" fmla="*/ 55 h 67"/>
                  <a:gd name="T12" fmla="*/ 87 w 100"/>
                  <a:gd name="T13" fmla="*/ 21 h 67"/>
                  <a:gd name="T14" fmla="*/ 1 w 100"/>
                  <a:gd name="T15" fmla="*/ 50 h 67"/>
                  <a:gd name="T16" fmla="*/ 7 w 100"/>
                  <a:gd name="T17" fmla="*/ 5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67">
                    <a:moveTo>
                      <a:pt x="7" y="50"/>
                    </a:moveTo>
                    <a:cubicBezTo>
                      <a:pt x="21" y="35"/>
                      <a:pt x="57" y="10"/>
                      <a:pt x="78" y="20"/>
                    </a:cubicBezTo>
                    <a:cubicBezTo>
                      <a:pt x="89" y="25"/>
                      <a:pt x="84" y="38"/>
                      <a:pt x="78" y="45"/>
                    </a:cubicBezTo>
                    <a:cubicBezTo>
                      <a:pt x="62" y="64"/>
                      <a:pt x="30" y="65"/>
                      <a:pt x="7" y="59"/>
                    </a:cubicBezTo>
                    <a:cubicBezTo>
                      <a:pt x="6" y="59"/>
                      <a:pt x="1" y="61"/>
                      <a:pt x="3" y="61"/>
                    </a:cubicBezTo>
                    <a:cubicBezTo>
                      <a:pt x="25" y="67"/>
                      <a:pt x="47" y="66"/>
                      <a:pt x="68" y="55"/>
                    </a:cubicBezTo>
                    <a:cubicBezTo>
                      <a:pt x="79" y="50"/>
                      <a:pt x="100" y="34"/>
                      <a:pt x="87" y="21"/>
                    </a:cubicBezTo>
                    <a:cubicBezTo>
                      <a:pt x="66" y="0"/>
                      <a:pt x="16" y="35"/>
                      <a:pt x="1" y="50"/>
                    </a:cubicBezTo>
                    <a:cubicBezTo>
                      <a:pt x="0" y="51"/>
                      <a:pt x="6" y="51"/>
                      <a:pt x="7" y="5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85" name="Freeform 18">
                <a:extLst>
                  <a:ext uri="{FF2B5EF4-FFF2-40B4-BE49-F238E27FC236}">
                    <a16:creationId xmlns:a16="http://schemas.microsoft.com/office/drawing/2014/main" id="{191AE325-B30A-4765-9457-FF3518FD9758}"/>
                  </a:ext>
                </a:extLst>
              </p:cNvPr>
              <p:cNvSpPr>
                <a:spLocks/>
              </p:cNvSpPr>
              <p:nvPr/>
            </p:nvSpPr>
            <p:spPr bwMode="auto">
              <a:xfrm>
                <a:off x="3168651" y="1673225"/>
                <a:ext cx="76200" cy="476250"/>
              </a:xfrm>
              <a:custGeom>
                <a:avLst/>
                <a:gdLst>
                  <a:gd name="T0" fmla="*/ 7 w 18"/>
                  <a:gd name="T1" fmla="*/ 4 h 112"/>
                  <a:gd name="T2" fmla="*/ 11 w 18"/>
                  <a:gd name="T3" fmla="*/ 109 h 112"/>
                  <a:gd name="T4" fmla="*/ 17 w 18"/>
                  <a:gd name="T5" fmla="*/ 107 h 112"/>
                  <a:gd name="T6" fmla="*/ 13 w 18"/>
                  <a:gd name="T7" fmla="*/ 3 h 112"/>
                  <a:gd name="T8" fmla="*/ 7 w 18"/>
                  <a:gd name="T9" fmla="*/ 4 h 112"/>
                </a:gdLst>
                <a:ahLst/>
                <a:cxnLst>
                  <a:cxn ang="0">
                    <a:pos x="T0" y="T1"/>
                  </a:cxn>
                  <a:cxn ang="0">
                    <a:pos x="T2" y="T3"/>
                  </a:cxn>
                  <a:cxn ang="0">
                    <a:pos x="T4" y="T5"/>
                  </a:cxn>
                  <a:cxn ang="0">
                    <a:pos x="T6" y="T7"/>
                  </a:cxn>
                  <a:cxn ang="0">
                    <a:pos x="T8" y="T9"/>
                  </a:cxn>
                </a:cxnLst>
                <a:rect l="0" t="0" r="r" b="b"/>
                <a:pathLst>
                  <a:path w="18" h="112">
                    <a:moveTo>
                      <a:pt x="7" y="4"/>
                    </a:moveTo>
                    <a:cubicBezTo>
                      <a:pt x="0" y="38"/>
                      <a:pt x="6" y="75"/>
                      <a:pt x="11" y="109"/>
                    </a:cubicBezTo>
                    <a:cubicBezTo>
                      <a:pt x="12" y="112"/>
                      <a:pt x="18" y="110"/>
                      <a:pt x="17" y="107"/>
                    </a:cubicBezTo>
                    <a:cubicBezTo>
                      <a:pt x="11" y="74"/>
                      <a:pt x="6" y="37"/>
                      <a:pt x="13" y="3"/>
                    </a:cubicBezTo>
                    <a:cubicBezTo>
                      <a:pt x="13" y="0"/>
                      <a:pt x="7" y="1"/>
                      <a:pt x="7" y="4"/>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86" name="Freeform 19">
                <a:extLst>
                  <a:ext uri="{FF2B5EF4-FFF2-40B4-BE49-F238E27FC236}">
                    <a16:creationId xmlns:a16="http://schemas.microsoft.com/office/drawing/2014/main" id="{1C14D685-7036-4C19-8B16-E65EFBA86489}"/>
                  </a:ext>
                </a:extLst>
              </p:cNvPr>
              <p:cNvSpPr>
                <a:spLocks/>
              </p:cNvSpPr>
              <p:nvPr/>
            </p:nvSpPr>
            <p:spPr bwMode="auto">
              <a:xfrm>
                <a:off x="2597151" y="708025"/>
                <a:ext cx="1466850" cy="1160463"/>
              </a:xfrm>
              <a:custGeom>
                <a:avLst/>
                <a:gdLst>
                  <a:gd name="T0" fmla="*/ 106 w 346"/>
                  <a:gd name="T1" fmla="*/ 70 h 273"/>
                  <a:gd name="T2" fmla="*/ 145 w 346"/>
                  <a:gd name="T3" fmla="*/ 10 h 273"/>
                  <a:gd name="T4" fmla="*/ 223 w 346"/>
                  <a:gd name="T5" fmla="*/ 53 h 273"/>
                  <a:gd name="T6" fmla="*/ 301 w 346"/>
                  <a:gd name="T7" fmla="*/ 46 h 273"/>
                  <a:gd name="T8" fmla="*/ 300 w 346"/>
                  <a:gd name="T9" fmla="*/ 123 h 273"/>
                  <a:gd name="T10" fmla="*/ 337 w 346"/>
                  <a:gd name="T11" fmla="*/ 167 h 273"/>
                  <a:gd name="T12" fmla="*/ 260 w 346"/>
                  <a:gd name="T13" fmla="*/ 205 h 273"/>
                  <a:gd name="T14" fmla="*/ 212 w 346"/>
                  <a:gd name="T15" fmla="*/ 266 h 273"/>
                  <a:gd name="T16" fmla="*/ 154 w 346"/>
                  <a:gd name="T17" fmla="*/ 224 h 273"/>
                  <a:gd name="T18" fmla="*/ 139 w 346"/>
                  <a:gd name="T19" fmla="*/ 241 h 273"/>
                  <a:gd name="T20" fmla="*/ 63 w 346"/>
                  <a:gd name="T21" fmla="*/ 248 h 273"/>
                  <a:gd name="T22" fmla="*/ 53 w 346"/>
                  <a:gd name="T23" fmla="*/ 174 h 273"/>
                  <a:gd name="T24" fmla="*/ 14 w 346"/>
                  <a:gd name="T25" fmla="*/ 103 h 273"/>
                  <a:gd name="T26" fmla="*/ 106 w 346"/>
                  <a:gd name="T27" fmla="*/ 7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6" h="273">
                    <a:moveTo>
                      <a:pt x="106" y="70"/>
                    </a:moveTo>
                    <a:cubicBezTo>
                      <a:pt x="106" y="70"/>
                      <a:pt x="94" y="21"/>
                      <a:pt x="145" y="10"/>
                    </a:cubicBezTo>
                    <a:cubicBezTo>
                      <a:pt x="195" y="0"/>
                      <a:pt x="220" y="24"/>
                      <a:pt x="223" y="53"/>
                    </a:cubicBezTo>
                    <a:cubicBezTo>
                      <a:pt x="223" y="53"/>
                      <a:pt x="262" y="9"/>
                      <a:pt x="301" y="46"/>
                    </a:cubicBezTo>
                    <a:cubicBezTo>
                      <a:pt x="346" y="89"/>
                      <a:pt x="307" y="116"/>
                      <a:pt x="300" y="123"/>
                    </a:cubicBezTo>
                    <a:cubicBezTo>
                      <a:pt x="300" y="123"/>
                      <a:pt x="342" y="133"/>
                      <a:pt x="337" y="167"/>
                    </a:cubicBezTo>
                    <a:cubicBezTo>
                      <a:pt x="332" y="210"/>
                      <a:pt x="299" y="236"/>
                      <a:pt x="260" y="205"/>
                    </a:cubicBezTo>
                    <a:cubicBezTo>
                      <a:pt x="260" y="205"/>
                      <a:pt x="271" y="257"/>
                      <a:pt x="212" y="266"/>
                    </a:cubicBezTo>
                    <a:cubicBezTo>
                      <a:pt x="156" y="273"/>
                      <a:pt x="155" y="226"/>
                      <a:pt x="154" y="224"/>
                    </a:cubicBezTo>
                    <a:cubicBezTo>
                      <a:pt x="154" y="224"/>
                      <a:pt x="148" y="233"/>
                      <a:pt x="139" y="241"/>
                    </a:cubicBezTo>
                    <a:cubicBezTo>
                      <a:pt x="124" y="255"/>
                      <a:pt x="98" y="268"/>
                      <a:pt x="63" y="248"/>
                    </a:cubicBezTo>
                    <a:cubicBezTo>
                      <a:pt x="14" y="220"/>
                      <a:pt x="44" y="172"/>
                      <a:pt x="53" y="174"/>
                    </a:cubicBezTo>
                    <a:cubicBezTo>
                      <a:pt x="53" y="174"/>
                      <a:pt x="0" y="155"/>
                      <a:pt x="14" y="103"/>
                    </a:cubicBezTo>
                    <a:cubicBezTo>
                      <a:pt x="26" y="58"/>
                      <a:pt x="84" y="50"/>
                      <a:pt x="106" y="70"/>
                    </a:cubicBezTo>
                  </a:path>
                </a:pathLst>
              </a:custGeom>
              <a:solidFill>
                <a:srgbClr val="FCC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87" name="Freeform 20">
                <a:extLst>
                  <a:ext uri="{FF2B5EF4-FFF2-40B4-BE49-F238E27FC236}">
                    <a16:creationId xmlns:a16="http://schemas.microsoft.com/office/drawing/2014/main" id="{D3BF5F85-CBA1-4E14-9327-412CF9CD4574}"/>
                  </a:ext>
                </a:extLst>
              </p:cNvPr>
              <p:cNvSpPr>
                <a:spLocks noEditPoints="1"/>
              </p:cNvSpPr>
              <p:nvPr/>
            </p:nvSpPr>
            <p:spPr bwMode="auto">
              <a:xfrm>
                <a:off x="3838576" y="1231900"/>
                <a:ext cx="187325" cy="403225"/>
              </a:xfrm>
              <a:custGeom>
                <a:avLst/>
                <a:gdLst>
                  <a:gd name="T0" fmla="*/ 0 w 44"/>
                  <a:gd name="T1" fmla="*/ 95 h 95"/>
                  <a:gd name="T2" fmla="*/ 0 w 44"/>
                  <a:gd name="T3" fmla="*/ 95 h 95"/>
                  <a:gd name="T4" fmla="*/ 0 w 44"/>
                  <a:gd name="T5" fmla="*/ 95 h 95"/>
                  <a:gd name="T6" fmla="*/ 0 w 44"/>
                  <a:gd name="T7" fmla="*/ 95 h 95"/>
                  <a:gd name="T8" fmla="*/ 44 w 44"/>
                  <a:gd name="T9" fmla="*/ 46 h 95"/>
                  <a:gd name="T10" fmla="*/ 0 w 44"/>
                  <a:gd name="T11" fmla="*/ 95 h 95"/>
                  <a:gd name="T12" fmla="*/ 44 w 44"/>
                  <a:gd name="T13" fmla="*/ 46 h 95"/>
                  <a:gd name="T14" fmla="*/ 44 w 44"/>
                  <a:gd name="T15" fmla="*/ 45 h 95"/>
                  <a:gd name="T16" fmla="*/ 44 w 44"/>
                  <a:gd name="T17" fmla="*/ 45 h 95"/>
                  <a:gd name="T18" fmla="*/ 44 w 44"/>
                  <a:gd name="T19" fmla="*/ 45 h 95"/>
                  <a:gd name="T20" fmla="*/ 44 w 44"/>
                  <a:gd name="T21" fmla="*/ 45 h 95"/>
                  <a:gd name="T22" fmla="*/ 44 w 44"/>
                  <a:gd name="T23" fmla="*/ 45 h 95"/>
                  <a:gd name="T24" fmla="*/ 44 w 44"/>
                  <a:gd name="T25" fmla="*/ 45 h 95"/>
                  <a:gd name="T26" fmla="*/ 7 w 44"/>
                  <a:gd name="T27" fmla="*/ 0 h 95"/>
                  <a:gd name="T28" fmla="*/ 7 w 44"/>
                  <a:gd name="T29" fmla="*/ 0 h 95"/>
                  <a:gd name="T30" fmla="*/ 7 w 44"/>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95">
                    <a:moveTo>
                      <a:pt x="0" y="95"/>
                    </a:moveTo>
                    <a:cubicBezTo>
                      <a:pt x="0" y="95"/>
                      <a:pt x="0" y="95"/>
                      <a:pt x="0" y="95"/>
                    </a:cubicBezTo>
                    <a:cubicBezTo>
                      <a:pt x="0" y="95"/>
                      <a:pt x="0" y="95"/>
                      <a:pt x="0" y="95"/>
                    </a:cubicBezTo>
                    <a:cubicBezTo>
                      <a:pt x="0" y="95"/>
                      <a:pt x="0" y="95"/>
                      <a:pt x="0" y="95"/>
                    </a:cubicBezTo>
                    <a:moveTo>
                      <a:pt x="44" y="46"/>
                    </a:moveTo>
                    <a:cubicBezTo>
                      <a:pt x="40" y="75"/>
                      <a:pt x="23" y="95"/>
                      <a:pt x="0" y="95"/>
                    </a:cubicBezTo>
                    <a:cubicBezTo>
                      <a:pt x="23" y="95"/>
                      <a:pt x="40" y="75"/>
                      <a:pt x="44" y="46"/>
                    </a:cubicBezTo>
                    <a:moveTo>
                      <a:pt x="44" y="45"/>
                    </a:moveTo>
                    <a:cubicBezTo>
                      <a:pt x="44" y="45"/>
                      <a:pt x="44" y="45"/>
                      <a:pt x="44" y="45"/>
                    </a:cubicBezTo>
                    <a:cubicBezTo>
                      <a:pt x="44" y="45"/>
                      <a:pt x="44" y="45"/>
                      <a:pt x="44" y="45"/>
                    </a:cubicBezTo>
                    <a:moveTo>
                      <a:pt x="44" y="45"/>
                    </a:moveTo>
                    <a:cubicBezTo>
                      <a:pt x="44" y="45"/>
                      <a:pt x="44" y="45"/>
                      <a:pt x="44" y="45"/>
                    </a:cubicBezTo>
                    <a:cubicBezTo>
                      <a:pt x="44" y="45"/>
                      <a:pt x="44" y="45"/>
                      <a:pt x="44" y="45"/>
                    </a:cubicBezTo>
                    <a:moveTo>
                      <a:pt x="7" y="0"/>
                    </a:moveTo>
                    <a:cubicBezTo>
                      <a:pt x="7" y="0"/>
                      <a:pt x="7" y="0"/>
                      <a:pt x="7" y="0"/>
                    </a:cubicBezTo>
                    <a:cubicBezTo>
                      <a:pt x="7" y="0"/>
                      <a:pt x="7" y="0"/>
                      <a:pt x="7"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88" name="Freeform 21">
                <a:extLst>
                  <a:ext uri="{FF2B5EF4-FFF2-40B4-BE49-F238E27FC236}">
                    <a16:creationId xmlns:a16="http://schemas.microsoft.com/office/drawing/2014/main" id="{B503533A-F9F8-45E9-9C53-E5C2C847B508}"/>
                  </a:ext>
                </a:extLst>
              </p:cNvPr>
              <p:cNvSpPr>
                <a:spLocks/>
              </p:cNvSpPr>
              <p:nvPr/>
            </p:nvSpPr>
            <p:spPr bwMode="auto">
              <a:xfrm>
                <a:off x="3825876" y="1027113"/>
                <a:ext cx="203200" cy="608013"/>
              </a:xfrm>
              <a:custGeom>
                <a:avLst/>
                <a:gdLst>
                  <a:gd name="T0" fmla="*/ 31 w 48"/>
                  <a:gd name="T1" fmla="*/ 0 h 143"/>
                  <a:gd name="T2" fmla="*/ 24 w 48"/>
                  <a:gd name="T3" fmla="*/ 9 h 143"/>
                  <a:gd name="T4" fmla="*/ 7 w 48"/>
                  <a:gd name="T5" fmla="*/ 45 h 143"/>
                  <a:gd name="T6" fmla="*/ 14 w 48"/>
                  <a:gd name="T7" fmla="*/ 50 h 143"/>
                  <a:gd name="T8" fmla="*/ 30 w 48"/>
                  <a:gd name="T9" fmla="*/ 62 h 143"/>
                  <a:gd name="T10" fmla="*/ 36 w 48"/>
                  <a:gd name="T11" fmla="*/ 113 h 143"/>
                  <a:gd name="T12" fmla="*/ 0 w 48"/>
                  <a:gd name="T13" fmla="*/ 143 h 143"/>
                  <a:gd name="T14" fmla="*/ 3 w 48"/>
                  <a:gd name="T15" fmla="*/ 143 h 143"/>
                  <a:gd name="T16" fmla="*/ 3 w 48"/>
                  <a:gd name="T17" fmla="*/ 143 h 143"/>
                  <a:gd name="T18" fmla="*/ 3 w 48"/>
                  <a:gd name="T19" fmla="*/ 143 h 143"/>
                  <a:gd name="T20" fmla="*/ 47 w 48"/>
                  <a:gd name="T21" fmla="*/ 94 h 143"/>
                  <a:gd name="T22" fmla="*/ 47 w 48"/>
                  <a:gd name="T23" fmla="*/ 93 h 143"/>
                  <a:gd name="T24" fmla="*/ 47 w 48"/>
                  <a:gd name="T25" fmla="*/ 93 h 143"/>
                  <a:gd name="T26" fmla="*/ 47 w 48"/>
                  <a:gd name="T27" fmla="*/ 93 h 143"/>
                  <a:gd name="T28" fmla="*/ 47 w 48"/>
                  <a:gd name="T29" fmla="*/ 93 h 143"/>
                  <a:gd name="T30" fmla="*/ 47 w 48"/>
                  <a:gd name="T31" fmla="*/ 92 h 143"/>
                  <a:gd name="T32" fmla="*/ 48 w 48"/>
                  <a:gd name="T33" fmla="*/ 87 h 143"/>
                  <a:gd name="T34" fmla="*/ 10 w 48"/>
                  <a:gd name="T35" fmla="*/ 48 h 143"/>
                  <a:gd name="T36" fmla="*/ 10 w 48"/>
                  <a:gd name="T37" fmla="*/ 48 h 143"/>
                  <a:gd name="T38" fmla="*/ 10 w 48"/>
                  <a:gd name="T39" fmla="*/ 48 h 143"/>
                  <a:gd name="T40" fmla="*/ 10 w 48"/>
                  <a:gd name="T41" fmla="*/ 48 h 143"/>
                  <a:gd name="T42" fmla="*/ 10 w 48"/>
                  <a:gd name="T43" fmla="*/ 48 h 143"/>
                  <a:gd name="T44" fmla="*/ 31 w 48"/>
                  <a:gd name="T4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143">
                    <a:moveTo>
                      <a:pt x="31" y="0"/>
                    </a:moveTo>
                    <a:cubicBezTo>
                      <a:pt x="29" y="3"/>
                      <a:pt x="27" y="6"/>
                      <a:pt x="24" y="9"/>
                    </a:cubicBezTo>
                    <a:cubicBezTo>
                      <a:pt x="25" y="22"/>
                      <a:pt x="19" y="34"/>
                      <a:pt x="7" y="45"/>
                    </a:cubicBezTo>
                    <a:cubicBezTo>
                      <a:pt x="1" y="49"/>
                      <a:pt x="8" y="48"/>
                      <a:pt x="14" y="50"/>
                    </a:cubicBezTo>
                    <a:cubicBezTo>
                      <a:pt x="20" y="53"/>
                      <a:pt x="26" y="57"/>
                      <a:pt x="30" y="62"/>
                    </a:cubicBezTo>
                    <a:cubicBezTo>
                      <a:pt x="44" y="76"/>
                      <a:pt x="44" y="96"/>
                      <a:pt x="36" y="113"/>
                    </a:cubicBezTo>
                    <a:cubicBezTo>
                      <a:pt x="27" y="131"/>
                      <a:pt x="14" y="141"/>
                      <a:pt x="0" y="143"/>
                    </a:cubicBezTo>
                    <a:cubicBezTo>
                      <a:pt x="1" y="143"/>
                      <a:pt x="2" y="143"/>
                      <a:pt x="3" y="143"/>
                    </a:cubicBezTo>
                    <a:cubicBezTo>
                      <a:pt x="3" y="143"/>
                      <a:pt x="3" y="143"/>
                      <a:pt x="3" y="143"/>
                    </a:cubicBezTo>
                    <a:cubicBezTo>
                      <a:pt x="3" y="143"/>
                      <a:pt x="3" y="143"/>
                      <a:pt x="3" y="143"/>
                    </a:cubicBezTo>
                    <a:cubicBezTo>
                      <a:pt x="26" y="143"/>
                      <a:pt x="43" y="123"/>
                      <a:pt x="47" y="94"/>
                    </a:cubicBezTo>
                    <a:cubicBezTo>
                      <a:pt x="47" y="94"/>
                      <a:pt x="47" y="94"/>
                      <a:pt x="47" y="93"/>
                    </a:cubicBezTo>
                    <a:cubicBezTo>
                      <a:pt x="47" y="93"/>
                      <a:pt x="47" y="93"/>
                      <a:pt x="47" y="93"/>
                    </a:cubicBezTo>
                    <a:cubicBezTo>
                      <a:pt x="47" y="93"/>
                      <a:pt x="47" y="93"/>
                      <a:pt x="47" y="93"/>
                    </a:cubicBezTo>
                    <a:cubicBezTo>
                      <a:pt x="47" y="93"/>
                      <a:pt x="47" y="93"/>
                      <a:pt x="47" y="93"/>
                    </a:cubicBezTo>
                    <a:cubicBezTo>
                      <a:pt x="47" y="93"/>
                      <a:pt x="47" y="92"/>
                      <a:pt x="47" y="92"/>
                    </a:cubicBezTo>
                    <a:cubicBezTo>
                      <a:pt x="48" y="91"/>
                      <a:pt x="48" y="89"/>
                      <a:pt x="48" y="87"/>
                    </a:cubicBezTo>
                    <a:cubicBezTo>
                      <a:pt x="48" y="57"/>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5" y="43"/>
                      <a:pt x="39" y="26"/>
                      <a:pt x="31"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89" name="Freeform 22">
                <a:extLst>
                  <a:ext uri="{FF2B5EF4-FFF2-40B4-BE49-F238E27FC236}">
                    <a16:creationId xmlns:a16="http://schemas.microsoft.com/office/drawing/2014/main" id="{D28A1F82-6F75-462B-8A99-0F50CE0C6E7E}"/>
                  </a:ext>
                </a:extLst>
              </p:cNvPr>
              <p:cNvSpPr>
                <a:spLocks noEditPoints="1"/>
              </p:cNvSpPr>
              <p:nvPr/>
            </p:nvSpPr>
            <p:spPr bwMode="auto">
              <a:xfrm>
                <a:off x="2800351" y="1660525"/>
                <a:ext cx="449263" cy="128588"/>
              </a:xfrm>
              <a:custGeom>
                <a:avLst/>
                <a:gdLst>
                  <a:gd name="T0" fmla="*/ 5 w 106"/>
                  <a:gd name="T1" fmla="*/ 17 h 30"/>
                  <a:gd name="T2" fmla="*/ 0 w 106"/>
                  <a:gd name="T3" fmla="*/ 18 h 30"/>
                  <a:gd name="T4" fmla="*/ 20 w 106"/>
                  <a:gd name="T5" fmla="*/ 29 h 30"/>
                  <a:gd name="T6" fmla="*/ 27 w 106"/>
                  <a:gd name="T7" fmla="*/ 30 h 30"/>
                  <a:gd name="T8" fmla="*/ 15 w 106"/>
                  <a:gd name="T9" fmla="*/ 24 h 30"/>
                  <a:gd name="T10" fmla="*/ 5 w 106"/>
                  <a:gd name="T11" fmla="*/ 17 h 30"/>
                  <a:gd name="T12" fmla="*/ 106 w 106"/>
                  <a:gd name="T13" fmla="*/ 0 h 30"/>
                  <a:gd name="T14" fmla="*/ 106 w 106"/>
                  <a:gd name="T15" fmla="*/ 0 h 30"/>
                  <a:gd name="T16" fmla="*/ 106 w 10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30">
                    <a:moveTo>
                      <a:pt x="5" y="17"/>
                    </a:moveTo>
                    <a:cubicBezTo>
                      <a:pt x="3" y="17"/>
                      <a:pt x="2" y="18"/>
                      <a:pt x="0" y="18"/>
                    </a:cubicBezTo>
                    <a:cubicBezTo>
                      <a:pt x="6" y="23"/>
                      <a:pt x="13" y="26"/>
                      <a:pt x="20" y="29"/>
                    </a:cubicBezTo>
                    <a:cubicBezTo>
                      <a:pt x="22" y="29"/>
                      <a:pt x="25" y="30"/>
                      <a:pt x="27" y="30"/>
                    </a:cubicBezTo>
                    <a:cubicBezTo>
                      <a:pt x="23" y="28"/>
                      <a:pt x="19" y="26"/>
                      <a:pt x="15" y="24"/>
                    </a:cubicBezTo>
                    <a:cubicBezTo>
                      <a:pt x="11" y="22"/>
                      <a:pt x="8" y="19"/>
                      <a:pt x="5" y="17"/>
                    </a:cubicBezTo>
                    <a:moveTo>
                      <a:pt x="106" y="0"/>
                    </a:moveTo>
                    <a:cubicBezTo>
                      <a:pt x="106" y="0"/>
                      <a:pt x="106" y="0"/>
                      <a:pt x="106" y="0"/>
                    </a:cubicBezTo>
                    <a:cubicBezTo>
                      <a:pt x="106" y="0"/>
                      <a:pt x="106" y="0"/>
                      <a:pt x="10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90" name="Freeform 23">
                <a:extLst>
                  <a:ext uri="{FF2B5EF4-FFF2-40B4-BE49-F238E27FC236}">
                    <a16:creationId xmlns:a16="http://schemas.microsoft.com/office/drawing/2014/main" id="{D709A0AD-5885-4FCD-91C4-05BC54038396}"/>
                  </a:ext>
                </a:extLst>
              </p:cNvPr>
              <p:cNvSpPr>
                <a:spLocks noEditPoints="1"/>
              </p:cNvSpPr>
              <p:nvPr/>
            </p:nvSpPr>
            <p:spPr bwMode="auto">
              <a:xfrm>
                <a:off x="2820989" y="1095375"/>
                <a:ext cx="1169988" cy="739775"/>
              </a:xfrm>
              <a:custGeom>
                <a:avLst/>
                <a:gdLst>
                  <a:gd name="T0" fmla="*/ 167 w 276"/>
                  <a:gd name="T1" fmla="*/ 139 h 174"/>
                  <a:gd name="T2" fmla="*/ 178 w 276"/>
                  <a:gd name="T3" fmla="*/ 132 h 174"/>
                  <a:gd name="T4" fmla="*/ 181 w 276"/>
                  <a:gd name="T5" fmla="*/ 145 h 174"/>
                  <a:gd name="T6" fmla="*/ 138 w 276"/>
                  <a:gd name="T7" fmla="*/ 165 h 174"/>
                  <a:gd name="T8" fmla="*/ 112 w 276"/>
                  <a:gd name="T9" fmla="*/ 144 h 174"/>
                  <a:gd name="T10" fmla="*/ 140 w 276"/>
                  <a:gd name="T11" fmla="*/ 149 h 174"/>
                  <a:gd name="T12" fmla="*/ 221 w 276"/>
                  <a:gd name="T13" fmla="*/ 111 h 174"/>
                  <a:gd name="T14" fmla="*/ 251 w 276"/>
                  <a:gd name="T15" fmla="*/ 64 h 174"/>
                  <a:gd name="T16" fmla="*/ 255 w 276"/>
                  <a:gd name="T17" fmla="*/ 50 h 174"/>
                  <a:gd name="T18" fmla="*/ 264 w 276"/>
                  <a:gd name="T19" fmla="*/ 57 h 174"/>
                  <a:gd name="T20" fmla="*/ 236 w 276"/>
                  <a:gd name="T21" fmla="*/ 116 h 174"/>
                  <a:gd name="T22" fmla="*/ 257 w 276"/>
                  <a:gd name="T23" fmla="*/ 0 h 174"/>
                  <a:gd name="T24" fmla="*/ 38 w 276"/>
                  <a:gd name="T25" fmla="*/ 141 h 174"/>
                  <a:gd name="T26" fmla="*/ 50 w 276"/>
                  <a:gd name="T27" fmla="*/ 140 h 174"/>
                  <a:gd name="T28" fmla="*/ 56 w 276"/>
                  <a:gd name="T29" fmla="*/ 145 h 174"/>
                  <a:gd name="T30" fmla="*/ 34 w 276"/>
                  <a:gd name="T31" fmla="*/ 158 h 174"/>
                  <a:gd name="T32" fmla="*/ 6 w 276"/>
                  <a:gd name="T33" fmla="*/ 149 h 174"/>
                  <a:gd name="T34" fmla="*/ 10 w 276"/>
                  <a:gd name="T35" fmla="*/ 157 h 174"/>
                  <a:gd name="T36" fmla="*/ 28 w 276"/>
                  <a:gd name="T37" fmla="*/ 163 h 174"/>
                  <a:gd name="T38" fmla="*/ 84 w 276"/>
                  <a:gd name="T39" fmla="*/ 140 h 174"/>
                  <a:gd name="T40" fmla="*/ 93 w 276"/>
                  <a:gd name="T41" fmla="*/ 132 h 174"/>
                  <a:gd name="T42" fmla="*/ 96 w 276"/>
                  <a:gd name="T43" fmla="*/ 137 h 174"/>
                  <a:gd name="T44" fmla="*/ 101 w 276"/>
                  <a:gd name="T45" fmla="*/ 133 h 174"/>
                  <a:gd name="T46" fmla="*/ 101 w 276"/>
                  <a:gd name="T47" fmla="*/ 133 h 174"/>
                  <a:gd name="T48" fmla="*/ 139 w 276"/>
                  <a:gd name="T49" fmla="*/ 174 h 174"/>
                  <a:gd name="T50" fmla="*/ 195 w 276"/>
                  <a:gd name="T51" fmla="*/ 115 h 174"/>
                  <a:gd name="T52" fmla="*/ 200 w 276"/>
                  <a:gd name="T53" fmla="*/ 113 h 174"/>
                  <a:gd name="T54" fmla="*/ 207 w 276"/>
                  <a:gd name="T55" fmla="*/ 114 h 174"/>
                  <a:gd name="T56" fmla="*/ 207 w 276"/>
                  <a:gd name="T57" fmla="*/ 114 h 174"/>
                  <a:gd name="T58" fmla="*/ 232 w 276"/>
                  <a:gd name="T59" fmla="*/ 124 h 174"/>
                  <a:gd name="T60" fmla="*/ 270 w 276"/>
                  <a:gd name="T61" fmla="*/ 60 h 174"/>
                  <a:gd name="T62" fmla="*/ 235 w 276"/>
                  <a:gd name="T63" fmla="*/ 3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6" h="174">
                    <a:moveTo>
                      <a:pt x="140" y="149"/>
                    </a:moveTo>
                    <a:cubicBezTo>
                      <a:pt x="150" y="149"/>
                      <a:pt x="159" y="145"/>
                      <a:pt x="167" y="139"/>
                    </a:cubicBezTo>
                    <a:cubicBezTo>
                      <a:pt x="170" y="137"/>
                      <a:pt x="173" y="132"/>
                      <a:pt x="177" y="132"/>
                    </a:cubicBezTo>
                    <a:cubicBezTo>
                      <a:pt x="178" y="132"/>
                      <a:pt x="178" y="132"/>
                      <a:pt x="178" y="132"/>
                    </a:cubicBezTo>
                    <a:cubicBezTo>
                      <a:pt x="180" y="133"/>
                      <a:pt x="181" y="133"/>
                      <a:pt x="181" y="134"/>
                    </a:cubicBezTo>
                    <a:cubicBezTo>
                      <a:pt x="183" y="137"/>
                      <a:pt x="182" y="142"/>
                      <a:pt x="181" y="145"/>
                    </a:cubicBezTo>
                    <a:cubicBezTo>
                      <a:pt x="176" y="158"/>
                      <a:pt x="160" y="163"/>
                      <a:pt x="148" y="165"/>
                    </a:cubicBezTo>
                    <a:cubicBezTo>
                      <a:pt x="145" y="165"/>
                      <a:pt x="142" y="165"/>
                      <a:pt x="138" y="165"/>
                    </a:cubicBezTo>
                    <a:cubicBezTo>
                      <a:pt x="130" y="165"/>
                      <a:pt x="122" y="164"/>
                      <a:pt x="117" y="158"/>
                    </a:cubicBezTo>
                    <a:cubicBezTo>
                      <a:pt x="113" y="155"/>
                      <a:pt x="110" y="149"/>
                      <a:pt x="112" y="144"/>
                    </a:cubicBezTo>
                    <a:cubicBezTo>
                      <a:pt x="119" y="144"/>
                      <a:pt x="126" y="147"/>
                      <a:pt x="133" y="148"/>
                    </a:cubicBezTo>
                    <a:cubicBezTo>
                      <a:pt x="135" y="148"/>
                      <a:pt x="138" y="149"/>
                      <a:pt x="140" y="149"/>
                    </a:cubicBezTo>
                    <a:moveTo>
                      <a:pt x="234" y="116"/>
                    </a:moveTo>
                    <a:cubicBezTo>
                      <a:pt x="229" y="116"/>
                      <a:pt x="224" y="115"/>
                      <a:pt x="221" y="111"/>
                    </a:cubicBezTo>
                    <a:cubicBezTo>
                      <a:pt x="226" y="105"/>
                      <a:pt x="232" y="102"/>
                      <a:pt x="238" y="97"/>
                    </a:cubicBezTo>
                    <a:cubicBezTo>
                      <a:pt x="247" y="88"/>
                      <a:pt x="250" y="76"/>
                      <a:pt x="251" y="64"/>
                    </a:cubicBezTo>
                    <a:cubicBezTo>
                      <a:pt x="251" y="60"/>
                      <a:pt x="248" y="54"/>
                      <a:pt x="252" y="51"/>
                    </a:cubicBezTo>
                    <a:cubicBezTo>
                      <a:pt x="253" y="50"/>
                      <a:pt x="254" y="50"/>
                      <a:pt x="255" y="50"/>
                    </a:cubicBezTo>
                    <a:cubicBezTo>
                      <a:pt x="255" y="50"/>
                      <a:pt x="255" y="50"/>
                      <a:pt x="255" y="50"/>
                    </a:cubicBezTo>
                    <a:cubicBezTo>
                      <a:pt x="259" y="50"/>
                      <a:pt x="262" y="54"/>
                      <a:pt x="264" y="57"/>
                    </a:cubicBezTo>
                    <a:cubicBezTo>
                      <a:pt x="271" y="68"/>
                      <a:pt x="266" y="84"/>
                      <a:pt x="260" y="95"/>
                    </a:cubicBezTo>
                    <a:cubicBezTo>
                      <a:pt x="255" y="103"/>
                      <a:pt x="247" y="115"/>
                      <a:pt x="236" y="116"/>
                    </a:cubicBezTo>
                    <a:cubicBezTo>
                      <a:pt x="235" y="116"/>
                      <a:pt x="234" y="116"/>
                      <a:pt x="234" y="116"/>
                    </a:cubicBezTo>
                    <a:moveTo>
                      <a:pt x="257" y="0"/>
                    </a:moveTo>
                    <a:cubicBezTo>
                      <a:pt x="204" y="74"/>
                      <a:pt x="132" y="110"/>
                      <a:pt x="34" y="141"/>
                    </a:cubicBezTo>
                    <a:cubicBezTo>
                      <a:pt x="35" y="141"/>
                      <a:pt x="36" y="141"/>
                      <a:pt x="38" y="141"/>
                    </a:cubicBezTo>
                    <a:cubicBezTo>
                      <a:pt x="39" y="141"/>
                      <a:pt x="40" y="141"/>
                      <a:pt x="41" y="141"/>
                    </a:cubicBezTo>
                    <a:cubicBezTo>
                      <a:pt x="43" y="141"/>
                      <a:pt x="47" y="140"/>
                      <a:pt x="50" y="140"/>
                    </a:cubicBezTo>
                    <a:cubicBezTo>
                      <a:pt x="51" y="140"/>
                      <a:pt x="53" y="140"/>
                      <a:pt x="54" y="141"/>
                    </a:cubicBezTo>
                    <a:cubicBezTo>
                      <a:pt x="55" y="142"/>
                      <a:pt x="56" y="143"/>
                      <a:pt x="56" y="145"/>
                    </a:cubicBezTo>
                    <a:cubicBezTo>
                      <a:pt x="55" y="148"/>
                      <a:pt x="52" y="152"/>
                      <a:pt x="49" y="154"/>
                    </a:cubicBezTo>
                    <a:cubicBezTo>
                      <a:pt x="45" y="157"/>
                      <a:pt x="40" y="158"/>
                      <a:pt x="34" y="158"/>
                    </a:cubicBezTo>
                    <a:cubicBezTo>
                      <a:pt x="26" y="158"/>
                      <a:pt x="18" y="155"/>
                      <a:pt x="11" y="152"/>
                    </a:cubicBezTo>
                    <a:cubicBezTo>
                      <a:pt x="9" y="151"/>
                      <a:pt x="8" y="150"/>
                      <a:pt x="6" y="149"/>
                    </a:cubicBezTo>
                    <a:cubicBezTo>
                      <a:pt x="4" y="149"/>
                      <a:pt x="2" y="150"/>
                      <a:pt x="0" y="150"/>
                    </a:cubicBezTo>
                    <a:cubicBezTo>
                      <a:pt x="3" y="152"/>
                      <a:pt x="6" y="155"/>
                      <a:pt x="10" y="157"/>
                    </a:cubicBezTo>
                    <a:cubicBezTo>
                      <a:pt x="14" y="159"/>
                      <a:pt x="18" y="161"/>
                      <a:pt x="22" y="163"/>
                    </a:cubicBezTo>
                    <a:cubicBezTo>
                      <a:pt x="24" y="163"/>
                      <a:pt x="26" y="163"/>
                      <a:pt x="28" y="163"/>
                    </a:cubicBezTo>
                    <a:cubicBezTo>
                      <a:pt x="45" y="163"/>
                      <a:pt x="60" y="158"/>
                      <a:pt x="72" y="152"/>
                    </a:cubicBezTo>
                    <a:cubicBezTo>
                      <a:pt x="76" y="149"/>
                      <a:pt x="80" y="145"/>
                      <a:pt x="84" y="140"/>
                    </a:cubicBezTo>
                    <a:cubicBezTo>
                      <a:pt x="86" y="137"/>
                      <a:pt x="88" y="133"/>
                      <a:pt x="91" y="132"/>
                    </a:cubicBezTo>
                    <a:cubicBezTo>
                      <a:pt x="92" y="132"/>
                      <a:pt x="93" y="132"/>
                      <a:pt x="93" y="132"/>
                    </a:cubicBezTo>
                    <a:cubicBezTo>
                      <a:pt x="94" y="132"/>
                      <a:pt x="94" y="132"/>
                      <a:pt x="95" y="133"/>
                    </a:cubicBezTo>
                    <a:cubicBezTo>
                      <a:pt x="95" y="134"/>
                      <a:pt x="96" y="136"/>
                      <a:pt x="96" y="137"/>
                    </a:cubicBezTo>
                    <a:cubicBezTo>
                      <a:pt x="99" y="135"/>
                      <a:pt x="101" y="133"/>
                      <a:pt x="101" y="133"/>
                    </a:cubicBezTo>
                    <a:cubicBezTo>
                      <a:pt x="101" y="133"/>
                      <a:pt x="101" y="133"/>
                      <a:pt x="101" y="133"/>
                    </a:cubicBezTo>
                    <a:cubicBezTo>
                      <a:pt x="101" y="133"/>
                      <a:pt x="101" y="133"/>
                      <a:pt x="101" y="133"/>
                    </a:cubicBezTo>
                    <a:cubicBezTo>
                      <a:pt x="101" y="133"/>
                      <a:pt x="101" y="133"/>
                      <a:pt x="101" y="133"/>
                    </a:cubicBezTo>
                    <a:cubicBezTo>
                      <a:pt x="102" y="135"/>
                      <a:pt x="103" y="168"/>
                      <a:pt x="135" y="174"/>
                    </a:cubicBezTo>
                    <a:cubicBezTo>
                      <a:pt x="136" y="174"/>
                      <a:pt x="137" y="174"/>
                      <a:pt x="139" y="174"/>
                    </a:cubicBezTo>
                    <a:cubicBezTo>
                      <a:pt x="142" y="174"/>
                      <a:pt x="146" y="174"/>
                      <a:pt x="150" y="173"/>
                    </a:cubicBezTo>
                    <a:cubicBezTo>
                      <a:pt x="180" y="168"/>
                      <a:pt x="201" y="145"/>
                      <a:pt x="195" y="115"/>
                    </a:cubicBezTo>
                    <a:cubicBezTo>
                      <a:pt x="194" y="114"/>
                      <a:pt x="197" y="113"/>
                      <a:pt x="199" y="113"/>
                    </a:cubicBezTo>
                    <a:cubicBezTo>
                      <a:pt x="200" y="113"/>
                      <a:pt x="200" y="113"/>
                      <a:pt x="200" y="113"/>
                    </a:cubicBezTo>
                    <a:cubicBezTo>
                      <a:pt x="203" y="115"/>
                      <a:pt x="205" y="116"/>
                      <a:pt x="207" y="118"/>
                    </a:cubicBezTo>
                    <a:cubicBezTo>
                      <a:pt x="207" y="115"/>
                      <a:pt x="207" y="114"/>
                      <a:pt x="207" y="114"/>
                    </a:cubicBezTo>
                    <a:cubicBezTo>
                      <a:pt x="207" y="114"/>
                      <a:pt x="207" y="114"/>
                      <a:pt x="207" y="114"/>
                    </a:cubicBezTo>
                    <a:cubicBezTo>
                      <a:pt x="207" y="114"/>
                      <a:pt x="207" y="114"/>
                      <a:pt x="207" y="114"/>
                    </a:cubicBezTo>
                    <a:cubicBezTo>
                      <a:pt x="212" y="118"/>
                      <a:pt x="217" y="121"/>
                      <a:pt x="222" y="123"/>
                    </a:cubicBezTo>
                    <a:cubicBezTo>
                      <a:pt x="225" y="124"/>
                      <a:pt x="229" y="124"/>
                      <a:pt x="232" y="124"/>
                    </a:cubicBezTo>
                    <a:cubicBezTo>
                      <a:pt x="245" y="124"/>
                      <a:pt x="258" y="118"/>
                      <a:pt x="265" y="103"/>
                    </a:cubicBezTo>
                    <a:cubicBezTo>
                      <a:pt x="270" y="90"/>
                      <a:pt x="276" y="73"/>
                      <a:pt x="270" y="60"/>
                    </a:cubicBezTo>
                    <a:cubicBezTo>
                      <a:pt x="264" y="46"/>
                      <a:pt x="250" y="37"/>
                      <a:pt x="235" y="33"/>
                    </a:cubicBezTo>
                    <a:cubicBezTo>
                      <a:pt x="235" y="33"/>
                      <a:pt x="234" y="32"/>
                      <a:pt x="235" y="32"/>
                    </a:cubicBezTo>
                    <a:cubicBezTo>
                      <a:pt x="245" y="23"/>
                      <a:pt x="254" y="12"/>
                      <a:pt x="257"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91" name="Freeform 24">
                <a:extLst>
                  <a:ext uri="{FF2B5EF4-FFF2-40B4-BE49-F238E27FC236}">
                    <a16:creationId xmlns:a16="http://schemas.microsoft.com/office/drawing/2014/main" id="{7F32F73B-242E-4D72-B6F9-FD4F46951C49}"/>
                  </a:ext>
                </a:extLst>
              </p:cNvPr>
              <p:cNvSpPr>
                <a:spLocks/>
              </p:cNvSpPr>
              <p:nvPr/>
            </p:nvSpPr>
            <p:spPr bwMode="auto">
              <a:xfrm>
                <a:off x="3462339" y="1839913"/>
                <a:ext cx="33338" cy="0"/>
              </a:xfrm>
              <a:custGeom>
                <a:avLst/>
                <a:gdLst>
                  <a:gd name="T0" fmla="*/ 8 w 8"/>
                  <a:gd name="T1" fmla="*/ 0 w 8"/>
                  <a:gd name="T2" fmla="*/ 0 w 8"/>
                  <a:gd name="T3" fmla="*/ 8 w 8"/>
                </a:gdLst>
                <a:ahLst/>
                <a:cxnLst>
                  <a:cxn ang="0">
                    <a:pos x="T0" y="0"/>
                  </a:cxn>
                  <a:cxn ang="0">
                    <a:pos x="T1" y="0"/>
                  </a:cxn>
                  <a:cxn ang="0">
                    <a:pos x="T2" y="0"/>
                  </a:cxn>
                  <a:cxn ang="0">
                    <a:pos x="T3" y="0"/>
                  </a:cxn>
                </a:cxnLst>
                <a:rect l="0" t="0" r="r" b="b"/>
                <a:pathLst>
                  <a:path w="8">
                    <a:moveTo>
                      <a:pt x="8" y="0"/>
                    </a:moveTo>
                    <a:cubicBezTo>
                      <a:pt x="5" y="0"/>
                      <a:pt x="2" y="0"/>
                      <a:pt x="0" y="0"/>
                    </a:cubicBezTo>
                    <a:cubicBezTo>
                      <a:pt x="0" y="0"/>
                      <a:pt x="0" y="0"/>
                      <a:pt x="0" y="0"/>
                    </a:cubicBezTo>
                    <a:cubicBezTo>
                      <a:pt x="2" y="0"/>
                      <a:pt x="5" y="0"/>
                      <a:pt x="8"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92" name="Freeform 25">
                <a:extLst>
                  <a:ext uri="{FF2B5EF4-FFF2-40B4-BE49-F238E27FC236}">
                    <a16:creationId xmlns:a16="http://schemas.microsoft.com/office/drawing/2014/main" id="{F962EF99-4720-4F15-B9A1-F98D3C9ABC29}"/>
                  </a:ext>
                </a:extLst>
              </p:cNvPr>
              <p:cNvSpPr>
                <a:spLocks noEditPoints="1"/>
              </p:cNvSpPr>
              <p:nvPr/>
            </p:nvSpPr>
            <p:spPr bwMode="auto">
              <a:xfrm>
                <a:off x="3178176" y="1601788"/>
                <a:ext cx="525463" cy="238125"/>
              </a:xfrm>
              <a:custGeom>
                <a:avLst/>
                <a:gdLst>
                  <a:gd name="T0" fmla="*/ 6 w 124"/>
                  <a:gd name="T1" fmla="*/ 20 h 56"/>
                  <a:gd name="T2" fmla="*/ 0 w 124"/>
                  <a:gd name="T3" fmla="*/ 26 h 56"/>
                  <a:gd name="T4" fmla="*/ 6 w 124"/>
                  <a:gd name="T5" fmla="*/ 22 h 56"/>
                  <a:gd name="T6" fmla="*/ 6 w 124"/>
                  <a:gd name="T7" fmla="*/ 20 h 56"/>
                  <a:gd name="T8" fmla="*/ 117 w 124"/>
                  <a:gd name="T9" fmla="*/ 0 h 56"/>
                  <a:gd name="T10" fmla="*/ 117 w 124"/>
                  <a:gd name="T11" fmla="*/ 6 h 56"/>
                  <a:gd name="T12" fmla="*/ 77 w 124"/>
                  <a:gd name="T13" fmla="*/ 55 h 56"/>
                  <a:gd name="T14" fmla="*/ 67 w 124"/>
                  <a:gd name="T15" fmla="*/ 56 h 56"/>
                  <a:gd name="T16" fmla="*/ 75 w 124"/>
                  <a:gd name="T17" fmla="*/ 56 h 56"/>
                  <a:gd name="T18" fmla="*/ 75 w 124"/>
                  <a:gd name="T19" fmla="*/ 56 h 56"/>
                  <a:gd name="T20" fmla="*/ 124 w 124"/>
                  <a:gd name="T21" fmla="*/ 4 h 56"/>
                  <a:gd name="T22" fmla="*/ 124 w 124"/>
                  <a:gd name="T23" fmla="*/ 4 h 56"/>
                  <a:gd name="T24" fmla="*/ 117 w 124"/>
                  <a:gd name="T2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56">
                    <a:moveTo>
                      <a:pt x="6" y="20"/>
                    </a:moveTo>
                    <a:cubicBezTo>
                      <a:pt x="4" y="22"/>
                      <a:pt x="2" y="24"/>
                      <a:pt x="0" y="26"/>
                    </a:cubicBezTo>
                    <a:cubicBezTo>
                      <a:pt x="3" y="25"/>
                      <a:pt x="4" y="23"/>
                      <a:pt x="6" y="22"/>
                    </a:cubicBezTo>
                    <a:cubicBezTo>
                      <a:pt x="6" y="21"/>
                      <a:pt x="6" y="21"/>
                      <a:pt x="6" y="20"/>
                    </a:cubicBezTo>
                    <a:moveTo>
                      <a:pt x="117" y="0"/>
                    </a:moveTo>
                    <a:cubicBezTo>
                      <a:pt x="117" y="2"/>
                      <a:pt x="117" y="4"/>
                      <a:pt x="117" y="6"/>
                    </a:cubicBezTo>
                    <a:cubicBezTo>
                      <a:pt x="116" y="30"/>
                      <a:pt x="101" y="49"/>
                      <a:pt x="77" y="55"/>
                    </a:cubicBezTo>
                    <a:cubicBezTo>
                      <a:pt x="74" y="55"/>
                      <a:pt x="70" y="56"/>
                      <a:pt x="67" y="56"/>
                    </a:cubicBezTo>
                    <a:cubicBezTo>
                      <a:pt x="69" y="56"/>
                      <a:pt x="72" y="56"/>
                      <a:pt x="75" y="56"/>
                    </a:cubicBezTo>
                    <a:cubicBezTo>
                      <a:pt x="75" y="56"/>
                      <a:pt x="75" y="56"/>
                      <a:pt x="75" y="56"/>
                    </a:cubicBezTo>
                    <a:cubicBezTo>
                      <a:pt x="118" y="50"/>
                      <a:pt x="124" y="20"/>
                      <a:pt x="124" y="4"/>
                    </a:cubicBezTo>
                    <a:cubicBezTo>
                      <a:pt x="124" y="4"/>
                      <a:pt x="124" y="4"/>
                      <a:pt x="124" y="4"/>
                    </a:cubicBezTo>
                    <a:cubicBezTo>
                      <a:pt x="122" y="3"/>
                      <a:pt x="119" y="1"/>
                      <a:pt x="117"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93" name="Freeform 26">
                <a:extLst>
                  <a:ext uri="{FF2B5EF4-FFF2-40B4-BE49-F238E27FC236}">
                    <a16:creationId xmlns:a16="http://schemas.microsoft.com/office/drawing/2014/main" id="{2227A58F-D2E4-40AC-9EDA-3011E4729D95}"/>
                  </a:ext>
                </a:extLst>
              </p:cNvPr>
              <p:cNvSpPr>
                <a:spLocks/>
              </p:cNvSpPr>
              <p:nvPr/>
            </p:nvSpPr>
            <p:spPr bwMode="auto">
              <a:xfrm>
                <a:off x="2770189" y="1741488"/>
                <a:ext cx="17463" cy="7938"/>
              </a:xfrm>
              <a:custGeom>
                <a:avLst/>
                <a:gdLst>
                  <a:gd name="T0" fmla="*/ 1 w 4"/>
                  <a:gd name="T1" fmla="*/ 0 h 2"/>
                  <a:gd name="T2" fmla="*/ 1 w 4"/>
                  <a:gd name="T3" fmla="*/ 0 h 2"/>
                  <a:gd name="T4" fmla="*/ 4 w 4"/>
                  <a:gd name="T5" fmla="*/ 2 h 2"/>
                  <a:gd name="T6" fmla="*/ 1 w 4"/>
                  <a:gd name="T7" fmla="*/ 0 h 2"/>
                </a:gdLst>
                <a:ahLst/>
                <a:cxnLst>
                  <a:cxn ang="0">
                    <a:pos x="T0" y="T1"/>
                  </a:cxn>
                  <a:cxn ang="0">
                    <a:pos x="T2" y="T3"/>
                  </a:cxn>
                  <a:cxn ang="0">
                    <a:pos x="T4" y="T5"/>
                  </a:cxn>
                  <a:cxn ang="0">
                    <a:pos x="T6" y="T7"/>
                  </a:cxn>
                </a:cxnLst>
                <a:rect l="0" t="0" r="r" b="b"/>
                <a:pathLst>
                  <a:path w="4" h="2">
                    <a:moveTo>
                      <a:pt x="1" y="0"/>
                    </a:moveTo>
                    <a:cubicBezTo>
                      <a:pt x="1" y="0"/>
                      <a:pt x="0" y="0"/>
                      <a:pt x="1" y="0"/>
                    </a:cubicBezTo>
                    <a:cubicBezTo>
                      <a:pt x="2" y="1"/>
                      <a:pt x="3" y="1"/>
                      <a:pt x="4" y="2"/>
                    </a:cubicBezTo>
                    <a:cubicBezTo>
                      <a:pt x="3" y="1"/>
                      <a:pt x="2" y="1"/>
                      <a:pt x="1"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94" name="Freeform 27">
                <a:extLst>
                  <a:ext uri="{FF2B5EF4-FFF2-40B4-BE49-F238E27FC236}">
                    <a16:creationId xmlns:a16="http://schemas.microsoft.com/office/drawing/2014/main" id="{B93B65E5-3015-4525-A19B-C5341DA19A09}"/>
                  </a:ext>
                </a:extLst>
              </p:cNvPr>
              <p:cNvSpPr>
                <a:spLocks/>
              </p:cNvSpPr>
              <p:nvPr/>
            </p:nvSpPr>
            <p:spPr bwMode="auto">
              <a:xfrm>
                <a:off x="2482851" y="622300"/>
                <a:ext cx="1530350" cy="1233488"/>
              </a:xfrm>
              <a:custGeom>
                <a:avLst/>
                <a:gdLst>
                  <a:gd name="T0" fmla="*/ 126 w 361"/>
                  <a:gd name="T1" fmla="*/ 89 h 290"/>
                  <a:gd name="T2" fmla="*/ 137 w 361"/>
                  <a:gd name="T3" fmla="*/ 45 h 290"/>
                  <a:gd name="T4" fmla="*/ 217 w 361"/>
                  <a:gd name="T5" fmla="*/ 38 h 290"/>
                  <a:gd name="T6" fmla="*/ 237 w 361"/>
                  <a:gd name="T7" fmla="*/ 74 h 290"/>
                  <a:gd name="T8" fmla="*/ 243 w 361"/>
                  <a:gd name="T9" fmla="*/ 73 h 290"/>
                  <a:gd name="T10" fmla="*/ 261 w 361"/>
                  <a:gd name="T11" fmla="*/ 59 h 290"/>
                  <a:gd name="T12" fmla="*/ 332 w 361"/>
                  <a:gd name="T13" fmla="*/ 87 h 290"/>
                  <a:gd name="T14" fmla="*/ 315 w 361"/>
                  <a:gd name="T15" fmla="*/ 143 h 290"/>
                  <a:gd name="T16" fmla="*/ 315 w 361"/>
                  <a:gd name="T17" fmla="*/ 144 h 290"/>
                  <a:gd name="T18" fmla="*/ 350 w 361"/>
                  <a:gd name="T19" fmla="*/ 171 h 290"/>
                  <a:gd name="T20" fmla="*/ 345 w 361"/>
                  <a:gd name="T21" fmla="*/ 214 h 290"/>
                  <a:gd name="T22" fmla="*/ 280 w 361"/>
                  <a:gd name="T23" fmla="*/ 224 h 290"/>
                  <a:gd name="T24" fmla="*/ 275 w 361"/>
                  <a:gd name="T25" fmla="*/ 226 h 290"/>
                  <a:gd name="T26" fmla="*/ 230 w 361"/>
                  <a:gd name="T27" fmla="*/ 284 h 290"/>
                  <a:gd name="T28" fmla="*/ 175 w 361"/>
                  <a:gd name="T29" fmla="*/ 244 h 290"/>
                  <a:gd name="T30" fmla="*/ 171 w 361"/>
                  <a:gd name="T31" fmla="*/ 243 h 290"/>
                  <a:gd name="T32" fmla="*/ 164 w 361"/>
                  <a:gd name="T33" fmla="*/ 251 h 290"/>
                  <a:gd name="T34" fmla="*/ 104 w 361"/>
                  <a:gd name="T35" fmla="*/ 275 h 290"/>
                  <a:gd name="T36" fmla="*/ 58 w 361"/>
                  <a:gd name="T37" fmla="*/ 235 h 290"/>
                  <a:gd name="T38" fmla="*/ 71 w 361"/>
                  <a:gd name="T39" fmla="*/ 195 h 290"/>
                  <a:gd name="T40" fmla="*/ 73 w 361"/>
                  <a:gd name="T41" fmla="*/ 193 h 290"/>
                  <a:gd name="T42" fmla="*/ 33 w 361"/>
                  <a:gd name="T43" fmla="*/ 147 h 290"/>
                  <a:gd name="T44" fmla="*/ 121 w 361"/>
                  <a:gd name="T45" fmla="*/ 91 h 290"/>
                  <a:gd name="T46" fmla="*/ 126 w 361"/>
                  <a:gd name="T47" fmla="*/ 89 h 290"/>
                  <a:gd name="T48" fmla="*/ 36 w 361"/>
                  <a:gd name="T49" fmla="*/ 171 h 290"/>
                  <a:gd name="T50" fmla="*/ 62 w 361"/>
                  <a:gd name="T51" fmla="*/ 192 h 290"/>
                  <a:gd name="T52" fmla="*/ 68 w 361"/>
                  <a:gd name="T53" fmla="*/ 194 h 290"/>
                  <a:gd name="T54" fmla="*/ 65 w 361"/>
                  <a:gd name="T55" fmla="*/ 196 h 290"/>
                  <a:gd name="T56" fmla="*/ 73 w 361"/>
                  <a:gd name="T57" fmla="*/ 266 h 290"/>
                  <a:gd name="T58" fmla="*/ 151 w 361"/>
                  <a:gd name="T59" fmla="*/ 267 h 290"/>
                  <a:gd name="T60" fmla="*/ 172 w 361"/>
                  <a:gd name="T61" fmla="*/ 246 h 290"/>
                  <a:gd name="T62" fmla="*/ 169 w 361"/>
                  <a:gd name="T63" fmla="*/ 248 h 290"/>
                  <a:gd name="T64" fmla="*/ 173 w 361"/>
                  <a:gd name="T65" fmla="*/ 262 h 290"/>
                  <a:gd name="T66" fmla="*/ 241 w 361"/>
                  <a:gd name="T67" fmla="*/ 285 h 290"/>
                  <a:gd name="T68" fmla="*/ 281 w 361"/>
                  <a:gd name="T69" fmla="*/ 236 h 290"/>
                  <a:gd name="T70" fmla="*/ 281 w 361"/>
                  <a:gd name="T71" fmla="*/ 224 h 290"/>
                  <a:gd name="T72" fmla="*/ 275 w 361"/>
                  <a:gd name="T73" fmla="*/ 226 h 290"/>
                  <a:gd name="T74" fmla="*/ 353 w 361"/>
                  <a:gd name="T75" fmla="*/ 208 h 290"/>
                  <a:gd name="T76" fmla="*/ 347 w 361"/>
                  <a:gd name="T77" fmla="*/ 157 h 290"/>
                  <a:gd name="T78" fmla="*/ 331 w 361"/>
                  <a:gd name="T79" fmla="*/ 145 h 290"/>
                  <a:gd name="T80" fmla="*/ 324 w 361"/>
                  <a:gd name="T81" fmla="*/ 140 h 290"/>
                  <a:gd name="T82" fmla="*/ 306 w 361"/>
                  <a:gd name="T83" fmla="*/ 54 h 290"/>
                  <a:gd name="T84" fmla="*/ 238 w 361"/>
                  <a:gd name="T85" fmla="*/ 73 h 290"/>
                  <a:gd name="T86" fmla="*/ 243 w 361"/>
                  <a:gd name="T87" fmla="*/ 72 h 290"/>
                  <a:gd name="T88" fmla="*/ 120 w 361"/>
                  <a:gd name="T89" fmla="*/ 91 h 290"/>
                  <a:gd name="T90" fmla="*/ 126 w 361"/>
                  <a:gd name="T91" fmla="*/ 89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1" h="290">
                    <a:moveTo>
                      <a:pt x="126" y="89"/>
                    </a:moveTo>
                    <a:cubicBezTo>
                      <a:pt x="123" y="74"/>
                      <a:pt x="126" y="57"/>
                      <a:pt x="137" y="45"/>
                    </a:cubicBezTo>
                    <a:cubicBezTo>
                      <a:pt x="155" y="24"/>
                      <a:pt x="195" y="25"/>
                      <a:pt x="217" y="38"/>
                    </a:cubicBezTo>
                    <a:cubicBezTo>
                      <a:pt x="230" y="46"/>
                      <a:pt x="236" y="60"/>
                      <a:pt x="237" y="74"/>
                    </a:cubicBezTo>
                    <a:cubicBezTo>
                      <a:pt x="238" y="75"/>
                      <a:pt x="242" y="73"/>
                      <a:pt x="243" y="73"/>
                    </a:cubicBezTo>
                    <a:cubicBezTo>
                      <a:pt x="248" y="67"/>
                      <a:pt x="255" y="63"/>
                      <a:pt x="261" y="59"/>
                    </a:cubicBezTo>
                    <a:cubicBezTo>
                      <a:pt x="290" y="42"/>
                      <a:pt x="317" y="63"/>
                      <a:pt x="332" y="87"/>
                    </a:cubicBezTo>
                    <a:cubicBezTo>
                      <a:pt x="345" y="109"/>
                      <a:pt x="331" y="128"/>
                      <a:pt x="315" y="143"/>
                    </a:cubicBezTo>
                    <a:cubicBezTo>
                      <a:pt x="314" y="143"/>
                      <a:pt x="315" y="144"/>
                      <a:pt x="315" y="144"/>
                    </a:cubicBezTo>
                    <a:cubicBezTo>
                      <a:pt x="330" y="148"/>
                      <a:pt x="344" y="157"/>
                      <a:pt x="350" y="171"/>
                    </a:cubicBezTo>
                    <a:cubicBezTo>
                      <a:pt x="356" y="184"/>
                      <a:pt x="350" y="201"/>
                      <a:pt x="345" y="214"/>
                    </a:cubicBezTo>
                    <a:cubicBezTo>
                      <a:pt x="332" y="242"/>
                      <a:pt x="302" y="240"/>
                      <a:pt x="280" y="224"/>
                    </a:cubicBezTo>
                    <a:cubicBezTo>
                      <a:pt x="279" y="223"/>
                      <a:pt x="274" y="224"/>
                      <a:pt x="275" y="226"/>
                    </a:cubicBezTo>
                    <a:cubicBezTo>
                      <a:pt x="281" y="256"/>
                      <a:pt x="260" y="279"/>
                      <a:pt x="230" y="284"/>
                    </a:cubicBezTo>
                    <a:cubicBezTo>
                      <a:pt x="196" y="290"/>
                      <a:pt x="183" y="271"/>
                      <a:pt x="175" y="244"/>
                    </a:cubicBezTo>
                    <a:cubicBezTo>
                      <a:pt x="174" y="243"/>
                      <a:pt x="172" y="243"/>
                      <a:pt x="171" y="243"/>
                    </a:cubicBezTo>
                    <a:cubicBezTo>
                      <a:pt x="168" y="244"/>
                      <a:pt x="166" y="248"/>
                      <a:pt x="164" y="251"/>
                    </a:cubicBezTo>
                    <a:cubicBezTo>
                      <a:pt x="149" y="269"/>
                      <a:pt x="128" y="280"/>
                      <a:pt x="104" y="275"/>
                    </a:cubicBezTo>
                    <a:cubicBezTo>
                      <a:pt x="83" y="271"/>
                      <a:pt x="62" y="256"/>
                      <a:pt x="58" y="235"/>
                    </a:cubicBezTo>
                    <a:cubicBezTo>
                      <a:pt x="56" y="226"/>
                      <a:pt x="60" y="198"/>
                      <a:pt x="71" y="195"/>
                    </a:cubicBezTo>
                    <a:cubicBezTo>
                      <a:pt x="72" y="195"/>
                      <a:pt x="75" y="194"/>
                      <a:pt x="73" y="193"/>
                    </a:cubicBezTo>
                    <a:cubicBezTo>
                      <a:pt x="53" y="185"/>
                      <a:pt x="37" y="168"/>
                      <a:pt x="33" y="147"/>
                    </a:cubicBezTo>
                    <a:cubicBezTo>
                      <a:pt x="24" y="101"/>
                      <a:pt x="83" y="60"/>
                      <a:pt x="121" y="91"/>
                    </a:cubicBezTo>
                    <a:cubicBezTo>
                      <a:pt x="122" y="92"/>
                      <a:pt x="127" y="90"/>
                      <a:pt x="126" y="89"/>
                    </a:cubicBezTo>
                    <a:cubicBezTo>
                      <a:pt x="77" y="48"/>
                      <a:pt x="0" y="116"/>
                      <a:pt x="36" y="171"/>
                    </a:cubicBezTo>
                    <a:cubicBezTo>
                      <a:pt x="42" y="180"/>
                      <a:pt x="52" y="187"/>
                      <a:pt x="62" y="192"/>
                    </a:cubicBezTo>
                    <a:cubicBezTo>
                      <a:pt x="65" y="194"/>
                      <a:pt x="67" y="194"/>
                      <a:pt x="68" y="194"/>
                    </a:cubicBezTo>
                    <a:cubicBezTo>
                      <a:pt x="69" y="194"/>
                      <a:pt x="68" y="193"/>
                      <a:pt x="65" y="196"/>
                    </a:cubicBezTo>
                    <a:cubicBezTo>
                      <a:pt x="43" y="217"/>
                      <a:pt x="50" y="249"/>
                      <a:pt x="73" y="266"/>
                    </a:cubicBezTo>
                    <a:cubicBezTo>
                      <a:pt x="97" y="283"/>
                      <a:pt x="127" y="283"/>
                      <a:pt x="151" y="267"/>
                    </a:cubicBezTo>
                    <a:cubicBezTo>
                      <a:pt x="160" y="262"/>
                      <a:pt x="166" y="254"/>
                      <a:pt x="172" y="246"/>
                    </a:cubicBezTo>
                    <a:cubicBezTo>
                      <a:pt x="175" y="243"/>
                      <a:pt x="169" y="244"/>
                      <a:pt x="169" y="248"/>
                    </a:cubicBezTo>
                    <a:cubicBezTo>
                      <a:pt x="170" y="253"/>
                      <a:pt x="172" y="258"/>
                      <a:pt x="173" y="262"/>
                    </a:cubicBezTo>
                    <a:cubicBezTo>
                      <a:pt x="184" y="290"/>
                      <a:pt x="216" y="290"/>
                      <a:pt x="241" y="285"/>
                    </a:cubicBezTo>
                    <a:cubicBezTo>
                      <a:pt x="265" y="279"/>
                      <a:pt x="280" y="260"/>
                      <a:pt x="281" y="236"/>
                    </a:cubicBezTo>
                    <a:cubicBezTo>
                      <a:pt x="281" y="232"/>
                      <a:pt x="281" y="228"/>
                      <a:pt x="281" y="224"/>
                    </a:cubicBezTo>
                    <a:cubicBezTo>
                      <a:pt x="279" y="225"/>
                      <a:pt x="277" y="226"/>
                      <a:pt x="275" y="226"/>
                    </a:cubicBezTo>
                    <a:cubicBezTo>
                      <a:pt x="304" y="247"/>
                      <a:pt x="337" y="242"/>
                      <a:pt x="353" y="208"/>
                    </a:cubicBezTo>
                    <a:cubicBezTo>
                      <a:pt x="361" y="191"/>
                      <a:pt x="361" y="171"/>
                      <a:pt x="347" y="157"/>
                    </a:cubicBezTo>
                    <a:cubicBezTo>
                      <a:pt x="343" y="152"/>
                      <a:pt x="337" y="148"/>
                      <a:pt x="331" y="145"/>
                    </a:cubicBezTo>
                    <a:cubicBezTo>
                      <a:pt x="325" y="143"/>
                      <a:pt x="318" y="144"/>
                      <a:pt x="324" y="140"/>
                    </a:cubicBezTo>
                    <a:cubicBezTo>
                      <a:pt x="356" y="112"/>
                      <a:pt x="341" y="73"/>
                      <a:pt x="306" y="54"/>
                    </a:cubicBezTo>
                    <a:cubicBezTo>
                      <a:pt x="283" y="42"/>
                      <a:pt x="254" y="56"/>
                      <a:pt x="238" y="73"/>
                    </a:cubicBezTo>
                    <a:cubicBezTo>
                      <a:pt x="239" y="73"/>
                      <a:pt x="241" y="72"/>
                      <a:pt x="243" y="72"/>
                    </a:cubicBezTo>
                    <a:cubicBezTo>
                      <a:pt x="235" y="0"/>
                      <a:pt x="104" y="17"/>
                      <a:pt x="120" y="91"/>
                    </a:cubicBezTo>
                    <a:cubicBezTo>
                      <a:pt x="121" y="92"/>
                      <a:pt x="127" y="91"/>
                      <a:pt x="126" y="89"/>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95" name="Freeform 28">
                <a:extLst>
                  <a:ext uri="{FF2B5EF4-FFF2-40B4-BE49-F238E27FC236}">
                    <a16:creationId xmlns:a16="http://schemas.microsoft.com/office/drawing/2014/main" id="{46BE03BC-DF8F-4A80-A3D9-A853B2610C45}"/>
                  </a:ext>
                </a:extLst>
              </p:cNvPr>
              <p:cNvSpPr>
                <a:spLocks/>
              </p:cNvSpPr>
              <p:nvPr/>
            </p:nvSpPr>
            <p:spPr bwMode="auto">
              <a:xfrm>
                <a:off x="2843214" y="1004888"/>
                <a:ext cx="1008063" cy="655638"/>
              </a:xfrm>
              <a:custGeom>
                <a:avLst/>
                <a:gdLst>
                  <a:gd name="T0" fmla="*/ 105 w 238"/>
                  <a:gd name="T1" fmla="*/ 3 h 154"/>
                  <a:gd name="T2" fmla="*/ 6 w 238"/>
                  <a:gd name="T3" fmla="*/ 74 h 154"/>
                  <a:gd name="T4" fmla="*/ 123 w 238"/>
                  <a:gd name="T5" fmla="*/ 149 h 154"/>
                  <a:gd name="T6" fmla="*/ 222 w 238"/>
                  <a:gd name="T7" fmla="*/ 100 h 154"/>
                  <a:gd name="T8" fmla="*/ 177 w 238"/>
                  <a:gd name="T9" fmla="*/ 9 h 154"/>
                  <a:gd name="T10" fmla="*/ 105 w 238"/>
                  <a:gd name="T11" fmla="*/ 3 h 154"/>
                </a:gdLst>
                <a:ahLst/>
                <a:cxnLst>
                  <a:cxn ang="0">
                    <a:pos x="T0" y="T1"/>
                  </a:cxn>
                  <a:cxn ang="0">
                    <a:pos x="T2" y="T3"/>
                  </a:cxn>
                  <a:cxn ang="0">
                    <a:pos x="T4" y="T5"/>
                  </a:cxn>
                  <a:cxn ang="0">
                    <a:pos x="T6" y="T7"/>
                  </a:cxn>
                  <a:cxn ang="0">
                    <a:pos x="T8" y="T9"/>
                  </a:cxn>
                  <a:cxn ang="0">
                    <a:pos x="T10" y="T11"/>
                  </a:cxn>
                </a:cxnLst>
                <a:rect l="0" t="0" r="r" b="b"/>
                <a:pathLst>
                  <a:path w="238" h="154">
                    <a:moveTo>
                      <a:pt x="105" y="3"/>
                    </a:moveTo>
                    <a:cubicBezTo>
                      <a:pt x="68" y="7"/>
                      <a:pt x="11" y="26"/>
                      <a:pt x="6" y="74"/>
                    </a:cubicBezTo>
                    <a:cubicBezTo>
                      <a:pt x="0" y="139"/>
                      <a:pt x="79" y="154"/>
                      <a:pt x="123" y="149"/>
                    </a:cubicBezTo>
                    <a:cubicBezTo>
                      <a:pt x="159" y="144"/>
                      <a:pt x="206" y="141"/>
                      <a:pt x="222" y="100"/>
                    </a:cubicBezTo>
                    <a:cubicBezTo>
                      <a:pt x="238" y="61"/>
                      <a:pt x="211" y="20"/>
                      <a:pt x="177" y="9"/>
                    </a:cubicBezTo>
                    <a:cubicBezTo>
                      <a:pt x="155" y="1"/>
                      <a:pt x="128" y="0"/>
                      <a:pt x="10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96" name="Freeform 29">
                <a:extLst>
                  <a:ext uri="{FF2B5EF4-FFF2-40B4-BE49-F238E27FC236}">
                    <a16:creationId xmlns:a16="http://schemas.microsoft.com/office/drawing/2014/main" id="{BFA00602-F551-4467-BC9B-B7CCEC5234FB}"/>
                  </a:ext>
                </a:extLst>
              </p:cNvPr>
              <p:cNvSpPr>
                <a:spLocks/>
              </p:cNvSpPr>
              <p:nvPr/>
            </p:nvSpPr>
            <p:spPr bwMode="auto">
              <a:xfrm>
                <a:off x="2805114" y="958850"/>
                <a:ext cx="1017588" cy="668338"/>
              </a:xfrm>
              <a:custGeom>
                <a:avLst/>
                <a:gdLst>
                  <a:gd name="T0" fmla="*/ 108 w 240"/>
                  <a:gd name="T1" fmla="*/ 4 h 157"/>
                  <a:gd name="T2" fmla="*/ 5 w 240"/>
                  <a:gd name="T3" fmla="*/ 82 h 157"/>
                  <a:gd name="T4" fmla="*/ 106 w 240"/>
                  <a:gd name="T5" fmla="*/ 156 h 157"/>
                  <a:gd name="T6" fmla="*/ 228 w 240"/>
                  <a:gd name="T7" fmla="*/ 102 h 157"/>
                  <a:gd name="T8" fmla="*/ 205 w 240"/>
                  <a:gd name="T9" fmla="*/ 23 h 157"/>
                  <a:gd name="T10" fmla="*/ 108 w 240"/>
                  <a:gd name="T11" fmla="*/ 4 h 157"/>
                  <a:gd name="T12" fmla="*/ 106 w 240"/>
                  <a:gd name="T13" fmla="*/ 6 h 157"/>
                  <a:gd name="T14" fmla="*/ 226 w 240"/>
                  <a:gd name="T15" fmla="*/ 81 h 157"/>
                  <a:gd name="T16" fmla="*/ 102 w 240"/>
                  <a:gd name="T17" fmla="*/ 153 h 157"/>
                  <a:gd name="T18" fmla="*/ 12 w 240"/>
                  <a:gd name="T19" fmla="*/ 94 h 157"/>
                  <a:gd name="T20" fmla="*/ 107 w 240"/>
                  <a:gd name="T21" fmla="*/ 6 h 157"/>
                  <a:gd name="T22" fmla="*/ 108 w 240"/>
                  <a:gd name="T23" fmla="*/ 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157">
                    <a:moveTo>
                      <a:pt x="108" y="4"/>
                    </a:moveTo>
                    <a:cubicBezTo>
                      <a:pt x="63" y="10"/>
                      <a:pt x="9" y="31"/>
                      <a:pt x="5" y="82"/>
                    </a:cubicBezTo>
                    <a:cubicBezTo>
                      <a:pt x="2" y="135"/>
                      <a:pt x="64" y="155"/>
                      <a:pt x="106" y="156"/>
                    </a:cubicBezTo>
                    <a:cubicBezTo>
                      <a:pt x="150" y="157"/>
                      <a:pt x="208" y="146"/>
                      <a:pt x="228" y="102"/>
                    </a:cubicBezTo>
                    <a:cubicBezTo>
                      <a:pt x="240" y="74"/>
                      <a:pt x="226" y="42"/>
                      <a:pt x="205" y="23"/>
                    </a:cubicBezTo>
                    <a:cubicBezTo>
                      <a:pt x="180" y="0"/>
                      <a:pt x="140" y="1"/>
                      <a:pt x="108" y="4"/>
                    </a:cubicBezTo>
                    <a:cubicBezTo>
                      <a:pt x="107" y="4"/>
                      <a:pt x="102" y="7"/>
                      <a:pt x="106" y="6"/>
                    </a:cubicBezTo>
                    <a:cubicBezTo>
                      <a:pt x="159" y="1"/>
                      <a:pt x="225" y="16"/>
                      <a:pt x="226" y="81"/>
                    </a:cubicBezTo>
                    <a:cubicBezTo>
                      <a:pt x="228" y="142"/>
                      <a:pt x="148" y="156"/>
                      <a:pt x="102" y="153"/>
                    </a:cubicBezTo>
                    <a:cubicBezTo>
                      <a:pt x="64" y="151"/>
                      <a:pt x="21" y="134"/>
                      <a:pt x="12" y="94"/>
                    </a:cubicBezTo>
                    <a:cubicBezTo>
                      <a:pt x="0" y="39"/>
                      <a:pt x="63" y="12"/>
                      <a:pt x="107" y="6"/>
                    </a:cubicBezTo>
                    <a:cubicBezTo>
                      <a:pt x="109" y="6"/>
                      <a:pt x="112" y="3"/>
                      <a:pt x="108"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97" name="Freeform 30">
                <a:extLst>
                  <a:ext uri="{FF2B5EF4-FFF2-40B4-BE49-F238E27FC236}">
                    <a16:creationId xmlns:a16="http://schemas.microsoft.com/office/drawing/2014/main" id="{56044984-B932-40FF-8E72-D66665C0F2C7}"/>
                  </a:ext>
                </a:extLst>
              </p:cNvPr>
              <p:cNvSpPr>
                <a:spLocks/>
              </p:cNvSpPr>
              <p:nvPr/>
            </p:nvSpPr>
            <p:spPr bwMode="auto">
              <a:xfrm>
                <a:off x="2906714" y="1052513"/>
                <a:ext cx="771525" cy="136525"/>
              </a:xfrm>
              <a:custGeom>
                <a:avLst/>
                <a:gdLst>
                  <a:gd name="T0" fmla="*/ 3 w 182"/>
                  <a:gd name="T1" fmla="*/ 17 h 32"/>
                  <a:gd name="T2" fmla="*/ 179 w 182"/>
                  <a:gd name="T3" fmla="*/ 2 h 32"/>
                  <a:gd name="T4" fmla="*/ 175 w 182"/>
                  <a:gd name="T5" fmla="*/ 1 h 32"/>
                  <a:gd name="T6" fmla="*/ 7 w 182"/>
                  <a:gd name="T7" fmla="*/ 14 h 32"/>
                  <a:gd name="T8" fmla="*/ 3 w 182"/>
                  <a:gd name="T9" fmla="*/ 17 h 32"/>
                </a:gdLst>
                <a:ahLst/>
                <a:cxnLst>
                  <a:cxn ang="0">
                    <a:pos x="T0" y="T1"/>
                  </a:cxn>
                  <a:cxn ang="0">
                    <a:pos x="T2" y="T3"/>
                  </a:cxn>
                  <a:cxn ang="0">
                    <a:pos x="T4" y="T5"/>
                  </a:cxn>
                  <a:cxn ang="0">
                    <a:pos x="T6" y="T7"/>
                  </a:cxn>
                  <a:cxn ang="0">
                    <a:pos x="T8" y="T9"/>
                  </a:cxn>
                </a:cxnLst>
                <a:rect l="0" t="0" r="r" b="b"/>
                <a:pathLst>
                  <a:path w="182" h="32">
                    <a:moveTo>
                      <a:pt x="3" y="17"/>
                    </a:moveTo>
                    <a:cubicBezTo>
                      <a:pt x="60" y="32"/>
                      <a:pt x="126" y="28"/>
                      <a:pt x="179" y="2"/>
                    </a:cubicBezTo>
                    <a:cubicBezTo>
                      <a:pt x="182" y="1"/>
                      <a:pt x="177" y="0"/>
                      <a:pt x="175" y="1"/>
                    </a:cubicBezTo>
                    <a:cubicBezTo>
                      <a:pt x="125" y="26"/>
                      <a:pt x="61" y="28"/>
                      <a:pt x="7" y="14"/>
                    </a:cubicBezTo>
                    <a:cubicBezTo>
                      <a:pt x="5" y="13"/>
                      <a:pt x="0" y="16"/>
                      <a:pt x="3"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98" name="Freeform 31">
                <a:extLst>
                  <a:ext uri="{FF2B5EF4-FFF2-40B4-BE49-F238E27FC236}">
                    <a16:creationId xmlns:a16="http://schemas.microsoft.com/office/drawing/2014/main" id="{339F0238-9F6B-486F-B197-D53C8A6268FE}"/>
                  </a:ext>
                </a:extLst>
              </p:cNvPr>
              <p:cNvSpPr>
                <a:spLocks/>
              </p:cNvSpPr>
              <p:nvPr/>
            </p:nvSpPr>
            <p:spPr bwMode="auto">
              <a:xfrm>
                <a:off x="2838451" y="1163638"/>
                <a:ext cx="928688" cy="215900"/>
              </a:xfrm>
              <a:custGeom>
                <a:avLst/>
                <a:gdLst>
                  <a:gd name="T0" fmla="*/ 0 w 219"/>
                  <a:gd name="T1" fmla="*/ 26 h 51"/>
                  <a:gd name="T2" fmla="*/ 216 w 219"/>
                  <a:gd name="T3" fmla="*/ 1 h 51"/>
                  <a:gd name="T4" fmla="*/ 212 w 219"/>
                  <a:gd name="T5" fmla="*/ 1 h 51"/>
                  <a:gd name="T6" fmla="*/ 6 w 219"/>
                  <a:gd name="T7" fmla="*/ 24 h 51"/>
                  <a:gd name="T8" fmla="*/ 0 w 219"/>
                  <a:gd name="T9" fmla="*/ 26 h 51"/>
                </a:gdLst>
                <a:ahLst/>
                <a:cxnLst>
                  <a:cxn ang="0">
                    <a:pos x="T0" y="T1"/>
                  </a:cxn>
                  <a:cxn ang="0">
                    <a:pos x="T2" y="T3"/>
                  </a:cxn>
                  <a:cxn ang="0">
                    <a:pos x="T4" y="T5"/>
                  </a:cxn>
                  <a:cxn ang="0">
                    <a:pos x="T6" y="T7"/>
                  </a:cxn>
                  <a:cxn ang="0">
                    <a:pos x="T8" y="T9"/>
                  </a:cxn>
                </a:cxnLst>
                <a:rect l="0" t="0" r="r" b="b"/>
                <a:pathLst>
                  <a:path w="219" h="51">
                    <a:moveTo>
                      <a:pt x="0" y="26"/>
                    </a:moveTo>
                    <a:cubicBezTo>
                      <a:pt x="70" y="51"/>
                      <a:pt x="155" y="44"/>
                      <a:pt x="216" y="1"/>
                    </a:cubicBezTo>
                    <a:cubicBezTo>
                      <a:pt x="219" y="0"/>
                      <a:pt x="213" y="0"/>
                      <a:pt x="212" y="1"/>
                    </a:cubicBezTo>
                    <a:cubicBezTo>
                      <a:pt x="153" y="42"/>
                      <a:pt x="72" y="48"/>
                      <a:pt x="6" y="24"/>
                    </a:cubicBezTo>
                    <a:cubicBezTo>
                      <a:pt x="4" y="23"/>
                      <a:pt x="0" y="26"/>
                      <a:pt x="0" y="26"/>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99" name="Freeform 32">
                <a:extLst>
                  <a:ext uri="{FF2B5EF4-FFF2-40B4-BE49-F238E27FC236}">
                    <a16:creationId xmlns:a16="http://schemas.microsoft.com/office/drawing/2014/main" id="{CD462A33-BCED-4AAF-B7DB-E870B4EB9D96}"/>
                  </a:ext>
                </a:extLst>
              </p:cNvPr>
              <p:cNvSpPr>
                <a:spLocks/>
              </p:cNvSpPr>
              <p:nvPr/>
            </p:nvSpPr>
            <p:spPr bwMode="auto">
              <a:xfrm>
                <a:off x="2863851" y="1316038"/>
                <a:ext cx="928688" cy="233363"/>
              </a:xfrm>
              <a:custGeom>
                <a:avLst/>
                <a:gdLst>
                  <a:gd name="T0" fmla="*/ 4 w 219"/>
                  <a:gd name="T1" fmla="*/ 34 h 55"/>
                  <a:gd name="T2" fmla="*/ 216 w 219"/>
                  <a:gd name="T3" fmla="*/ 5 h 55"/>
                  <a:gd name="T4" fmla="*/ 212 w 219"/>
                  <a:gd name="T5" fmla="*/ 2 h 55"/>
                  <a:gd name="T6" fmla="*/ 7 w 219"/>
                  <a:gd name="T7" fmla="*/ 30 h 55"/>
                  <a:gd name="T8" fmla="*/ 4 w 219"/>
                  <a:gd name="T9" fmla="*/ 34 h 55"/>
                </a:gdLst>
                <a:ahLst/>
                <a:cxnLst>
                  <a:cxn ang="0">
                    <a:pos x="T0" y="T1"/>
                  </a:cxn>
                  <a:cxn ang="0">
                    <a:pos x="T2" y="T3"/>
                  </a:cxn>
                  <a:cxn ang="0">
                    <a:pos x="T4" y="T5"/>
                  </a:cxn>
                  <a:cxn ang="0">
                    <a:pos x="T6" y="T7"/>
                  </a:cxn>
                  <a:cxn ang="0">
                    <a:pos x="T8" y="T9"/>
                  </a:cxn>
                </a:cxnLst>
                <a:rect l="0" t="0" r="r" b="b"/>
                <a:pathLst>
                  <a:path w="219" h="55">
                    <a:moveTo>
                      <a:pt x="4" y="34"/>
                    </a:moveTo>
                    <a:cubicBezTo>
                      <a:pt x="74" y="55"/>
                      <a:pt x="156" y="45"/>
                      <a:pt x="216" y="5"/>
                    </a:cubicBezTo>
                    <a:cubicBezTo>
                      <a:pt x="219" y="2"/>
                      <a:pt x="215" y="0"/>
                      <a:pt x="212" y="2"/>
                    </a:cubicBezTo>
                    <a:cubicBezTo>
                      <a:pt x="154" y="41"/>
                      <a:pt x="74" y="50"/>
                      <a:pt x="7" y="30"/>
                    </a:cubicBezTo>
                    <a:cubicBezTo>
                      <a:pt x="5" y="29"/>
                      <a:pt x="0" y="33"/>
                      <a:pt x="4" y="3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00" name="Freeform 33">
                <a:extLst>
                  <a:ext uri="{FF2B5EF4-FFF2-40B4-BE49-F238E27FC236}">
                    <a16:creationId xmlns:a16="http://schemas.microsoft.com/office/drawing/2014/main" id="{E320DF6E-B96D-4D5F-8FA9-FD116D04C6F5}"/>
                  </a:ext>
                </a:extLst>
              </p:cNvPr>
              <p:cNvSpPr>
                <a:spLocks/>
              </p:cNvSpPr>
              <p:nvPr/>
            </p:nvSpPr>
            <p:spPr bwMode="auto">
              <a:xfrm>
                <a:off x="2947989" y="1019175"/>
                <a:ext cx="230188" cy="595313"/>
              </a:xfrm>
              <a:custGeom>
                <a:avLst/>
                <a:gdLst>
                  <a:gd name="T0" fmla="*/ 27 w 54"/>
                  <a:gd name="T1" fmla="*/ 3 h 140"/>
                  <a:gd name="T2" fmla="*/ 47 w 54"/>
                  <a:gd name="T3" fmla="*/ 139 h 140"/>
                  <a:gd name="T4" fmla="*/ 51 w 54"/>
                  <a:gd name="T5" fmla="*/ 135 h 140"/>
                  <a:gd name="T6" fmla="*/ 32 w 54"/>
                  <a:gd name="T7" fmla="*/ 3 h 140"/>
                  <a:gd name="T8" fmla="*/ 27 w 54"/>
                  <a:gd name="T9" fmla="*/ 3 h 140"/>
                </a:gdLst>
                <a:ahLst/>
                <a:cxnLst>
                  <a:cxn ang="0">
                    <a:pos x="T0" y="T1"/>
                  </a:cxn>
                  <a:cxn ang="0">
                    <a:pos x="T2" y="T3"/>
                  </a:cxn>
                  <a:cxn ang="0">
                    <a:pos x="T4" y="T5"/>
                  </a:cxn>
                  <a:cxn ang="0">
                    <a:pos x="T6" y="T7"/>
                  </a:cxn>
                  <a:cxn ang="0">
                    <a:pos x="T8" y="T9"/>
                  </a:cxn>
                </a:cxnLst>
                <a:rect l="0" t="0" r="r" b="b"/>
                <a:pathLst>
                  <a:path w="54" h="140">
                    <a:moveTo>
                      <a:pt x="27" y="3"/>
                    </a:moveTo>
                    <a:cubicBezTo>
                      <a:pt x="0" y="48"/>
                      <a:pt x="2" y="106"/>
                      <a:pt x="47" y="139"/>
                    </a:cubicBezTo>
                    <a:cubicBezTo>
                      <a:pt x="49" y="140"/>
                      <a:pt x="54" y="137"/>
                      <a:pt x="51" y="135"/>
                    </a:cubicBezTo>
                    <a:cubicBezTo>
                      <a:pt x="8" y="103"/>
                      <a:pt x="6" y="47"/>
                      <a:pt x="32" y="3"/>
                    </a:cubicBezTo>
                    <a:cubicBezTo>
                      <a:pt x="34" y="0"/>
                      <a:pt x="28" y="1"/>
                      <a:pt x="27"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01" name="Freeform 34">
                <a:extLst>
                  <a:ext uri="{FF2B5EF4-FFF2-40B4-BE49-F238E27FC236}">
                    <a16:creationId xmlns:a16="http://schemas.microsoft.com/office/drawing/2014/main" id="{BE23E95C-11D2-4057-B5FB-64128BF285A0}"/>
                  </a:ext>
                </a:extLst>
              </p:cNvPr>
              <p:cNvSpPr>
                <a:spLocks/>
              </p:cNvSpPr>
              <p:nvPr/>
            </p:nvSpPr>
            <p:spPr bwMode="auto">
              <a:xfrm>
                <a:off x="3181351" y="971550"/>
                <a:ext cx="179388" cy="655638"/>
              </a:xfrm>
              <a:custGeom>
                <a:avLst/>
                <a:gdLst>
                  <a:gd name="T0" fmla="*/ 10 w 42"/>
                  <a:gd name="T1" fmla="*/ 4 h 154"/>
                  <a:gd name="T2" fmla="*/ 35 w 42"/>
                  <a:gd name="T3" fmla="*/ 152 h 154"/>
                  <a:gd name="T4" fmla="*/ 40 w 42"/>
                  <a:gd name="T5" fmla="*/ 149 h 154"/>
                  <a:gd name="T6" fmla="*/ 16 w 42"/>
                  <a:gd name="T7" fmla="*/ 3 h 154"/>
                  <a:gd name="T8" fmla="*/ 10 w 42"/>
                  <a:gd name="T9" fmla="*/ 4 h 154"/>
                </a:gdLst>
                <a:ahLst/>
                <a:cxnLst>
                  <a:cxn ang="0">
                    <a:pos x="T0" y="T1"/>
                  </a:cxn>
                  <a:cxn ang="0">
                    <a:pos x="T2" y="T3"/>
                  </a:cxn>
                  <a:cxn ang="0">
                    <a:pos x="T4" y="T5"/>
                  </a:cxn>
                  <a:cxn ang="0">
                    <a:pos x="T6" y="T7"/>
                  </a:cxn>
                  <a:cxn ang="0">
                    <a:pos x="T8" y="T9"/>
                  </a:cxn>
                </a:cxnLst>
                <a:rect l="0" t="0" r="r" b="b"/>
                <a:pathLst>
                  <a:path w="42" h="154">
                    <a:moveTo>
                      <a:pt x="10" y="4"/>
                    </a:moveTo>
                    <a:cubicBezTo>
                      <a:pt x="0" y="52"/>
                      <a:pt x="0" y="114"/>
                      <a:pt x="35" y="152"/>
                    </a:cubicBezTo>
                    <a:cubicBezTo>
                      <a:pt x="36" y="154"/>
                      <a:pt x="42" y="152"/>
                      <a:pt x="40" y="149"/>
                    </a:cubicBezTo>
                    <a:cubicBezTo>
                      <a:pt x="6" y="112"/>
                      <a:pt x="6" y="50"/>
                      <a:pt x="16" y="3"/>
                    </a:cubicBezTo>
                    <a:cubicBezTo>
                      <a:pt x="16" y="0"/>
                      <a:pt x="10" y="1"/>
                      <a:pt x="10"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02" name="Freeform 35">
                <a:extLst>
                  <a:ext uri="{FF2B5EF4-FFF2-40B4-BE49-F238E27FC236}">
                    <a16:creationId xmlns:a16="http://schemas.microsoft.com/office/drawing/2014/main" id="{AAD1441F-4F82-43D4-818A-1E3176E7BB98}"/>
                  </a:ext>
                </a:extLst>
              </p:cNvPr>
              <p:cNvSpPr>
                <a:spLocks/>
              </p:cNvSpPr>
              <p:nvPr/>
            </p:nvSpPr>
            <p:spPr bwMode="auto">
              <a:xfrm>
                <a:off x="3373439" y="971550"/>
                <a:ext cx="142875" cy="620713"/>
              </a:xfrm>
              <a:custGeom>
                <a:avLst/>
                <a:gdLst>
                  <a:gd name="T0" fmla="*/ 9 w 34"/>
                  <a:gd name="T1" fmla="*/ 3 h 146"/>
                  <a:gd name="T2" fmla="*/ 28 w 34"/>
                  <a:gd name="T3" fmla="*/ 145 h 146"/>
                  <a:gd name="T4" fmla="*/ 34 w 34"/>
                  <a:gd name="T5" fmla="*/ 143 h 146"/>
                  <a:gd name="T6" fmla="*/ 14 w 34"/>
                  <a:gd name="T7" fmla="*/ 2 h 146"/>
                  <a:gd name="T8" fmla="*/ 9 w 34"/>
                  <a:gd name="T9" fmla="*/ 3 h 146"/>
                </a:gdLst>
                <a:ahLst/>
                <a:cxnLst>
                  <a:cxn ang="0">
                    <a:pos x="T0" y="T1"/>
                  </a:cxn>
                  <a:cxn ang="0">
                    <a:pos x="T2" y="T3"/>
                  </a:cxn>
                  <a:cxn ang="0">
                    <a:pos x="T4" y="T5"/>
                  </a:cxn>
                  <a:cxn ang="0">
                    <a:pos x="T6" y="T7"/>
                  </a:cxn>
                  <a:cxn ang="0">
                    <a:pos x="T8" y="T9"/>
                  </a:cxn>
                </a:cxnLst>
                <a:rect l="0" t="0" r="r" b="b"/>
                <a:pathLst>
                  <a:path w="34" h="146">
                    <a:moveTo>
                      <a:pt x="9" y="3"/>
                    </a:moveTo>
                    <a:cubicBezTo>
                      <a:pt x="0" y="50"/>
                      <a:pt x="7" y="102"/>
                      <a:pt x="28" y="145"/>
                    </a:cubicBezTo>
                    <a:cubicBezTo>
                      <a:pt x="29" y="146"/>
                      <a:pt x="34" y="145"/>
                      <a:pt x="34" y="143"/>
                    </a:cubicBezTo>
                    <a:cubicBezTo>
                      <a:pt x="13" y="101"/>
                      <a:pt x="6" y="49"/>
                      <a:pt x="14" y="2"/>
                    </a:cubicBezTo>
                    <a:cubicBezTo>
                      <a:pt x="15" y="0"/>
                      <a:pt x="9" y="1"/>
                      <a:pt x="9"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03" name="Freeform 36">
                <a:extLst>
                  <a:ext uri="{FF2B5EF4-FFF2-40B4-BE49-F238E27FC236}">
                    <a16:creationId xmlns:a16="http://schemas.microsoft.com/office/drawing/2014/main" id="{15DD3356-B42B-48CA-A45A-6F7F4B9B850D}"/>
                  </a:ext>
                </a:extLst>
              </p:cNvPr>
              <p:cNvSpPr>
                <a:spLocks/>
              </p:cNvSpPr>
              <p:nvPr/>
            </p:nvSpPr>
            <p:spPr bwMode="auto">
              <a:xfrm>
                <a:off x="3546476" y="992188"/>
                <a:ext cx="157163" cy="519113"/>
              </a:xfrm>
              <a:custGeom>
                <a:avLst/>
                <a:gdLst>
                  <a:gd name="T0" fmla="*/ 0 w 37"/>
                  <a:gd name="T1" fmla="*/ 3 h 122"/>
                  <a:gd name="T2" fmla="*/ 29 w 37"/>
                  <a:gd name="T3" fmla="*/ 120 h 122"/>
                  <a:gd name="T4" fmla="*/ 35 w 37"/>
                  <a:gd name="T5" fmla="*/ 117 h 122"/>
                  <a:gd name="T6" fmla="*/ 6 w 37"/>
                  <a:gd name="T7" fmla="*/ 3 h 122"/>
                  <a:gd name="T8" fmla="*/ 0 w 37"/>
                  <a:gd name="T9" fmla="*/ 3 h 122"/>
                </a:gdLst>
                <a:ahLst/>
                <a:cxnLst>
                  <a:cxn ang="0">
                    <a:pos x="T0" y="T1"/>
                  </a:cxn>
                  <a:cxn ang="0">
                    <a:pos x="T2" y="T3"/>
                  </a:cxn>
                  <a:cxn ang="0">
                    <a:pos x="T4" y="T5"/>
                  </a:cxn>
                  <a:cxn ang="0">
                    <a:pos x="T6" y="T7"/>
                  </a:cxn>
                  <a:cxn ang="0">
                    <a:pos x="T8" y="T9"/>
                  </a:cxn>
                </a:cxnLst>
                <a:rect l="0" t="0" r="r" b="b"/>
                <a:pathLst>
                  <a:path w="37" h="122">
                    <a:moveTo>
                      <a:pt x="0" y="3"/>
                    </a:moveTo>
                    <a:cubicBezTo>
                      <a:pt x="1" y="40"/>
                      <a:pt x="3" y="92"/>
                      <a:pt x="29" y="120"/>
                    </a:cubicBezTo>
                    <a:cubicBezTo>
                      <a:pt x="31" y="122"/>
                      <a:pt x="37" y="119"/>
                      <a:pt x="35" y="117"/>
                    </a:cubicBezTo>
                    <a:cubicBezTo>
                      <a:pt x="9" y="90"/>
                      <a:pt x="7" y="38"/>
                      <a:pt x="6" y="3"/>
                    </a:cubicBezTo>
                    <a:cubicBezTo>
                      <a:pt x="6" y="0"/>
                      <a:pt x="0" y="1"/>
                      <a:pt x="0"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04" name="Freeform 37">
                <a:extLst>
                  <a:ext uri="{FF2B5EF4-FFF2-40B4-BE49-F238E27FC236}">
                    <a16:creationId xmlns:a16="http://schemas.microsoft.com/office/drawing/2014/main" id="{BE1DE7D8-C725-41D5-853D-A1154924887B}"/>
                  </a:ext>
                </a:extLst>
              </p:cNvPr>
              <p:cNvSpPr>
                <a:spLocks/>
              </p:cNvSpPr>
              <p:nvPr/>
            </p:nvSpPr>
            <p:spPr bwMode="auto">
              <a:xfrm>
                <a:off x="2863851" y="2303463"/>
                <a:ext cx="966788" cy="565150"/>
              </a:xfrm>
              <a:custGeom>
                <a:avLst/>
                <a:gdLst>
                  <a:gd name="T0" fmla="*/ 0 w 609"/>
                  <a:gd name="T1" fmla="*/ 19 h 356"/>
                  <a:gd name="T2" fmla="*/ 59 w 609"/>
                  <a:gd name="T3" fmla="*/ 356 h 356"/>
                  <a:gd name="T4" fmla="*/ 542 w 609"/>
                  <a:gd name="T5" fmla="*/ 356 h 356"/>
                  <a:gd name="T6" fmla="*/ 609 w 609"/>
                  <a:gd name="T7" fmla="*/ 0 h 356"/>
                  <a:gd name="T8" fmla="*/ 0 w 609"/>
                  <a:gd name="T9" fmla="*/ 19 h 356"/>
                </a:gdLst>
                <a:ahLst/>
                <a:cxnLst>
                  <a:cxn ang="0">
                    <a:pos x="T0" y="T1"/>
                  </a:cxn>
                  <a:cxn ang="0">
                    <a:pos x="T2" y="T3"/>
                  </a:cxn>
                  <a:cxn ang="0">
                    <a:pos x="T4" y="T5"/>
                  </a:cxn>
                  <a:cxn ang="0">
                    <a:pos x="T6" y="T7"/>
                  </a:cxn>
                  <a:cxn ang="0">
                    <a:pos x="T8" y="T9"/>
                  </a:cxn>
                </a:cxnLst>
                <a:rect l="0" t="0" r="r" b="b"/>
                <a:pathLst>
                  <a:path w="609" h="356">
                    <a:moveTo>
                      <a:pt x="0" y="19"/>
                    </a:moveTo>
                    <a:lnTo>
                      <a:pt x="59" y="356"/>
                    </a:lnTo>
                    <a:lnTo>
                      <a:pt x="542" y="356"/>
                    </a:lnTo>
                    <a:lnTo>
                      <a:pt x="609" y="0"/>
                    </a:lnTo>
                    <a:lnTo>
                      <a:pt x="0" y="19"/>
                    </a:lnTo>
                    <a:close/>
                  </a:path>
                </a:pathLst>
              </a:custGeom>
              <a:solidFill>
                <a:srgbClr val="E0A8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05" name="Freeform 38">
                <a:extLst>
                  <a:ext uri="{FF2B5EF4-FFF2-40B4-BE49-F238E27FC236}">
                    <a16:creationId xmlns:a16="http://schemas.microsoft.com/office/drawing/2014/main" id="{DA0A5C4F-AE3A-4403-B154-7839FB1A0197}"/>
                  </a:ext>
                </a:extLst>
              </p:cNvPr>
              <p:cNvSpPr>
                <a:spLocks/>
              </p:cNvSpPr>
              <p:nvPr/>
            </p:nvSpPr>
            <p:spPr bwMode="auto">
              <a:xfrm>
                <a:off x="2863851" y="2303463"/>
                <a:ext cx="966788" cy="565150"/>
              </a:xfrm>
              <a:custGeom>
                <a:avLst/>
                <a:gdLst>
                  <a:gd name="T0" fmla="*/ 0 w 609"/>
                  <a:gd name="T1" fmla="*/ 19 h 356"/>
                  <a:gd name="T2" fmla="*/ 59 w 609"/>
                  <a:gd name="T3" fmla="*/ 356 h 356"/>
                  <a:gd name="T4" fmla="*/ 542 w 609"/>
                  <a:gd name="T5" fmla="*/ 356 h 356"/>
                  <a:gd name="T6" fmla="*/ 609 w 609"/>
                  <a:gd name="T7" fmla="*/ 0 h 356"/>
                  <a:gd name="T8" fmla="*/ 0 w 609"/>
                  <a:gd name="T9" fmla="*/ 19 h 356"/>
                </a:gdLst>
                <a:ahLst/>
                <a:cxnLst>
                  <a:cxn ang="0">
                    <a:pos x="T0" y="T1"/>
                  </a:cxn>
                  <a:cxn ang="0">
                    <a:pos x="T2" y="T3"/>
                  </a:cxn>
                  <a:cxn ang="0">
                    <a:pos x="T4" y="T5"/>
                  </a:cxn>
                  <a:cxn ang="0">
                    <a:pos x="T6" y="T7"/>
                  </a:cxn>
                  <a:cxn ang="0">
                    <a:pos x="T8" y="T9"/>
                  </a:cxn>
                </a:cxnLst>
                <a:rect l="0" t="0" r="r" b="b"/>
                <a:pathLst>
                  <a:path w="609" h="356">
                    <a:moveTo>
                      <a:pt x="0" y="19"/>
                    </a:moveTo>
                    <a:lnTo>
                      <a:pt x="59" y="356"/>
                    </a:lnTo>
                    <a:lnTo>
                      <a:pt x="542" y="356"/>
                    </a:lnTo>
                    <a:lnTo>
                      <a:pt x="609" y="0"/>
                    </a:lnTo>
                    <a:lnTo>
                      <a:pt x="0" y="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06" name="Freeform 39">
                <a:extLst>
                  <a:ext uri="{FF2B5EF4-FFF2-40B4-BE49-F238E27FC236}">
                    <a16:creationId xmlns:a16="http://schemas.microsoft.com/office/drawing/2014/main" id="{C3D2A6CC-5633-4201-A4BC-E61A3B96EF87}"/>
                  </a:ext>
                </a:extLst>
              </p:cNvPr>
              <p:cNvSpPr>
                <a:spLocks/>
              </p:cNvSpPr>
              <p:nvPr/>
            </p:nvSpPr>
            <p:spPr bwMode="auto">
              <a:xfrm>
                <a:off x="2944814" y="2303463"/>
                <a:ext cx="885825" cy="565150"/>
              </a:xfrm>
              <a:custGeom>
                <a:avLst/>
                <a:gdLst>
                  <a:gd name="T0" fmla="*/ 209 w 209"/>
                  <a:gd name="T1" fmla="*/ 0 h 133"/>
                  <a:gd name="T2" fmla="*/ 188 w 209"/>
                  <a:gd name="T3" fmla="*/ 1 h 133"/>
                  <a:gd name="T4" fmla="*/ 0 w 209"/>
                  <a:gd name="T5" fmla="*/ 114 h 133"/>
                  <a:gd name="T6" fmla="*/ 3 w 209"/>
                  <a:gd name="T7" fmla="*/ 133 h 133"/>
                  <a:gd name="T8" fmla="*/ 184 w 209"/>
                  <a:gd name="T9" fmla="*/ 133 h 133"/>
                  <a:gd name="T10" fmla="*/ 209 w 209"/>
                  <a:gd name="T11" fmla="*/ 0 h 133"/>
                </a:gdLst>
                <a:ahLst/>
                <a:cxnLst>
                  <a:cxn ang="0">
                    <a:pos x="T0" y="T1"/>
                  </a:cxn>
                  <a:cxn ang="0">
                    <a:pos x="T2" y="T3"/>
                  </a:cxn>
                  <a:cxn ang="0">
                    <a:pos x="T4" y="T5"/>
                  </a:cxn>
                  <a:cxn ang="0">
                    <a:pos x="T6" y="T7"/>
                  </a:cxn>
                  <a:cxn ang="0">
                    <a:pos x="T8" y="T9"/>
                  </a:cxn>
                  <a:cxn ang="0">
                    <a:pos x="T10" y="T11"/>
                  </a:cxn>
                </a:cxnLst>
                <a:rect l="0" t="0" r="r" b="b"/>
                <a:pathLst>
                  <a:path w="209" h="133">
                    <a:moveTo>
                      <a:pt x="209" y="0"/>
                    </a:moveTo>
                    <a:cubicBezTo>
                      <a:pt x="188" y="1"/>
                      <a:pt x="188" y="1"/>
                      <a:pt x="188" y="1"/>
                    </a:cubicBezTo>
                    <a:cubicBezTo>
                      <a:pt x="132" y="47"/>
                      <a:pt x="68" y="93"/>
                      <a:pt x="0" y="114"/>
                    </a:cubicBezTo>
                    <a:cubicBezTo>
                      <a:pt x="3" y="133"/>
                      <a:pt x="3" y="133"/>
                      <a:pt x="3" y="133"/>
                    </a:cubicBezTo>
                    <a:cubicBezTo>
                      <a:pt x="184" y="133"/>
                      <a:pt x="184" y="133"/>
                      <a:pt x="184" y="133"/>
                    </a:cubicBezTo>
                    <a:cubicBezTo>
                      <a:pt x="209" y="0"/>
                      <a:pt x="209" y="0"/>
                      <a:pt x="209" y="0"/>
                    </a:cubicBezTo>
                  </a:path>
                </a:pathLst>
              </a:custGeom>
              <a:solidFill>
                <a:srgbClr val="D79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07" name="Freeform 40">
                <a:extLst>
                  <a:ext uri="{FF2B5EF4-FFF2-40B4-BE49-F238E27FC236}">
                    <a16:creationId xmlns:a16="http://schemas.microsoft.com/office/drawing/2014/main" id="{7E149A6C-6F90-4640-9385-D21F3B10FB54}"/>
                  </a:ext>
                </a:extLst>
              </p:cNvPr>
              <p:cNvSpPr>
                <a:spLocks/>
              </p:cNvSpPr>
              <p:nvPr/>
            </p:nvSpPr>
            <p:spPr bwMode="auto">
              <a:xfrm>
                <a:off x="2795589" y="2268538"/>
                <a:ext cx="996950" cy="582613"/>
              </a:xfrm>
              <a:custGeom>
                <a:avLst/>
                <a:gdLst>
                  <a:gd name="T0" fmla="*/ 0 w 235"/>
                  <a:gd name="T1" fmla="*/ 9 h 137"/>
                  <a:gd name="T2" fmla="*/ 23 w 235"/>
                  <a:gd name="T3" fmla="*/ 136 h 137"/>
                  <a:gd name="T4" fmla="*/ 25 w 235"/>
                  <a:gd name="T5" fmla="*/ 137 h 137"/>
                  <a:gd name="T6" fmla="*/ 206 w 235"/>
                  <a:gd name="T7" fmla="*/ 137 h 137"/>
                  <a:gd name="T8" fmla="*/ 210 w 235"/>
                  <a:gd name="T9" fmla="*/ 135 h 137"/>
                  <a:gd name="T10" fmla="*/ 235 w 235"/>
                  <a:gd name="T11" fmla="*/ 2 h 137"/>
                  <a:gd name="T12" fmla="*/ 229 w 235"/>
                  <a:gd name="T13" fmla="*/ 3 h 137"/>
                  <a:gd name="T14" fmla="*/ 207 w 235"/>
                  <a:gd name="T15" fmla="*/ 123 h 137"/>
                  <a:gd name="T16" fmla="*/ 205 w 235"/>
                  <a:gd name="T17" fmla="*/ 132 h 137"/>
                  <a:gd name="T18" fmla="*/ 208 w 235"/>
                  <a:gd name="T19" fmla="*/ 134 h 137"/>
                  <a:gd name="T20" fmla="*/ 193 w 235"/>
                  <a:gd name="T21" fmla="*/ 134 h 137"/>
                  <a:gd name="T22" fmla="*/ 122 w 235"/>
                  <a:gd name="T23" fmla="*/ 134 h 137"/>
                  <a:gd name="T24" fmla="*/ 50 w 235"/>
                  <a:gd name="T25" fmla="*/ 134 h 137"/>
                  <a:gd name="T26" fmla="*/ 30 w 235"/>
                  <a:gd name="T27" fmla="*/ 134 h 137"/>
                  <a:gd name="T28" fmla="*/ 29 w 235"/>
                  <a:gd name="T29" fmla="*/ 134 h 137"/>
                  <a:gd name="T30" fmla="*/ 27 w 235"/>
                  <a:gd name="T31" fmla="*/ 127 h 137"/>
                  <a:gd name="T32" fmla="*/ 6 w 235"/>
                  <a:gd name="T33" fmla="*/ 8 h 137"/>
                  <a:gd name="T34" fmla="*/ 0 w 235"/>
                  <a:gd name="T35" fmla="*/ 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 h="137">
                    <a:moveTo>
                      <a:pt x="0" y="9"/>
                    </a:moveTo>
                    <a:cubicBezTo>
                      <a:pt x="8" y="52"/>
                      <a:pt x="15" y="94"/>
                      <a:pt x="23" y="136"/>
                    </a:cubicBezTo>
                    <a:cubicBezTo>
                      <a:pt x="23" y="137"/>
                      <a:pt x="24" y="137"/>
                      <a:pt x="25" y="137"/>
                    </a:cubicBezTo>
                    <a:cubicBezTo>
                      <a:pt x="85" y="137"/>
                      <a:pt x="145" y="137"/>
                      <a:pt x="206" y="137"/>
                    </a:cubicBezTo>
                    <a:cubicBezTo>
                      <a:pt x="207" y="137"/>
                      <a:pt x="210" y="136"/>
                      <a:pt x="210" y="135"/>
                    </a:cubicBezTo>
                    <a:cubicBezTo>
                      <a:pt x="218" y="91"/>
                      <a:pt x="226" y="46"/>
                      <a:pt x="235" y="2"/>
                    </a:cubicBezTo>
                    <a:cubicBezTo>
                      <a:pt x="235" y="0"/>
                      <a:pt x="229" y="1"/>
                      <a:pt x="229" y="3"/>
                    </a:cubicBezTo>
                    <a:cubicBezTo>
                      <a:pt x="221" y="43"/>
                      <a:pt x="214" y="83"/>
                      <a:pt x="207" y="123"/>
                    </a:cubicBezTo>
                    <a:cubicBezTo>
                      <a:pt x="206" y="126"/>
                      <a:pt x="205" y="129"/>
                      <a:pt x="205" y="132"/>
                    </a:cubicBezTo>
                    <a:cubicBezTo>
                      <a:pt x="204" y="137"/>
                      <a:pt x="204" y="134"/>
                      <a:pt x="208" y="134"/>
                    </a:cubicBezTo>
                    <a:cubicBezTo>
                      <a:pt x="203" y="134"/>
                      <a:pt x="198" y="134"/>
                      <a:pt x="193" y="134"/>
                    </a:cubicBezTo>
                    <a:cubicBezTo>
                      <a:pt x="169" y="134"/>
                      <a:pt x="145" y="134"/>
                      <a:pt x="122" y="134"/>
                    </a:cubicBezTo>
                    <a:cubicBezTo>
                      <a:pt x="98" y="134"/>
                      <a:pt x="74" y="134"/>
                      <a:pt x="50" y="134"/>
                    </a:cubicBezTo>
                    <a:cubicBezTo>
                      <a:pt x="43" y="134"/>
                      <a:pt x="36" y="134"/>
                      <a:pt x="30" y="134"/>
                    </a:cubicBezTo>
                    <a:cubicBezTo>
                      <a:pt x="26" y="134"/>
                      <a:pt x="28" y="134"/>
                      <a:pt x="29" y="134"/>
                    </a:cubicBezTo>
                    <a:cubicBezTo>
                      <a:pt x="28" y="132"/>
                      <a:pt x="28" y="130"/>
                      <a:pt x="27" y="127"/>
                    </a:cubicBezTo>
                    <a:cubicBezTo>
                      <a:pt x="20" y="88"/>
                      <a:pt x="13" y="48"/>
                      <a:pt x="6" y="8"/>
                    </a:cubicBezTo>
                    <a:cubicBezTo>
                      <a:pt x="6" y="6"/>
                      <a:pt x="0" y="8"/>
                      <a:pt x="0" y="9"/>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08" name="Freeform 41">
                <a:extLst>
                  <a:ext uri="{FF2B5EF4-FFF2-40B4-BE49-F238E27FC236}">
                    <a16:creationId xmlns:a16="http://schemas.microsoft.com/office/drawing/2014/main" id="{311D4669-4A80-4A0C-8C54-D947BCB45EA5}"/>
                  </a:ext>
                </a:extLst>
              </p:cNvPr>
              <p:cNvSpPr>
                <a:spLocks/>
              </p:cNvSpPr>
              <p:nvPr/>
            </p:nvSpPr>
            <p:spPr bwMode="auto">
              <a:xfrm>
                <a:off x="2744789" y="2055813"/>
                <a:ext cx="1195388" cy="344488"/>
              </a:xfrm>
              <a:custGeom>
                <a:avLst/>
                <a:gdLst>
                  <a:gd name="T0" fmla="*/ 0 w 282"/>
                  <a:gd name="T1" fmla="*/ 15 h 81"/>
                  <a:gd name="T2" fmla="*/ 282 w 282"/>
                  <a:gd name="T3" fmla="*/ 0 h 81"/>
                  <a:gd name="T4" fmla="*/ 278 w 282"/>
                  <a:gd name="T5" fmla="*/ 54 h 81"/>
                  <a:gd name="T6" fmla="*/ 6 w 282"/>
                  <a:gd name="T7" fmla="*/ 60 h 81"/>
                  <a:gd name="T8" fmla="*/ 0 w 282"/>
                  <a:gd name="T9" fmla="*/ 15 h 81"/>
                </a:gdLst>
                <a:ahLst/>
                <a:cxnLst>
                  <a:cxn ang="0">
                    <a:pos x="T0" y="T1"/>
                  </a:cxn>
                  <a:cxn ang="0">
                    <a:pos x="T2" y="T3"/>
                  </a:cxn>
                  <a:cxn ang="0">
                    <a:pos x="T4" y="T5"/>
                  </a:cxn>
                  <a:cxn ang="0">
                    <a:pos x="T6" y="T7"/>
                  </a:cxn>
                  <a:cxn ang="0">
                    <a:pos x="T8" y="T9"/>
                  </a:cxn>
                </a:cxnLst>
                <a:rect l="0" t="0" r="r" b="b"/>
                <a:pathLst>
                  <a:path w="282" h="81">
                    <a:moveTo>
                      <a:pt x="0" y="15"/>
                    </a:moveTo>
                    <a:cubicBezTo>
                      <a:pt x="0" y="15"/>
                      <a:pt x="121" y="44"/>
                      <a:pt x="282" y="0"/>
                    </a:cubicBezTo>
                    <a:cubicBezTo>
                      <a:pt x="278" y="54"/>
                      <a:pt x="278" y="54"/>
                      <a:pt x="278" y="54"/>
                    </a:cubicBezTo>
                    <a:cubicBezTo>
                      <a:pt x="278" y="54"/>
                      <a:pt x="110" y="81"/>
                      <a:pt x="6" y="60"/>
                    </a:cubicBezTo>
                    <a:cubicBezTo>
                      <a:pt x="6" y="60"/>
                      <a:pt x="0" y="38"/>
                      <a:pt x="0" y="15"/>
                    </a:cubicBezTo>
                    <a:close/>
                  </a:path>
                </a:pathLst>
              </a:custGeom>
              <a:solidFill>
                <a:srgbClr val="B59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09" name="Freeform 42">
                <a:extLst>
                  <a:ext uri="{FF2B5EF4-FFF2-40B4-BE49-F238E27FC236}">
                    <a16:creationId xmlns:a16="http://schemas.microsoft.com/office/drawing/2014/main" id="{0B9A9A91-1C3B-4C45-BCBD-D312E7D527AD}"/>
                  </a:ext>
                </a:extLst>
              </p:cNvPr>
              <p:cNvSpPr>
                <a:spLocks/>
              </p:cNvSpPr>
              <p:nvPr/>
            </p:nvSpPr>
            <p:spPr bwMode="auto">
              <a:xfrm>
                <a:off x="2690814" y="2030413"/>
                <a:ext cx="1220788" cy="336550"/>
              </a:xfrm>
              <a:custGeom>
                <a:avLst/>
                <a:gdLst>
                  <a:gd name="T0" fmla="*/ 1 w 288"/>
                  <a:gd name="T1" fmla="*/ 17 h 79"/>
                  <a:gd name="T2" fmla="*/ 116 w 288"/>
                  <a:gd name="T3" fmla="*/ 27 h 79"/>
                  <a:gd name="T4" fmla="*/ 226 w 288"/>
                  <a:gd name="T5" fmla="*/ 16 h 79"/>
                  <a:gd name="T6" fmla="*/ 282 w 288"/>
                  <a:gd name="T7" fmla="*/ 3 h 79"/>
                  <a:gd name="T8" fmla="*/ 280 w 288"/>
                  <a:gd name="T9" fmla="*/ 35 h 79"/>
                  <a:gd name="T10" fmla="*/ 279 w 288"/>
                  <a:gd name="T11" fmla="*/ 48 h 79"/>
                  <a:gd name="T12" fmla="*/ 282 w 288"/>
                  <a:gd name="T13" fmla="*/ 55 h 79"/>
                  <a:gd name="T14" fmla="*/ 267 w 288"/>
                  <a:gd name="T15" fmla="*/ 57 h 79"/>
                  <a:gd name="T16" fmla="*/ 186 w 288"/>
                  <a:gd name="T17" fmla="*/ 65 h 79"/>
                  <a:gd name="T18" fmla="*/ 76 w 288"/>
                  <a:gd name="T19" fmla="*/ 67 h 79"/>
                  <a:gd name="T20" fmla="*/ 17 w 288"/>
                  <a:gd name="T21" fmla="*/ 61 h 79"/>
                  <a:gd name="T22" fmla="*/ 7 w 288"/>
                  <a:gd name="T23" fmla="*/ 15 h 79"/>
                  <a:gd name="T24" fmla="*/ 1 w 288"/>
                  <a:gd name="T25" fmla="*/ 17 h 79"/>
                  <a:gd name="T26" fmla="*/ 7 w 288"/>
                  <a:gd name="T27" fmla="*/ 62 h 79"/>
                  <a:gd name="T28" fmla="*/ 8 w 288"/>
                  <a:gd name="T29" fmla="*/ 63 h 79"/>
                  <a:gd name="T30" fmla="*/ 281 w 288"/>
                  <a:gd name="T31" fmla="*/ 56 h 79"/>
                  <a:gd name="T32" fmla="*/ 284 w 288"/>
                  <a:gd name="T33" fmla="*/ 55 h 79"/>
                  <a:gd name="T34" fmla="*/ 288 w 288"/>
                  <a:gd name="T35" fmla="*/ 0 h 79"/>
                  <a:gd name="T36" fmla="*/ 285 w 288"/>
                  <a:gd name="T37" fmla="*/ 0 h 79"/>
                  <a:gd name="T38" fmla="*/ 6 w 288"/>
                  <a:gd name="T39" fmla="*/ 15 h 79"/>
                  <a:gd name="T40" fmla="*/ 1 w 288"/>
                  <a:gd name="T41" fmla="*/ 1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8" h="79">
                    <a:moveTo>
                      <a:pt x="1" y="17"/>
                    </a:moveTo>
                    <a:cubicBezTo>
                      <a:pt x="38" y="26"/>
                      <a:pt x="78" y="27"/>
                      <a:pt x="116" y="27"/>
                    </a:cubicBezTo>
                    <a:cubicBezTo>
                      <a:pt x="153" y="26"/>
                      <a:pt x="190" y="22"/>
                      <a:pt x="226" y="16"/>
                    </a:cubicBezTo>
                    <a:cubicBezTo>
                      <a:pt x="232" y="15"/>
                      <a:pt x="282" y="5"/>
                      <a:pt x="282" y="3"/>
                    </a:cubicBezTo>
                    <a:cubicBezTo>
                      <a:pt x="282" y="14"/>
                      <a:pt x="281" y="24"/>
                      <a:pt x="280" y="35"/>
                    </a:cubicBezTo>
                    <a:cubicBezTo>
                      <a:pt x="280" y="39"/>
                      <a:pt x="280" y="44"/>
                      <a:pt x="279" y="48"/>
                    </a:cubicBezTo>
                    <a:cubicBezTo>
                      <a:pt x="279" y="54"/>
                      <a:pt x="277" y="55"/>
                      <a:pt x="282" y="55"/>
                    </a:cubicBezTo>
                    <a:cubicBezTo>
                      <a:pt x="277" y="55"/>
                      <a:pt x="272" y="56"/>
                      <a:pt x="267" y="57"/>
                    </a:cubicBezTo>
                    <a:cubicBezTo>
                      <a:pt x="240" y="60"/>
                      <a:pt x="213" y="63"/>
                      <a:pt x="186" y="65"/>
                    </a:cubicBezTo>
                    <a:cubicBezTo>
                      <a:pt x="149" y="68"/>
                      <a:pt x="112" y="69"/>
                      <a:pt x="76" y="67"/>
                    </a:cubicBezTo>
                    <a:cubicBezTo>
                      <a:pt x="56" y="67"/>
                      <a:pt x="37" y="65"/>
                      <a:pt x="17" y="61"/>
                    </a:cubicBezTo>
                    <a:cubicBezTo>
                      <a:pt x="6" y="59"/>
                      <a:pt x="7" y="24"/>
                      <a:pt x="7" y="15"/>
                    </a:cubicBezTo>
                    <a:cubicBezTo>
                      <a:pt x="7" y="14"/>
                      <a:pt x="1" y="15"/>
                      <a:pt x="1" y="17"/>
                    </a:cubicBezTo>
                    <a:cubicBezTo>
                      <a:pt x="1" y="32"/>
                      <a:pt x="3" y="47"/>
                      <a:pt x="7" y="62"/>
                    </a:cubicBezTo>
                    <a:cubicBezTo>
                      <a:pt x="8" y="63"/>
                      <a:pt x="8" y="63"/>
                      <a:pt x="8" y="63"/>
                    </a:cubicBezTo>
                    <a:cubicBezTo>
                      <a:pt x="96" y="79"/>
                      <a:pt x="192" y="70"/>
                      <a:pt x="281" y="56"/>
                    </a:cubicBezTo>
                    <a:cubicBezTo>
                      <a:pt x="282" y="56"/>
                      <a:pt x="284" y="56"/>
                      <a:pt x="284" y="55"/>
                    </a:cubicBezTo>
                    <a:cubicBezTo>
                      <a:pt x="286" y="37"/>
                      <a:pt x="287" y="18"/>
                      <a:pt x="288" y="0"/>
                    </a:cubicBezTo>
                    <a:cubicBezTo>
                      <a:pt x="288" y="0"/>
                      <a:pt x="285" y="0"/>
                      <a:pt x="285" y="0"/>
                    </a:cubicBezTo>
                    <a:cubicBezTo>
                      <a:pt x="198" y="24"/>
                      <a:pt x="96" y="37"/>
                      <a:pt x="6" y="15"/>
                    </a:cubicBezTo>
                    <a:cubicBezTo>
                      <a:pt x="5" y="15"/>
                      <a:pt x="0" y="17"/>
                      <a:pt x="1"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10" name="Freeform 43">
                <a:extLst>
                  <a:ext uri="{FF2B5EF4-FFF2-40B4-BE49-F238E27FC236}">
                    <a16:creationId xmlns:a16="http://schemas.microsoft.com/office/drawing/2014/main" id="{CEDA9F74-661F-41B6-B1CE-713F7E19BFCF}"/>
                  </a:ext>
                </a:extLst>
              </p:cNvPr>
              <p:cNvSpPr>
                <a:spLocks/>
              </p:cNvSpPr>
              <p:nvPr/>
            </p:nvSpPr>
            <p:spPr bwMode="auto">
              <a:xfrm>
                <a:off x="2881314" y="1843088"/>
                <a:ext cx="355600" cy="217488"/>
              </a:xfrm>
              <a:custGeom>
                <a:avLst/>
                <a:gdLst>
                  <a:gd name="T0" fmla="*/ 78 w 84"/>
                  <a:gd name="T1" fmla="*/ 28 h 51"/>
                  <a:gd name="T2" fmla="*/ 25 w 84"/>
                  <a:gd name="T3" fmla="*/ 2 h 51"/>
                  <a:gd name="T4" fmla="*/ 1 w 84"/>
                  <a:gd name="T5" fmla="*/ 15 h 51"/>
                  <a:gd name="T6" fmla="*/ 24 w 84"/>
                  <a:gd name="T7" fmla="*/ 43 h 51"/>
                  <a:gd name="T8" fmla="*/ 80 w 84"/>
                  <a:gd name="T9" fmla="*/ 40 h 51"/>
                  <a:gd name="T10" fmla="*/ 78 w 84"/>
                  <a:gd name="T11" fmla="*/ 38 h 51"/>
                  <a:gd name="T12" fmla="*/ 7 w 84"/>
                  <a:gd name="T13" fmla="*/ 19 h 51"/>
                  <a:gd name="T14" fmla="*/ 40 w 84"/>
                  <a:gd name="T15" fmla="*/ 10 h 51"/>
                  <a:gd name="T16" fmla="*/ 73 w 84"/>
                  <a:gd name="T17" fmla="*/ 30 h 51"/>
                  <a:gd name="T18" fmla="*/ 78 w 84"/>
                  <a:gd name="T19" fmla="*/ 2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51">
                    <a:moveTo>
                      <a:pt x="78" y="28"/>
                    </a:moveTo>
                    <a:cubicBezTo>
                      <a:pt x="63" y="18"/>
                      <a:pt x="44" y="3"/>
                      <a:pt x="25" y="2"/>
                    </a:cubicBezTo>
                    <a:cubicBezTo>
                      <a:pt x="17" y="2"/>
                      <a:pt x="2" y="4"/>
                      <a:pt x="1" y="15"/>
                    </a:cubicBezTo>
                    <a:cubicBezTo>
                      <a:pt x="0" y="28"/>
                      <a:pt x="13" y="38"/>
                      <a:pt x="24" y="43"/>
                    </a:cubicBezTo>
                    <a:cubicBezTo>
                      <a:pt x="42" y="51"/>
                      <a:pt x="63" y="46"/>
                      <a:pt x="80" y="40"/>
                    </a:cubicBezTo>
                    <a:cubicBezTo>
                      <a:pt x="84" y="38"/>
                      <a:pt x="81" y="38"/>
                      <a:pt x="78" y="38"/>
                    </a:cubicBezTo>
                    <a:cubicBezTo>
                      <a:pt x="56" y="47"/>
                      <a:pt x="16" y="49"/>
                      <a:pt x="7" y="19"/>
                    </a:cubicBezTo>
                    <a:cubicBezTo>
                      <a:pt x="1" y="0"/>
                      <a:pt x="30" y="6"/>
                      <a:pt x="40" y="10"/>
                    </a:cubicBezTo>
                    <a:cubicBezTo>
                      <a:pt x="51" y="15"/>
                      <a:pt x="62" y="23"/>
                      <a:pt x="73" y="30"/>
                    </a:cubicBezTo>
                    <a:cubicBezTo>
                      <a:pt x="74" y="31"/>
                      <a:pt x="79" y="28"/>
                      <a:pt x="78" y="28"/>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11" name="Freeform 44">
                <a:extLst>
                  <a:ext uri="{FF2B5EF4-FFF2-40B4-BE49-F238E27FC236}">
                    <a16:creationId xmlns:a16="http://schemas.microsoft.com/office/drawing/2014/main" id="{0A63520F-C149-46D1-8540-0BDC348612CE}"/>
                  </a:ext>
                </a:extLst>
              </p:cNvPr>
              <p:cNvSpPr>
                <a:spLocks/>
              </p:cNvSpPr>
              <p:nvPr/>
            </p:nvSpPr>
            <p:spPr bwMode="auto">
              <a:xfrm>
                <a:off x="3143251" y="2366963"/>
                <a:ext cx="331788" cy="327025"/>
              </a:xfrm>
              <a:custGeom>
                <a:avLst/>
                <a:gdLst>
                  <a:gd name="T0" fmla="*/ 36 w 78"/>
                  <a:gd name="T1" fmla="*/ 30 h 77"/>
                  <a:gd name="T2" fmla="*/ 64 w 78"/>
                  <a:gd name="T3" fmla="*/ 16 h 77"/>
                  <a:gd name="T4" fmla="*/ 33 w 78"/>
                  <a:gd name="T5" fmla="*/ 77 h 77"/>
                  <a:gd name="T6" fmla="*/ 5 w 78"/>
                  <a:gd name="T7" fmla="*/ 23 h 77"/>
                  <a:gd name="T8" fmla="*/ 36 w 78"/>
                  <a:gd name="T9" fmla="*/ 30 h 77"/>
                </a:gdLst>
                <a:ahLst/>
                <a:cxnLst>
                  <a:cxn ang="0">
                    <a:pos x="T0" y="T1"/>
                  </a:cxn>
                  <a:cxn ang="0">
                    <a:pos x="T2" y="T3"/>
                  </a:cxn>
                  <a:cxn ang="0">
                    <a:pos x="T4" y="T5"/>
                  </a:cxn>
                  <a:cxn ang="0">
                    <a:pos x="T6" y="T7"/>
                  </a:cxn>
                  <a:cxn ang="0">
                    <a:pos x="T8" y="T9"/>
                  </a:cxn>
                </a:cxnLst>
                <a:rect l="0" t="0" r="r" b="b"/>
                <a:pathLst>
                  <a:path w="78" h="77">
                    <a:moveTo>
                      <a:pt x="36" y="30"/>
                    </a:moveTo>
                    <a:cubicBezTo>
                      <a:pt x="36" y="30"/>
                      <a:pt x="49" y="0"/>
                      <a:pt x="64" y="16"/>
                    </a:cubicBezTo>
                    <a:cubicBezTo>
                      <a:pt x="78" y="31"/>
                      <a:pt x="47" y="50"/>
                      <a:pt x="33" y="77"/>
                    </a:cubicBezTo>
                    <a:cubicBezTo>
                      <a:pt x="33" y="77"/>
                      <a:pt x="0" y="39"/>
                      <a:pt x="5" y="23"/>
                    </a:cubicBezTo>
                    <a:cubicBezTo>
                      <a:pt x="11" y="6"/>
                      <a:pt x="29" y="7"/>
                      <a:pt x="36" y="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12" name="Freeform 45">
                <a:extLst>
                  <a:ext uri="{FF2B5EF4-FFF2-40B4-BE49-F238E27FC236}">
                    <a16:creationId xmlns:a16="http://schemas.microsoft.com/office/drawing/2014/main" id="{A275D982-BA78-4EB2-BE69-48ADDAA9A192}"/>
                  </a:ext>
                </a:extLst>
              </p:cNvPr>
              <p:cNvSpPr>
                <a:spLocks/>
              </p:cNvSpPr>
              <p:nvPr/>
            </p:nvSpPr>
            <p:spPr bwMode="auto">
              <a:xfrm>
                <a:off x="2498726" y="1903413"/>
                <a:ext cx="238125" cy="204788"/>
              </a:xfrm>
              <a:custGeom>
                <a:avLst/>
                <a:gdLst>
                  <a:gd name="T0" fmla="*/ 32 w 56"/>
                  <a:gd name="T1" fmla="*/ 46 h 48"/>
                  <a:gd name="T2" fmla="*/ 16 w 56"/>
                  <a:gd name="T3" fmla="*/ 39 h 48"/>
                  <a:gd name="T4" fmla="*/ 18 w 56"/>
                  <a:gd name="T5" fmla="*/ 6 h 48"/>
                  <a:gd name="T6" fmla="*/ 38 w 56"/>
                  <a:gd name="T7" fmla="*/ 9 h 48"/>
                  <a:gd name="T8" fmla="*/ 41 w 56"/>
                  <a:gd name="T9" fmla="*/ 26 h 48"/>
                  <a:gd name="T10" fmla="*/ 30 w 56"/>
                  <a:gd name="T11" fmla="*/ 33 h 48"/>
                  <a:gd name="T12" fmla="*/ 24 w 56"/>
                  <a:gd name="T13" fmla="*/ 26 h 48"/>
                  <a:gd name="T14" fmla="*/ 24 w 56"/>
                  <a:gd name="T15" fmla="*/ 18 h 48"/>
                  <a:gd name="T16" fmla="*/ 31 w 56"/>
                  <a:gd name="T17" fmla="*/ 18 h 48"/>
                  <a:gd name="T18" fmla="*/ 33 w 56"/>
                  <a:gd name="T19" fmla="*/ 24 h 48"/>
                  <a:gd name="T20" fmla="*/ 29 w 56"/>
                  <a:gd name="T21" fmla="*/ 27 h 48"/>
                  <a:gd name="T22" fmla="*/ 32 w 56"/>
                  <a:gd name="T23" fmla="*/ 12 h 48"/>
                  <a:gd name="T24" fmla="*/ 18 w 56"/>
                  <a:gd name="T25" fmla="*/ 25 h 48"/>
                  <a:gd name="T26" fmla="*/ 46 w 56"/>
                  <a:gd name="T27" fmla="*/ 12 h 48"/>
                  <a:gd name="T28" fmla="*/ 25 w 56"/>
                  <a:gd name="T29" fmla="*/ 1 h 48"/>
                  <a:gd name="T30" fmla="*/ 4 w 56"/>
                  <a:gd name="T31" fmla="*/ 23 h 48"/>
                  <a:gd name="T32" fmla="*/ 27 w 56"/>
                  <a:gd name="T33" fmla="*/ 48 h 48"/>
                  <a:gd name="T34" fmla="*/ 32 w 56"/>
                  <a:gd name="T35" fmla="*/ 4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 h="48">
                    <a:moveTo>
                      <a:pt x="32" y="46"/>
                    </a:moveTo>
                    <a:cubicBezTo>
                      <a:pt x="26" y="45"/>
                      <a:pt x="21" y="43"/>
                      <a:pt x="16" y="39"/>
                    </a:cubicBezTo>
                    <a:cubicBezTo>
                      <a:pt x="5" y="31"/>
                      <a:pt x="9" y="14"/>
                      <a:pt x="18" y="6"/>
                    </a:cubicBezTo>
                    <a:cubicBezTo>
                      <a:pt x="24" y="0"/>
                      <a:pt x="33" y="5"/>
                      <a:pt x="38" y="9"/>
                    </a:cubicBezTo>
                    <a:cubicBezTo>
                      <a:pt x="42" y="14"/>
                      <a:pt x="44" y="20"/>
                      <a:pt x="41" y="26"/>
                    </a:cubicBezTo>
                    <a:cubicBezTo>
                      <a:pt x="39" y="31"/>
                      <a:pt x="35" y="35"/>
                      <a:pt x="30" y="33"/>
                    </a:cubicBezTo>
                    <a:cubicBezTo>
                      <a:pt x="28" y="31"/>
                      <a:pt x="26" y="29"/>
                      <a:pt x="24" y="26"/>
                    </a:cubicBezTo>
                    <a:cubicBezTo>
                      <a:pt x="23" y="23"/>
                      <a:pt x="23" y="21"/>
                      <a:pt x="24" y="18"/>
                    </a:cubicBezTo>
                    <a:cubicBezTo>
                      <a:pt x="26" y="14"/>
                      <a:pt x="29" y="15"/>
                      <a:pt x="31" y="18"/>
                    </a:cubicBezTo>
                    <a:cubicBezTo>
                      <a:pt x="33" y="20"/>
                      <a:pt x="29" y="24"/>
                      <a:pt x="33" y="24"/>
                    </a:cubicBezTo>
                    <a:cubicBezTo>
                      <a:pt x="32" y="24"/>
                      <a:pt x="26" y="26"/>
                      <a:pt x="29" y="27"/>
                    </a:cubicBezTo>
                    <a:cubicBezTo>
                      <a:pt x="38" y="27"/>
                      <a:pt x="41" y="15"/>
                      <a:pt x="32" y="12"/>
                    </a:cubicBezTo>
                    <a:cubicBezTo>
                      <a:pt x="25" y="10"/>
                      <a:pt x="16" y="18"/>
                      <a:pt x="18" y="25"/>
                    </a:cubicBezTo>
                    <a:cubicBezTo>
                      <a:pt x="22" y="47"/>
                      <a:pt x="56" y="32"/>
                      <a:pt x="46" y="12"/>
                    </a:cubicBezTo>
                    <a:cubicBezTo>
                      <a:pt x="42" y="4"/>
                      <a:pt x="33" y="0"/>
                      <a:pt x="25" y="1"/>
                    </a:cubicBezTo>
                    <a:cubicBezTo>
                      <a:pt x="13" y="3"/>
                      <a:pt x="6" y="12"/>
                      <a:pt x="4" y="23"/>
                    </a:cubicBezTo>
                    <a:cubicBezTo>
                      <a:pt x="0" y="37"/>
                      <a:pt x="15" y="46"/>
                      <a:pt x="27" y="48"/>
                    </a:cubicBezTo>
                    <a:cubicBezTo>
                      <a:pt x="29" y="48"/>
                      <a:pt x="34" y="46"/>
                      <a:pt x="32" y="46"/>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13" name="Freeform 46">
                <a:extLst>
                  <a:ext uri="{FF2B5EF4-FFF2-40B4-BE49-F238E27FC236}">
                    <a16:creationId xmlns:a16="http://schemas.microsoft.com/office/drawing/2014/main" id="{AF235852-F67C-451B-937A-D2E8C3EF5FE2}"/>
                  </a:ext>
                </a:extLst>
              </p:cNvPr>
              <p:cNvSpPr>
                <a:spLocks/>
              </p:cNvSpPr>
              <p:nvPr/>
            </p:nvSpPr>
            <p:spPr bwMode="auto">
              <a:xfrm>
                <a:off x="3724276" y="1724025"/>
                <a:ext cx="195263" cy="192088"/>
              </a:xfrm>
              <a:custGeom>
                <a:avLst/>
                <a:gdLst>
                  <a:gd name="T0" fmla="*/ 19 w 46"/>
                  <a:gd name="T1" fmla="*/ 4 h 45"/>
                  <a:gd name="T2" fmla="*/ 31 w 46"/>
                  <a:gd name="T3" fmla="*/ 14 h 45"/>
                  <a:gd name="T4" fmla="*/ 23 w 46"/>
                  <a:gd name="T5" fmla="*/ 40 h 45"/>
                  <a:gd name="T6" fmla="*/ 6 w 46"/>
                  <a:gd name="T7" fmla="*/ 25 h 45"/>
                  <a:gd name="T8" fmla="*/ 21 w 46"/>
                  <a:gd name="T9" fmla="*/ 21 h 45"/>
                  <a:gd name="T10" fmla="*/ 23 w 46"/>
                  <a:gd name="T11" fmla="*/ 28 h 45"/>
                  <a:gd name="T12" fmla="*/ 19 w 46"/>
                  <a:gd name="T13" fmla="*/ 30 h 45"/>
                  <a:gd name="T14" fmla="*/ 16 w 46"/>
                  <a:gd name="T15" fmla="*/ 26 h 45"/>
                  <a:gd name="T16" fmla="*/ 20 w 46"/>
                  <a:gd name="T17" fmla="*/ 22 h 45"/>
                  <a:gd name="T18" fmla="*/ 13 w 46"/>
                  <a:gd name="T19" fmla="*/ 33 h 45"/>
                  <a:gd name="T20" fmla="*/ 29 w 46"/>
                  <a:gd name="T21" fmla="*/ 27 h 45"/>
                  <a:gd name="T22" fmla="*/ 14 w 46"/>
                  <a:gd name="T23" fmla="*/ 14 h 45"/>
                  <a:gd name="T24" fmla="*/ 1 w 46"/>
                  <a:gd name="T25" fmla="*/ 29 h 45"/>
                  <a:gd name="T26" fmla="*/ 15 w 46"/>
                  <a:gd name="T27" fmla="*/ 43 h 45"/>
                  <a:gd name="T28" fmla="*/ 36 w 46"/>
                  <a:gd name="T29" fmla="*/ 35 h 45"/>
                  <a:gd name="T30" fmla="*/ 24 w 46"/>
                  <a:gd name="T31" fmla="*/ 1 h 45"/>
                  <a:gd name="T32" fmla="*/ 19 w 46"/>
                  <a:gd name="T33" fmla="*/ 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45">
                    <a:moveTo>
                      <a:pt x="19" y="4"/>
                    </a:moveTo>
                    <a:cubicBezTo>
                      <a:pt x="24" y="7"/>
                      <a:pt x="28" y="10"/>
                      <a:pt x="31" y="14"/>
                    </a:cubicBezTo>
                    <a:cubicBezTo>
                      <a:pt x="37" y="23"/>
                      <a:pt x="35" y="38"/>
                      <a:pt x="23" y="40"/>
                    </a:cubicBezTo>
                    <a:cubicBezTo>
                      <a:pt x="15" y="42"/>
                      <a:pt x="6" y="33"/>
                      <a:pt x="6" y="25"/>
                    </a:cubicBezTo>
                    <a:cubicBezTo>
                      <a:pt x="7" y="17"/>
                      <a:pt x="16" y="16"/>
                      <a:pt x="21" y="21"/>
                    </a:cubicBezTo>
                    <a:cubicBezTo>
                      <a:pt x="23" y="23"/>
                      <a:pt x="24" y="25"/>
                      <a:pt x="23" y="28"/>
                    </a:cubicBezTo>
                    <a:cubicBezTo>
                      <a:pt x="23" y="30"/>
                      <a:pt x="21" y="31"/>
                      <a:pt x="19" y="30"/>
                    </a:cubicBezTo>
                    <a:cubicBezTo>
                      <a:pt x="16" y="29"/>
                      <a:pt x="19" y="26"/>
                      <a:pt x="16" y="26"/>
                    </a:cubicBezTo>
                    <a:cubicBezTo>
                      <a:pt x="18" y="26"/>
                      <a:pt x="23" y="23"/>
                      <a:pt x="20" y="22"/>
                    </a:cubicBezTo>
                    <a:cubicBezTo>
                      <a:pt x="14" y="21"/>
                      <a:pt x="8" y="29"/>
                      <a:pt x="13" y="33"/>
                    </a:cubicBezTo>
                    <a:cubicBezTo>
                      <a:pt x="19" y="37"/>
                      <a:pt x="27" y="33"/>
                      <a:pt x="29" y="27"/>
                    </a:cubicBezTo>
                    <a:cubicBezTo>
                      <a:pt x="32" y="19"/>
                      <a:pt x="20" y="13"/>
                      <a:pt x="14" y="14"/>
                    </a:cubicBezTo>
                    <a:cubicBezTo>
                      <a:pt x="6" y="14"/>
                      <a:pt x="0" y="22"/>
                      <a:pt x="1" y="29"/>
                    </a:cubicBezTo>
                    <a:cubicBezTo>
                      <a:pt x="2" y="36"/>
                      <a:pt x="9" y="41"/>
                      <a:pt x="15" y="43"/>
                    </a:cubicBezTo>
                    <a:cubicBezTo>
                      <a:pt x="23" y="45"/>
                      <a:pt x="31" y="42"/>
                      <a:pt x="36" y="35"/>
                    </a:cubicBezTo>
                    <a:cubicBezTo>
                      <a:pt x="46" y="22"/>
                      <a:pt x="37" y="8"/>
                      <a:pt x="24" y="1"/>
                    </a:cubicBezTo>
                    <a:cubicBezTo>
                      <a:pt x="22" y="0"/>
                      <a:pt x="17" y="3"/>
                      <a:pt x="19"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14" name="Freeform 47">
                <a:extLst>
                  <a:ext uri="{FF2B5EF4-FFF2-40B4-BE49-F238E27FC236}">
                    <a16:creationId xmlns:a16="http://schemas.microsoft.com/office/drawing/2014/main" id="{D950E4F7-9BF0-4F34-B7DA-0EB37CC369AB}"/>
                  </a:ext>
                </a:extLst>
              </p:cNvPr>
              <p:cNvSpPr>
                <a:spLocks/>
              </p:cNvSpPr>
              <p:nvPr/>
            </p:nvSpPr>
            <p:spPr bwMode="auto">
              <a:xfrm>
                <a:off x="2295526" y="469900"/>
                <a:ext cx="446088" cy="425450"/>
              </a:xfrm>
              <a:custGeom>
                <a:avLst/>
                <a:gdLst>
                  <a:gd name="T0" fmla="*/ 60 w 105"/>
                  <a:gd name="T1" fmla="*/ 7 h 100"/>
                  <a:gd name="T2" fmla="*/ 85 w 105"/>
                  <a:gd name="T3" fmla="*/ 72 h 100"/>
                  <a:gd name="T4" fmla="*/ 6 w 105"/>
                  <a:gd name="T5" fmla="*/ 55 h 100"/>
                  <a:gd name="T6" fmla="*/ 60 w 105"/>
                  <a:gd name="T7" fmla="*/ 7 h 100"/>
                </a:gdLst>
                <a:ahLst/>
                <a:cxnLst>
                  <a:cxn ang="0">
                    <a:pos x="T0" y="T1"/>
                  </a:cxn>
                  <a:cxn ang="0">
                    <a:pos x="T2" y="T3"/>
                  </a:cxn>
                  <a:cxn ang="0">
                    <a:pos x="T4" y="T5"/>
                  </a:cxn>
                  <a:cxn ang="0">
                    <a:pos x="T6" y="T7"/>
                  </a:cxn>
                </a:cxnLst>
                <a:rect l="0" t="0" r="r" b="b"/>
                <a:pathLst>
                  <a:path w="105" h="100">
                    <a:moveTo>
                      <a:pt x="60" y="7"/>
                    </a:moveTo>
                    <a:cubicBezTo>
                      <a:pt x="85" y="14"/>
                      <a:pt x="105" y="45"/>
                      <a:pt x="85" y="72"/>
                    </a:cubicBezTo>
                    <a:cubicBezTo>
                      <a:pt x="65" y="100"/>
                      <a:pt x="11" y="93"/>
                      <a:pt x="6" y="55"/>
                    </a:cubicBezTo>
                    <a:cubicBezTo>
                      <a:pt x="0" y="17"/>
                      <a:pt x="34" y="0"/>
                      <a:pt x="60" y="7"/>
                    </a:cubicBezTo>
                    <a:close/>
                  </a:path>
                </a:pathLst>
              </a:custGeom>
              <a:solidFill>
                <a:srgbClr val="FFCF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15" name="Freeform 48">
                <a:extLst>
                  <a:ext uri="{FF2B5EF4-FFF2-40B4-BE49-F238E27FC236}">
                    <a16:creationId xmlns:a16="http://schemas.microsoft.com/office/drawing/2014/main" id="{B78DD71D-197F-47E6-9D21-BD6C2148C794}"/>
                  </a:ext>
                </a:extLst>
              </p:cNvPr>
              <p:cNvSpPr>
                <a:spLocks/>
              </p:cNvSpPr>
              <p:nvPr/>
            </p:nvSpPr>
            <p:spPr bwMode="auto">
              <a:xfrm>
                <a:off x="2257426" y="439738"/>
                <a:ext cx="484188" cy="400050"/>
              </a:xfrm>
              <a:custGeom>
                <a:avLst/>
                <a:gdLst>
                  <a:gd name="T0" fmla="*/ 64 w 114"/>
                  <a:gd name="T1" fmla="*/ 8 h 94"/>
                  <a:gd name="T2" fmla="*/ 95 w 114"/>
                  <a:gd name="T3" fmla="*/ 59 h 94"/>
                  <a:gd name="T4" fmla="*/ 40 w 114"/>
                  <a:gd name="T5" fmla="*/ 84 h 94"/>
                  <a:gd name="T6" fmla="*/ 15 w 114"/>
                  <a:gd name="T7" fmla="*/ 41 h 94"/>
                  <a:gd name="T8" fmla="*/ 65 w 114"/>
                  <a:gd name="T9" fmla="*/ 8 h 94"/>
                  <a:gd name="T10" fmla="*/ 69 w 114"/>
                  <a:gd name="T11" fmla="*/ 5 h 94"/>
                  <a:gd name="T12" fmla="*/ 15 w 114"/>
                  <a:gd name="T13" fmla="*/ 24 h 94"/>
                  <a:gd name="T14" fmla="*/ 36 w 114"/>
                  <a:gd name="T15" fmla="*/ 86 h 94"/>
                  <a:gd name="T16" fmla="*/ 90 w 114"/>
                  <a:gd name="T17" fmla="*/ 77 h 94"/>
                  <a:gd name="T18" fmla="*/ 69 w 114"/>
                  <a:gd name="T19" fmla="*/ 5 h 94"/>
                  <a:gd name="T20" fmla="*/ 64 w 114"/>
                  <a:gd name="T21" fmla="*/ 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94">
                    <a:moveTo>
                      <a:pt x="64" y="8"/>
                    </a:moveTo>
                    <a:cubicBezTo>
                      <a:pt x="87" y="15"/>
                      <a:pt x="101" y="36"/>
                      <a:pt x="95" y="59"/>
                    </a:cubicBezTo>
                    <a:cubicBezTo>
                      <a:pt x="90" y="84"/>
                      <a:pt x="62" y="91"/>
                      <a:pt x="40" y="84"/>
                    </a:cubicBezTo>
                    <a:cubicBezTo>
                      <a:pt x="22" y="77"/>
                      <a:pt x="14" y="59"/>
                      <a:pt x="15" y="41"/>
                    </a:cubicBezTo>
                    <a:cubicBezTo>
                      <a:pt x="16" y="16"/>
                      <a:pt x="42" y="3"/>
                      <a:pt x="65" y="8"/>
                    </a:cubicBezTo>
                    <a:cubicBezTo>
                      <a:pt x="67" y="8"/>
                      <a:pt x="72" y="6"/>
                      <a:pt x="69" y="5"/>
                    </a:cubicBezTo>
                    <a:cubicBezTo>
                      <a:pt x="49" y="0"/>
                      <a:pt x="27" y="7"/>
                      <a:pt x="15" y="24"/>
                    </a:cubicBezTo>
                    <a:cubicBezTo>
                      <a:pt x="0" y="47"/>
                      <a:pt x="13" y="76"/>
                      <a:pt x="36" y="86"/>
                    </a:cubicBezTo>
                    <a:cubicBezTo>
                      <a:pt x="52" y="94"/>
                      <a:pt x="77" y="90"/>
                      <a:pt x="90" y="77"/>
                    </a:cubicBezTo>
                    <a:cubicBezTo>
                      <a:pt x="114" y="51"/>
                      <a:pt x="100" y="15"/>
                      <a:pt x="69" y="5"/>
                    </a:cubicBezTo>
                    <a:cubicBezTo>
                      <a:pt x="68" y="5"/>
                      <a:pt x="62" y="7"/>
                      <a:pt x="64" y="8"/>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16" name="Freeform 49">
                <a:extLst>
                  <a:ext uri="{FF2B5EF4-FFF2-40B4-BE49-F238E27FC236}">
                    <a16:creationId xmlns:a16="http://schemas.microsoft.com/office/drawing/2014/main" id="{FF22C4D6-609E-448D-86EB-306A7A6363C1}"/>
                  </a:ext>
                </a:extLst>
              </p:cNvPr>
              <p:cNvSpPr>
                <a:spLocks/>
              </p:cNvSpPr>
              <p:nvPr/>
            </p:nvSpPr>
            <p:spPr bwMode="auto">
              <a:xfrm>
                <a:off x="2355851" y="627063"/>
                <a:ext cx="66675" cy="33338"/>
              </a:xfrm>
              <a:custGeom>
                <a:avLst/>
                <a:gdLst>
                  <a:gd name="T0" fmla="*/ 0 w 16"/>
                  <a:gd name="T1" fmla="*/ 3 h 8"/>
                  <a:gd name="T2" fmla="*/ 7 w 16"/>
                  <a:gd name="T3" fmla="*/ 8 h 8"/>
                  <a:gd name="T4" fmla="*/ 15 w 16"/>
                  <a:gd name="T5" fmla="*/ 5 h 8"/>
                  <a:gd name="T6" fmla="*/ 8 w 16"/>
                  <a:gd name="T7" fmla="*/ 0 h 8"/>
                  <a:gd name="T8" fmla="*/ 0 w 16"/>
                  <a:gd name="T9" fmla="*/ 3 h 8"/>
                </a:gdLst>
                <a:ahLst/>
                <a:cxnLst>
                  <a:cxn ang="0">
                    <a:pos x="T0" y="T1"/>
                  </a:cxn>
                  <a:cxn ang="0">
                    <a:pos x="T2" y="T3"/>
                  </a:cxn>
                  <a:cxn ang="0">
                    <a:pos x="T4" y="T5"/>
                  </a:cxn>
                  <a:cxn ang="0">
                    <a:pos x="T6" y="T7"/>
                  </a:cxn>
                  <a:cxn ang="0">
                    <a:pos x="T8" y="T9"/>
                  </a:cxn>
                </a:cxnLst>
                <a:rect l="0" t="0" r="r" b="b"/>
                <a:pathLst>
                  <a:path w="16" h="8">
                    <a:moveTo>
                      <a:pt x="0" y="3"/>
                    </a:moveTo>
                    <a:cubicBezTo>
                      <a:pt x="0" y="5"/>
                      <a:pt x="3" y="7"/>
                      <a:pt x="7" y="8"/>
                    </a:cubicBezTo>
                    <a:cubicBezTo>
                      <a:pt x="12" y="8"/>
                      <a:pt x="15" y="7"/>
                      <a:pt x="15" y="5"/>
                    </a:cubicBezTo>
                    <a:cubicBezTo>
                      <a:pt x="16" y="3"/>
                      <a:pt x="13" y="1"/>
                      <a:pt x="8" y="0"/>
                    </a:cubicBezTo>
                    <a:cubicBezTo>
                      <a:pt x="4" y="0"/>
                      <a:pt x="1" y="1"/>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17" name="Freeform 50">
                <a:extLst>
                  <a:ext uri="{FF2B5EF4-FFF2-40B4-BE49-F238E27FC236}">
                    <a16:creationId xmlns:a16="http://schemas.microsoft.com/office/drawing/2014/main" id="{845F0753-B188-4AD3-97F5-52993E0AAE13}"/>
                  </a:ext>
                </a:extLst>
              </p:cNvPr>
              <p:cNvSpPr>
                <a:spLocks/>
              </p:cNvSpPr>
              <p:nvPr/>
            </p:nvSpPr>
            <p:spPr bwMode="auto">
              <a:xfrm>
                <a:off x="2574926" y="657225"/>
                <a:ext cx="68263" cy="38100"/>
              </a:xfrm>
              <a:custGeom>
                <a:avLst/>
                <a:gdLst>
                  <a:gd name="T0" fmla="*/ 0 w 16"/>
                  <a:gd name="T1" fmla="*/ 3 h 9"/>
                  <a:gd name="T2" fmla="*/ 7 w 16"/>
                  <a:gd name="T3" fmla="*/ 8 h 9"/>
                  <a:gd name="T4" fmla="*/ 15 w 16"/>
                  <a:gd name="T5" fmla="*/ 5 h 9"/>
                  <a:gd name="T6" fmla="*/ 8 w 16"/>
                  <a:gd name="T7" fmla="*/ 1 h 9"/>
                  <a:gd name="T8" fmla="*/ 0 w 16"/>
                  <a:gd name="T9" fmla="*/ 3 h 9"/>
                </a:gdLst>
                <a:ahLst/>
                <a:cxnLst>
                  <a:cxn ang="0">
                    <a:pos x="T0" y="T1"/>
                  </a:cxn>
                  <a:cxn ang="0">
                    <a:pos x="T2" y="T3"/>
                  </a:cxn>
                  <a:cxn ang="0">
                    <a:pos x="T4" y="T5"/>
                  </a:cxn>
                  <a:cxn ang="0">
                    <a:pos x="T6" y="T7"/>
                  </a:cxn>
                  <a:cxn ang="0">
                    <a:pos x="T8" y="T9"/>
                  </a:cxn>
                </a:cxnLst>
                <a:rect l="0" t="0" r="r" b="b"/>
                <a:pathLst>
                  <a:path w="16" h="9">
                    <a:moveTo>
                      <a:pt x="0" y="3"/>
                    </a:moveTo>
                    <a:cubicBezTo>
                      <a:pt x="0" y="5"/>
                      <a:pt x="3" y="8"/>
                      <a:pt x="7" y="8"/>
                    </a:cubicBezTo>
                    <a:cubicBezTo>
                      <a:pt x="12" y="9"/>
                      <a:pt x="15" y="7"/>
                      <a:pt x="15" y="5"/>
                    </a:cubicBezTo>
                    <a:cubicBezTo>
                      <a:pt x="16" y="3"/>
                      <a:pt x="13" y="1"/>
                      <a:pt x="8" y="1"/>
                    </a:cubicBezTo>
                    <a:cubicBezTo>
                      <a:pt x="4" y="0"/>
                      <a:pt x="1" y="1"/>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18" name="Freeform 51">
                <a:extLst>
                  <a:ext uri="{FF2B5EF4-FFF2-40B4-BE49-F238E27FC236}">
                    <a16:creationId xmlns:a16="http://schemas.microsoft.com/office/drawing/2014/main" id="{35738884-DD83-4E9D-A42A-25FB8E874674}"/>
                  </a:ext>
                </a:extLst>
              </p:cNvPr>
              <p:cNvSpPr>
                <a:spLocks/>
              </p:cNvSpPr>
              <p:nvPr/>
            </p:nvSpPr>
            <p:spPr bwMode="auto">
              <a:xfrm>
                <a:off x="2363789" y="635000"/>
                <a:ext cx="258763" cy="161925"/>
              </a:xfrm>
              <a:custGeom>
                <a:avLst/>
                <a:gdLst>
                  <a:gd name="T0" fmla="*/ 54 w 61"/>
                  <a:gd name="T1" fmla="*/ 11 h 38"/>
                  <a:gd name="T2" fmla="*/ 9 w 61"/>
                  <a:gd name="T3" fmla="*/ 3 h 38"/>
                  <a:gd name="T4" fmla="*/ 3 w 61"/>
                  <a:gd name="T5" fmla="*/ 4 h 38"/>
                  <a:gd name="T6" fmla="*/ 60 w 61"/>
                  <a:gd name="T7" fmla="*/ 10 h 38"/>
                  <a:gd name="T8" fmla="*/ 54 w 61"/>
                  <a:gd name="T9" fmla="*/ 11 h 38"/>
                </a:gdLst>
                <a:ahLst/>
                <a:cxnLst>
                  <a:cxn ang="0">
                    <a:pos x="T0" y="T1"/>
                  </a:cxn>
                  <a:cxn ang="0">
                    <a:pos x="T2" y="T3"/>
                  </a:cxn>
                  <a:cxn ang="0">
                    <a:pos x="T4" y="T5"/>
                  </a:cxn>
                  <a:cxn ang="0">
                    <a:pos x="T6" y="T7"/>
                  </a:cxn>
                  <a:cxn ang="0">
                    <a:pos x="T8" y="T9"/>
                  </a:cxn>
                </a:cxnLst>
                <a:rect l="0" t="0" r="r" b="b"/>
                <a:pathLst>
                  <a:path w="61" h="38">
                    <a:moveTo>
                      <a:pt x="54" y="11"/>
                    </a:moveTo>
                    <a:cubicBezTo>
                      <a:pt x="52" y="34"/>
                      <a:pt x="7" y="26"/>
                      <a:pt x="9" y="3"/>
                    </a:cubicBezTo>
                    <a:cubicBezTo>
                      <a:pt x="9" y="0"/>
                      <a:pt x="3" y="1"/>
                      <a:pt x="3" y="4"/>
                    </a:cubicBezTo>
                    <a:cubicBezTo>
                      <a:pt x="0" y="33"/>
                      <a:pt x="57" y="38"/>
                      <a:pt x="60" y="10"/>
                    </a:cubicBezTo>
                    <a:cubicBezTo>
                      <a:pt x="61" y="7"/>
                      <a:pt x="55" y="8"/>
                      <a:pt x="54" y="11"/>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19" name="Freeform 52">
                <a:extLst>
                  <a:ext uri="{FF2B5EF4-FFF2-40B4-BE49-F238E27FC236}">
                    <a16:creationId xmlns:a16="http://schemas.microsoft.com/office/drawing/2014/main" id="{7A439B19-261E-4B44-ADA7-0C2BC9458C69}"/>
                  </a:ext>
                </a:extLst>
              </p:cNvPr>
              <p:cNvSpPr>
                <a:spLocks/>
              </p:cNvSpPr>
              <p:nvPr/>
            </p:nvSpPr>
            <p:spPr bwMode="auto">
              <a:xfrm>
                <a:off x="2584451" y="601663"/>
                <a:ext cx="46038" cy="33338"/>
              </a:xfrm>
              <a:custGeom>
                <a:avLst/>
                <a:gdLst>
                  <a:gd name="T0" fmla="*/ 5 w 11"/>
                  <a:gd name="T1" fmla="*/ 1 h 8"/>
                  <a:gd name="T2" fmla="*/ 5 w 11"/>
                  <a:gd name="T3" fmla="*/ 8 h 8"/>
                  <a:gd name="T4" fmla="*/ 5 w 11"/>
                  <a:gd name="T5" fmla="*/ 1 h 8"/>
                </a:gdLst>
                <a:ahLst/>
                <a:cxnLst>
                  <a:cxn ang="0">
                    <a:pos x="T0" y="T1"/>
                  </a:cxn>
                  <a:cxn ang="0">
                    <a:pos x="T2" y="T3"/>
                  </a:cxn>
                  <a:cxn ang="0">
                    <a:pos x="T4" y="T5"/>
                  </a:cxn>
                </a:cxnLst>
                <a:rect l="0" t="0" r="r" b="b"/>
                <a:pathLst>
                  <a:path w="11" h="8">
                    <a:moveTo>
                      <a:pt x="5" y="1"/>
                    </a:moveTo>
                    <a:cubicBezTo>
                      <a:pt x="9" y="0"/>
                      <a:pt x="11" y="7"/>
                      <a:pt x="5" y="8"/>
                    </a:cubicBezTo>
                    <a:cubicBezTo>
                      <a:pt x="2" y="8"/>
                      <a:pt x="0" y="2"/>
                      <a:pt x="5" y="1"/>
                    </a:cubicBezTo>
                    <a:close/>
                  </a:path>
                </a:pathLst>
              </a:custGeom>
              <a:solidFill>
                <a:srgbClr val="6E27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20" name="Freeform 53">
                <a:extLst>
                  <a:ext uri="{FF2B5EF4-FFF2-40B4-BE49-F238E27FC236}">
                    <a16:creationId xmlns:a16="http://schemas.microsoft.com/office/drawing/2014/main" id="{EE1D599C-C6CC-41A8-B003-F5D9F95C6EB1}"/>
                  </a:ext>
                </a:extLst>
              </p:cNvPr>
              <p:cNvSpPr>
                <a:spLocks/>
              </p:cNvSpPr>
              <p:nvPr/>
            </p:nvSpPr>
            <p:spPr bwMode="auto">
              <a:xfrm>
                <a:off x="2393951" y="581025"/>
                <a:ext cx="41275" cy="33338"/>
              </a:xfrm>
              <a:custGeom>
                <a:avLst/>
                <a:gdLst>
                  <a:gd name="T0" fmla="*/ 4 w 10"/>
                  <a:gd name="T1" fmla="*/ 1 h 8"/>
                  <a:gd name="T2" fmla="*/ 5 w 10"/>
                  <a:gd name="T3" fmla="*/ 7 h 8"/>
                  <a:gd name="T4" fmla="*/ 4 w 10"/>
                  <a:gd name="T5" fmla="*/ 1 h 8"/>
                </a:gdLst>
                <a:ahLst/>
                <a:cxnLst>
                  <a:cxn ang="0">
                    <a:pos x="T0" y="T1"/>
                  </a:cxn>
                  <a:cxn ang="0">
                    <a:pos x="T2" y="T3"/>
                  </a:cxn>
                  <a:cxn ang="0">
                    <a:pos x="T4" y="T5"/>
                  </a:cxn>
                </a:cxnLst>
                <a:rect l="0" t="0" r="r" b="b"/>
                <a:pathLst>
                  <a:path w="10" h="8">
                    <a:moveTo>
                      <a:pt x="4" y="1"/>
                    </a:moveTo>
                    <a:cubicBezTo>
                      <a:pt x="9" y="0"/>
                      <a:pt x="10" y="7"/>
                      <a:pt x="5" y="7"/>
                    </a:cubicBezTo>
                    <a:cubicBezTo>
                      <a:pt x="1" y="8"/>
                      <a:pt x="0" y="2"/>
                      <a:pt x="4" y="1"/>
                    </a:cubicBezTo>
                    <a:close/>
                  </a:path>
                </a:pathLst>
              </a:custGeom>
              <a:solidFill>
                <a:srgbClr val="6E27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21" name="Freeform 54">
                <a:extLst>
                  <a:ext uri="{FF2B5EF4-FFF2-40B4-BE49-F238E27FC236}">
                    <a16:creationId xmlns:a16="http://schemas.microsoft.com/office/drawing/2014/main" id="{0A285F6B-27BD-4C9E-B06B-395A805FD314}"/>
                  </a:ext>
                </a:extLst>
              </p:cNvPr>
              <p:cNvSpPr>
                <a:spLocks/>
              </p:cNvSpPr>
              <p:nvPr/>
            </p:nvSpPr>
            <p:spPr bwMode="auto">
              <a:xfrm>
                <a:off x="2295526" y="831850"/>
                <a:ext cx="76200" cy="114300"/>
              </a:xfrm>
              <a:custGeom>
                <a:avLst/>
                <a:gdLst>
                  <a:gd name="T0" fmla="*/ 11 w 18"/>
                  <a:gd name="T1" fmla="*/ 2 h 27"/>
                  <a:gd name="T2" fmla="*/ 1 w 18"/>
                  <a:gd name="T3" fmla="*/ 24 h 27"/>
                  <a:gd name="T4" fmla="*/ 7 w 18"/>
                  <a:gd name="T5" fmla="*/ 25 h 27"/>
                  <a:gd name="T6" fmla="*/ 17 w 18"/>
                  <a:gd name="T7" fmla="*/ 3 h 27"/>
                  <a:gd name="T8" fmla="*/ 11 w 18"/>
                  <a:gd name="T9" fmla="*/ 2 h 27"/>
                </a:gdLst>
                <a:ahLst/>
                <a:cxnLst>
                  <a:cxn ang="0">
                    <a:pos x="T0" y="T1"/>
                  </a:cxn>
                  <a:cxn ang="0">
                    <a:pos x="T2" y="T3"/>
                  </a:cxn>
                  <a:cxn ang="0">
                    <a:pos x="T4" y="T5"/>
                  </a:cxn>
                  <a:cxn ang="0">
                    <a:pos x="T6" y="T7"/>
                  </a:cxn>
                  <a:cxn ang="0">
                    <a:pos x="T8" y="T9"/>
                  </a:cxn>
                </a:cxnLst>
                <a:rect l="0" t="0" r="r" b="b"/>
                <a:pathLst>
                  <a:path w="18" h="27">
                    <a:moveTo>
                      <a:pt x="11" y="2"/>
                    </a:moveTo>
                    <a:cubicBezTo>
                      <a:pt x="8" y="10"/>
                      <a:pt x="5" y="17"/>
                      <a:pt x="1" y="24"/>
                    </a:cubicBezTo>
                    <a:cubicBezTo>
                      <a:pt x="0" y="27"/>
                      <a:pt x="6" y="26"/>
                      <a:pt x="7" y="25"/>
                    </a:cubicBezTo>
                    <a:cubicBezTo>
                      <a:pt x="10" y="17"/>
                      <a:pt x="13" y="10"/>
                      <a:pt x="17" y="3"/>
                    </a:cubicBezTo>
                    <a:cubicBezTo>
                      <a:pt x="18" y="0"/>
                      <a:pt x="12" y="1"/>
                      <a:pt x="11" y="2"/>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22" name="Freeform 55">
                <a:extLst>
                  <a:ext uri="{FF2B5EF4-FFF2-40B4-BE49-F238E27FC236}">
                    <a16:creationId xmlns:a16="http://schemas.microsoft.com/office/drawing/2014/main" id="{95809B6E-0908-4902-8DC0-AFF77F13B80B}"/>
                  </a:ext>
                </a:extLst>
              </p:cNvPr>
              <p:cNvSpPr>
                <a:spLocks/>
              </p:cNvSpPr>
              <p:nvPr/>
            </p:nvSpPr>
            <p:spPr bwMode="auto">
              <a:xfrm>
                <a:off x="2201864" y="754063"/>
                <a:ext cx="119063" cy="47625"/>
              </a:xfrm>
              <a:custGeom>
                <a:avLst/>
                <a:gdLst>
                  <a:gd name="T0" fmla="*/ 22 w 28"/>
                  <a:gd name="T1" fmla="*/ 1 h 11"/>
                  <a:gd name="T2" fmla="*/ 2 w 28"/>
                  <a:gd name="T3" fmla="*/ 9 h 11"/>
                  <a:gd name="T4" fmla="*/ 1 w 28"/>
                  <a:gd name="T5" fmla="*/ 11 h 11"/>
                  <a:gd name="T6" fmla="*/ 5 w 28"/>
                  <a:gd name="T7" fmla="*/ 10 h 11"/>
                  <a:gd name="T8" fmla="*/ 26 w 28"/>
                  <a:gd name="T9" fmla="*/ 1 h 11"/>
                  <a:gd name="T10" fmla="*/ 26 w 28"/>
                  <a:gd name="T11" fmla="*/ 0 h 11"/>
                  <a:gd name="T12" fmla="*/ 22 w 28"/>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28" h="11">
                    <a:moveTo>
                      <a:pt x="22" y="1"/>
                    </a:moveTo>
                    <a:cubicBezTo>
                      <a:pt x="15" y="3"/>
                      <a:pt x="8" y="6"/>
                      <a:pt x="2" y="9"/>
                    </a:cubicBezTo>
                    <a:cubicBezTo>
                      <a:pt x="1" y="10"/>
                      <a:pt x="0" y="11"/>
                      <a:pt x="1" y="11"/>
                    </a:cubicBezTo>
                    <a:cubicBezTo>
                      <a:pt x="2" y="11"/>
                      <a:pt x="4" y="11"/>
                      <a:pt x="5" y="10"/>
                    </a:cubicBezTo>
                    <a:cubicBezTo>
                      <a:pt x="12" y="7"/>
                      <a:pt x="19" y="4"/>
                      <a:pt x="26" y="1"/>
                    </a:cubicBezTo>
                    <a:cubicBezTo>
                      <a:pt x="26" y="1"/>
                      <a:pt x="28" y="0"/>
                      <a:pt x="26" y="0"/>
                    </a:cubicBezTo>
                    <a:cubicBezTo>
                      <a:pt x="25" y="0"/>
                      <a:pt x="24" y="0"/>
                      <a:pt x="22" y="1"/>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23" name="Freeform 56">
                <a:extLst>
                  <a:ext uri="{FF2B5EF4-FFF2-40B4-BE49-F238E27FC236}">
                    <a16:creationId xmlns:a16="http://schemas.microsoft.com/office/drawing/2014/main" id="{5468873B-B8EF-4B86-A8B2-BC28FDA31BD4}"/>
                  </a:ext>
                </a:extLst>
              </p:cNvPr>
              <p:cNvSpPr>
                <a:spLocks/>
              </p:cNvSpPr>
              <p:nvPr/>
            </p:nvSpPr>
            <p:spPr bwMode="auto">
              <a:xfrm>
                <a:off x="2503489" y="857250"/>
                <a:ext cx="42863" cy="119063"/>
              </a:xfrm>
              <a:custGeom>
                <a:avLst/>
                <a:gdLst>
                  <a:gd name="T0" fmla="*/ 1 w 10"/>
                  <a:gd name="T1" fmla="*/ 4 h 28"/>
                  <a:gd name="T2" fmla="*/ 4 w 10"/>
                  <a:gd name="T3" fmla="*/ 25 h 28"/>
                  <a:gd name="T4" fmla="*/ 10 w 10"/>
                  <a:gd name="T5" fmla="*/ 24 h 28"/>
                  <a:gd name="T6" fmla="*/ 7 w 10"/>
                  <a:gd name="T7" fmla="*/ 3 h 28"/>
                  <a:gd name="T8" fmla="*/ 1 w 10"/>
                  <a:gd name="T9" fmla="*/ 4 h 28"/>
                </a:gdLst>
                <a:ahLst/>
                <a:cxnLst>
                  <a:cxn ang="0">
                    <a:pos x="T0" y="T1"/>
                  </a:cxn>
                  <a:cxn ang="0">
                    <a:pos x="T2" y="T3"/>
                  </a:cxn>
                  <a:cxn ang="0">
                    <a:pos x="T4" y="T5"/>
                  </a:cxn>
                  <a:cxn ang="0">
                    <a:pos x="T6" y="T7"/>
                  </a:cxn>
                  <a:cxn ang="0">
                    <a:pos x="T8" y="T9"/>
                  </a:cxn>
                </a:cxnLst>
                <a:rect l="0" t="0" r="r" b="b"/>
                <a:pathLst>
                  <a:path w="10" h="28">
                    <a:moveTo>
                      <a:pt x="1" y="4"/>
                    </a:moveTo>
                    <a:cubicBezTo>
                      <a:pt x="2" y="11"/>
                      <a:pt x="3" y="18"/>
                      <a:pt x="4" y="25"/>
                    </a:cubicBezTo>
                    <a:cubicBezTo>
                      <a:pt x="4" y="28"/>
                      <a:pt x="10" y="26"/>
                      <a:pt x="10" y="24"/>
                    </a:cubicBezTo>
                    <a:cubicBezTo>
                      <a:pt x="9" y="17"/>
                      <a:pt x="8" y="10"/>
                      <a:pt x="7" y="3"/>
                    </a:cubicBezTo>
                    <a:cubicBezTo>
                      <a:pt x="6" y="0"/>
                      <a:pt x="0" y="2"/>
                      <a:pt x="1"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24" name="Freeform 57">
                <a:extLst>
                  <a:ext uri="{FF2B5EF4-FFF2-40B4-BE49-F238E27FC236}">
                    <a16:creationId xmlns:a16="http://schemas.microsoft.com/office/drawing/2014/main" id="{471F175D-249C-4770-A312-483B51941FF6}"/>
                  </a:ext>
                </a:extLst>
              </p:cNvPr>
              <p:cNvSpPr>
                <a:spLocks/>
              </p:cNvSpPr>
              <p:nvPr/>
            </p:nvSpPr>
            <p:spPr bwMode="auto">
              <a:xfrm>
                <a:off x="2635251" y="801688"/>
                <a:ext cx="93663" cy="96838"/>
              </a:xfrm>
              <a:custGeom>
                <a:avLst/>
                <a:gdLst>
                  <a:gd name="T0" fmla="*/ 1 w 22"/>
                  <a:gd name="T1" fmla="*/ 3 h 23"/>
                  <a:gd name="T2" fmla="*/ 15 w 22"/>
                  <a:gd name="T3" fmla="*/ 22 h 23"/>
                  <a:gd name="T4" fmla="*/ 21 w 22"/>
                  <a:gd name="T5" fmla="*/ 19 h 23"/>
                  <a:gd name="T6" fmla="*/ 7 w 22"/>
                  <a:gd name="T7" fmla="*/ 1 h 23"/>
                  <a:gd name="T8" fmla="*/ 1 w 22"/>
                  <a:gd name="T9" fmla="*/ 3 h 23"/>
                </a:gdLst>
                <a:ahLst/>
                <a:cxnLst>
                  <a:cxn ang="0">
                    <a:pos x="T0" y="T1"/>
                  </a:cxn>
                  <a:cxn ang="0">
                    <a:pos x="T2" y="T3"/>
                  </a:cxn>
                  <a:cxn ang="0">
                    <a:pos x="T4" y="T5"/>
                  </a:cxn>
                  <a:cxn ang="0">
                    <a:pos x="T6" y="T7"/>
                  </a:cxn>
                  <a:cxn ang="0">
                    <a:pos x="T8" y="T9"/>
                  </a:cxn>
                </a:cxnLst>
                <a:rect l="0" t="0" r="r" b="b"/>
                <a:pathLst>
                  <a:path w="22" h="23">
                    <a:moveTo>
                      <a:pt x="1" y="3"/>
                    </a:moveTo>
                    <a:cubicBezTo>
                      <a:pt x="6" y="9"/>
                      <a:pt x="11" y="16"/>
                      <a:pt x="15" y="22"/>
                    </a:cubicBezTo>
                    <a:cubicBezTo>
                      <a:pt x="16" y="23"/>
                      <a:pt x="22" y="21"/>
                      <a:pt x="21" y="19"/>
                    </a:cubicBezTo>
                    <a:cubicBezTo>
                      <a:pt x="16" y="13"/>
                      <a:pt x="11" y="7"/>
                      <a:pt x="7" y="1"/>
                    </a:cubicBezTo>
                    <a:cubicBezTo>
                      <a:pt x="6" y="0"/>
                      <a:pt x="0" y="2"/>
                      <a:pt x="1"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25" name="Freeform 58">
                <a:extLst>
                  <a:ext uri="{FF2B5EF4-FFF2-40B4-BE49-F238E27FC236}">
                    <a16:creationId xmlns:a16="http://schemas.microsoft.com/office/drawing/2014/main" id="{F10073E1-615D-44B7-9878-FFDFDF56147F}"/>
                  </a:ext>
                </a:extLst>
              </p:cNvPr>
              <p:cNvSpPr>
                <a:spLocks/>
              </p:cNvSpPr>
              <p:nvPr/>
            </p:nvSpPr>
            <p:spPr bwMode="auto">
              <a:xfrm>
                <a:off x="2105026" y="631825"/>
                <a:ext cx="169863" cy="28575"/>
              </a:xfrm>
              <a:custGeom>
                <a:avLst/>
                <a:gdLst>
                  <a:gd name="T0" fmla="*/ 36 w 40"/>
                  <a:gd name="T1" fmla="*/ 0 h 7"/>
                  <a:gd name="T2" fmla="*/ 5 w 40"/>
                  <a:gd name="T3" fmla="*/ 3 h 7"/>
                  <a:gd name="T4" fmla="*/ 4 w 40"/>
                  <a:gd name="T5" fmla="*/ 7 h 7"/>
                  <a:gd name="T6" fmla="*/ 36 w 40"/>
                  <a:gd name="T7" fmla="*/ 4 h 7"/>
                  <a:gd name="T8" fmla="*/ 36 w 40"/>
                  <a:gd name="T9" fmla="*/ 0 h 7"/>
                </a:gdLst>
                <a:ahLst/>
                <a:cxnLst>
                  <a:cxn ang="0">
                    <a:pos x="T0" y="T1"/>
                  </a:cxn>
                  <a:cxn ang="0">
                    <a:pos x="T2" y="T3"/>
                  </a:cxn>
                  <a:cxn ang="0">
                    <a:pos x="T4" y="T5"/>
                  </a:cxn>
                  <a:cxn ang="0">
                    <a:pos x="T6" y="T7"/>
                  </a:cxn>
                  <a:cxn ang="0">
                    <a:pos x="T8" y="T9"/>
                  </a:cxn>
                </a:cxnLst>
                <a:rect l="0" t="0" r="r" b="b"/>
                <a:pathLst>
                  <a:path w="40" h="7">
                    <a:moveTo>
                      <a:pt x="36" y="0"/>
                    </a:moveTo>
                    <a:cubicBezTo>
                      <a:pt x="26" y="1"/>
                      <a:pt x="15" y="2"/>
                      <a:pt x="5" y="3"/>
                    </a:cubicBezTo>
                    <a:cubicBezTo>
                      <a:pt x="2" y="3"/>
                      <a:pt x="0" y="7"/>
                      <a:pt x="4" y="7"/>
                    </a:cubicBezTo>
                    <a:cubicBezTo>
                      <a:pt x="15" y="6"/>
                      <a:pt x="25" y="5"/>
                      <a:pt x="36" y="4"/>
                    </a:cubicBezTo>
                    <a:cubicBezTo>
                      <a:pt x="39" y="4"/>
                      <a:pt x="40" y="0"/>
                      <a:pt x="36" y="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26" name="Freeform 59">
                <a:extLst>
                  <a:ext uri="{FF2B5EF4-FFF2-40B4-BE49-F238E27FC236}">
                    <a16:creationId xmlns:a16="http://schemas.microsoft.com/office/drawing/2014/main" id="{A24DD2A5-E85F-418B-B204-A80B0CC958C2}"/>
                  </a:ext>
                </a:extLst>
              </p:cNvPr>
              <p:cNvSpPr>
                <a:spLocks/>
              </p:cNvSpPr>
              <p:nvPr/>
            </p:nvSpPr>
            <p:spPr bwMode="auto">
              <a:xfrm>
                <a:off x="2236789" y="414338"/>
                <a:ext cx="114300" cy="80963"/>
              </a:xfrm>
              <a:custGeom>
                <a:avLst/>
                <a:gdLst>
                  <a:gd name="T0" fmla="*/ 26 w 27"/>
                  <a:gd name="T1" fmla="*/ 15 h 19"/>
                  <a:gd name="T2" fmla="*/ 7 w 27"/>
                  <a:gd name="T3" fmla="*/ 1 h 19"/>
                  <a:gd name="T4" fmla="*/ 1 w 27"/>
                  <a:gd name="T5" fmla="*/ 4 h 19"/>
                  <a:gd name="T6" fmla="*/ 20 w 27"/>
                  <a:gd name="T7" fmla="*/ 17 h 19"/>
                  <a:gd name="T8" fmla="*/ 26 w 27"/>
                  <a:gd name="T9" fmla="*/ 15 h 19"/>
                </a:gdLst>
                <a:ahLst/>
                <a:cxnLst>
                  <a:cxn ang="0">
                    <a:pos x="T0" y="T1"/>
                  </a:cxn>
                  <a:cxn ang="0">
                    <a:pos x="T2" y="T3"/>
                  </a:cxn>
                  <a:cxn ang="0">
                    <a:pos x="T4" y="T5"/>
                  </a:cxn>
                  <a:cxn ang="0">
                    <a:pos x="T6" y="T7"/>
                  </a:cxn>
                  <a:cxn ang="0">
                    <a:pos x="T8" y="T9"/>
                  </a:cxn>
                </a:cxnLst>
                <a:rect l="0" t="0" r="r" b="b"/>
                <a:pathLst>
                  <a:path w="27" h="19">
                    <a:moveTo>
                      <a:pt x="26" y="15"/>
                    </a:moveTo>
                    <a:cubicBezTo>
                      <a:pt x="19" y="11"/>
                      <a:pt x="13" y="6"/>
                      <a:pt x="7" y="1"/>
                    </a:cubicBezTo>
                    <a:cubicBezTo>
                      <a:pt x="5" y="0"/>
                      <a:pt x="0" y="3"/>
                      <a:pt x="1" y="4"/>
                    </a:cubicBezTo>
                    <a:cubicBezTo>
                      <a:pt x="8" y="8"/>
                      <a:pt x="14" y="13"/>
                      <a:pt x="20" y="17"/>
                    </a:cubicBezTo>
                    <a:cubicBezTo>
                      <a:pt x="22" y="19"/>
                      <a:pt x="27" y="16"/>
                      <a:pt x="26" y="15"/>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27" name="Freeform 60">
                <a:extLst>
                  <a:ext uri="{FF2B5EF4-FFF2-40B4-BE49-F238E27FC236}">
                    <a16:creationId xmlns:a16="http://schemas.microsoft.com/office/drawing/2014/main" id="{776F5CBA-0E95-4379-9600-A62ADD2C7893}"/>
                  </a:ext>
                </a:extLst>
              </p:cNvPr>
              <p:cNvSpPr>
                <a:spLocks/>
              </p:cNvSpPr>
              <p:nvPr/>
            </p:nvSpPr>
            <p:spPr bwMode="auto">
              <a:xfrm>
                <a:off x="2444751" y="333375"/>
                <a:ext cx="28575" cy="101600"/>
              </a:xfrm>
              <a:custGeom>
                <a:avLst/>
                <a:gdLst>
                  <a:gd name="T0" fmla="*/ 7 w 7"/>
                  <a:gd name="T1" fmla="*/ 20 h 24"/>
                  <a:gd name="T2" fmla="*/ 6 w 7"/>
                  <a:gd name="T3" fmla="*/ 3 h 24"/>
                  <a:gd name="T4" fmla="*/ 0 w 7"/>
                  <a:gd name="T5" fmla="*/ 3 h 24"/>
                  <a:gd name="T6" fmla="*/ 1 w 7"/>
                  <a:gd name="T7" fmla="*/ 21 h 24"/>
                  <a:gd name="T8" fmla="*/ 7 w 7"/>
                  <a:gd name="T9" fmla="*/ 20 h 24"/>
                </a:gdLst>
                <a:ahLst/>
                <a:cxnLst>
                  <a:cxn ang="0">
                    <a:pos x="T0" y="T1"/>
                  </a:cxn>
                  <a:cxn ang="0">
                    <a:pos x="T2" y="T3"/>
                  </a:cxn>
                  <a:cxn ang="0">
                    <a:pos x="T4" y="T5"/>
                  </a:cxn>
                  <a:cxn ang="0">
                    <a:pos x="T6" y="T7"/>
                  </a:cxn>
                  <a:cxn ang="0">
                    <a:pos x="T8" y="T9"/>
                  </a:cxn>
                </a:cxnLst>
                <a:rect l="0" t="0" r="r" b="b"/>
                <a:pathLst>
                  <a:path w="7" h="24">
                    <a:moveTo>
                      <a:pt x="7" y="20"/>
                    </a:moveTo>
                    <a:cubicBezTo>
                      <a:pt x="6" y="15"/>
                      <a:pt x="6" y="9"/>
                      <a:pt x="6" y="3"/>
                    </a:cubicBezTo>
                    <a:cubicBezTo>
                      <a:pt x="6" y="0"/>
                      <a:pt x="0" y="1"/>
                      <a:pt x="0" y="3"/>
                    </a:cubicBezTo>
                    <a:cubicBezTo>
                      <a:pt x="0" y="9"/>
                      <a:pt x="1" y="15"/>
                      <a:pt x="1" y="21"/>
                    </a:cubicBezTo>
                    <a:cubicBezTo>
                      <a:pt x="1" y="24"/>
                      <a:pt x="7" y="23"/>
                      <a:pt x="7" y="2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28" name="Freeform 61">
                <a:extLst>
                  <a:ext uri="{FF2B5EF4-FFF2-40B4-BE49-F238E27FC236}">
                    <a16:creationId xmlns:a16="http://schemas.microsoft.com/office/drawing/2014/main" id="{D70CB494-29CB-4E82-9CA6-FD45E94641A5}"/>
                  </a:ext>
                </a:extLst>
              </p:cNvPr>
              <p:cNvSpPr>
                <a:spLocks/>
              </p:cNvSpPr>
              <p:nvPr/>
            </p:nvSpPr>
            <p:spPr bwMode="auto">
              <a:xfrm>
                <a:off x="2574926" y="338138"/>
                <a:ext cx="85725" cy="119063"/>
              </a:xfrm>
              <a:custGeom>
                <a:avLst/>
                <a:gdLst>
                  <a:gd name="T0" fmla="*/ 6 w 20"/>
                  <a:gd name="T1" fmla="*/ 25 h 28"/>
                  <a:gd name="T2" fmla="*/ 19 w 20"/>
                  <a:gd name="T3" fmla="*/ 1 h 28"/>
                  <a:gd name="T4" fmla="*/ 14 w 20"/>
                  <a:gd name="T5" fmla="*/ 2 h 28"/>
                  <a:gd name="T6" fmla="*/ 0 w 20"/>
                  <a:gd name="T7" fmla="*/ 26 h 28"/>
                  <a:gd name="T8" fmla="*/ 6 w 20"/>
                  <a:gd name="T9" fmla="*/ 25 h 28"/>
                </a:gdLst>
                <a:ahLst/>
                <a:cxnLst>
                  <a:cxn ang="0">
                    <a:pos x="T0" y="T1"/>
                  </a:cxn>
                  <a:cxn ang="0">
                    <a:pos x="T2" y="T3"/>
                  </a:cxn>
                  <a:cxn ang="0">
                    <a:pos x="T4" y="T5"/>
                  </a:cxn>
                  <a:cxn ang="0">
                    <a:pos x="T6" y="T7"/>
                  </a:cxn>
                  <a:cxn ang="0">
                    <a:pos x="T8" y="T9"/>
                  </a:cxn>
                </a:cxnLst>
                <a:rect l="0" t="0" r="r" b="b"/>
                <a:pathLst>
                  <a:path w="20" h="28">
                    <a:moveTo>
                      <a:pt x="6" y="25"/>
                    </a:moveTo>
                    <a:cubicBezTo>
                      <a:pt x="10" y="17"/>
                      <a:pt x="15" y="9"/>
                      <a:pt x="19" y="1"/>
                    </a:cubicBezTo>
                    <a:cubicBezTo>
                      <a:pt x="20" y="0"/>
                      <a:pt x="14" y="0"/>
                      <a:pt x="14" y="2"/>
                    </a:cubicBezTo>
                    <a:cubicBezTo>
                      <a:pt x="9" y="10"/>
                      <a:pt x="5" y="18"/>
                      <a:pt x="0" y="26"/>
                    </a:cubicBezTo>
                    <a:cubicBezTo>
                      <a:pt x="0" y="28"/>
                      <a:pt x="5" y="27"/>
                      <a:pt x="6" y="25"/>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29" name="Freeform 62">
                <a:extLst>
                  <a:ext uri="{FF2B5EF4-FFF2-40B4-BE49-F238E27FC236}">
                    <a16:creationId xmlns:a16="http://schemas.microsoft.com/office/drawing/2014/main" id="{503136A1-D8A0-481E-8C73-1C955664B86F}"/>
                  </a:ext>
                </a:extLst>
              </p:cNvPr>
              <p:cNvSpPr>
                <a:spLocks/>
              </p:cNvSpPr>
              <p:nvPr/>
            </p:nvSpPr>
            <p:spPr bwMode="auto">
              <a:xfrm>
                <a:off x="2673351" y="465138"/>
                <a:ext cx="144463" cy="76200"/>
              </a:xfrm>
              <a:custGeom>
                <a:avLst/>
                <a:gdLst>
                  <a:gd name="T0" fmla="*/ 7 w 34"/>
                  <a:gd name="T1" fmla="*/ 17 h 18"/>
                  <a:gd name="T2" fmla="*/ 31 w 34"/>
                  <a:gd name="T3" fmla="*/ 3 h 18"/>
                  <a:gd name="T4" fmla="*/ 27 w 34"/>
                  <a:gd name="T5" fmla="*/ 1 h 18"/>
                  <a:gd name="T6" fmla="*/ 3 w 34"/>
                  <a:gd name="T7" fmla="*/ 14 h 18"/>
                  <a:gd name="T8" fmla="*/ 7 w 34"/>
                  <a:gd name="T9" fmla="*/ 17 h 18"/>
                </a:gdLst>
                <a:ahLst/>
                <a:cxnLst>
                  <a:cxn ang="0">
                    <a:pos x="T0" y="T1"/>
                  </a:cxn>
                  <a:cxn ang="0">
                    <a:pos x="T2" y="T3"/>
                  </a:cxn>
                  <a:cxn ang="0">
                    <a:pos x="T4" y="T5"/>
                  </a:cxn>
                  <a:cxn ang="0">
                    <a:pos x="T6" y="T7"/>
                  </a:cxn>
                  <a:cxn ang="0">
                    <a:pos x="T8" y="T9"/>
                  </a:cxn>
                </a:cxnLst>
                <a:rect l="0" t="0" r="r" b="b"/>
                <a:pathLst>
                  <a:path w="34" h="18">
                    <a:moveTo>
                      <a:pt x="7" y="17"/>
                    </a:moveTo>
                    <a:cubicBezTo>
                      <a:pt x="15" y="12"/>
                      <a:pt x="23" y="8"/>
                      <a:pt x="31" y="3"/>
                    </a:cubicBezTo>
                    <a:cubicBezTo>
                      <a:pt x="34" y="1"/>
                      <a:pt x="29" y="0"/>
                      <a:pt x="27" y="1"/>
                    </a:cubicBezTo>
                    <a:cubicBezTo>
                      <a:pt x="19" y="5"/>
                      <a:pt x="11" y="10"/>
                      <a:pt x="3" y="14"/>
                    </a:cubicBezTo>
                    <a:cubicBezTo>
                      <a:pt x="0" y="16"/>
                      <a:pt x="5" y="18"/>
                      <a:pt x="7"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30" name="Freeform 63">
                <a:extLst>
                  <a:ext uri="{FF2B5EF4-FFF2-40B4-BE49-F238E27FC236}">
                    <a16:creationId xmlns:a16="http://schemas.microsoft.com/office/drawing/2014/main" id="{C88D7BE0-FCB6-4417-A25E-3CB2D88E5A5D}"/>
                  </a:ext>
                </a:extLst>
              </p:cNvPr>
              <p:cNvSpPr>
                <a:spLocks/>
              </p:cNvSpPr>
              <p:nvPr/>
            </p:nvSpPr>
            <p:spPr bwMode="auto">
              <a:xfrm>
                <a:off x="2716214" y="690563"/>
                <a:ext cx="122238" cy="47625"/>
              </a:xfrm>
              <a:custGeom>
                <a:avLst/>
                <a:gdLst>
                  <a:gd name="T0" fmla="*/ 1 w 29"/>
                  <a:gd name="T1" fmla="*/ 2 h 11"/>
                  <a:gd name="T2" fmla="*/ 22 w 29"/>
                  <a:gd name="T3" fmla="*/ 10 h 11"/>
                  <a:gd name="T4" fmla="*/ 26 w 29"/>
                  <a:gd name="T5" fmla="*/ 10 h 11"/>
                  <a:gd name="T6" fmla="*/ 28 w 29"/>
                  <a:gd name="T7" fmla="*/ 8 h 11"/>
                  <a:gd name="T8" fmla="*/ 6 w 29"/>
                  <a:gd name="T9" fmla="*/ 0 h 11"/>
                  <a:gd name="T10" fmla="*/ 2 w 29"/>
                  <a:gd name="T11" fmla="*/ 1 h 11"/>
                  <a:gd name="T12" fmla="*/ 1 w 29"/>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29" h="11">
                    <a:moveTo>
                      <a:pt x="1" y="2"/>
                    </a:moveTo>
                    <a:cubicBezTo>
                      <a:pt x="8" y="5"/>
                      <a:pt x="15" y="8"/>
                      <a:pt x="22" y="10"/>
                    </a:cubicBezTo>
                    <a:cubicBezTo>
                      <a:pt x="23" y="11"/>
                      <a:pt x="25" y="10"/>
                      <a:pt x="26" y="10"/>
                    </a:cubicBezTo>
                    <a:cubicBezTo>
                      <a:pt x="26" y="10"/>
                      <a:pt x="29" y="9"/>
                      <a:pt x="28" y="8"/>
                    </a:cubicBezTo>
                    <a:cubicBezTo>
                      <a:pt x="20" y="6"/>
                      <a:pt x="13" y="3"/>
                      <a:pt x="6" y="0"/>
                    </a:cubicBezTo>
                    <a:cubicBezTo>
                      <a:pt x="5" y="0"/>
                      <a:pt x="3" y="0"/>
                      <a:pt x="2" y="1"/>
                    </a:cubicBezTo>
                    <a:cubicBezTo>
                      <a:pt x="2" y="1"/>
                      <a:pt x="0" y="2"/>
                      <a:pt x="1" y="2"/>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31" name="Freeform 64">
                <a:extLst>
                  <a:ext uri="{FF2B5EF4-FFF2-40B4-BE49-F238E27FC236}">
                    <a16:creationId xmlns:a16="http://schemas.microsoft.com/office/drawing/2014/main" id="{6ACFA7D1-0CBE-4D40-8929-24DBF9D6F9F5}"/>
                  </a:ext>
                </a:extLst>
              </p:cNvPr>
              <p:cNvSpPr>
                <a:spLocks/>
              </p:cNvSpPr>
              <p:nvPr/>
            </p:nvSpPr>
            <p:spPr bwMode="auto">
              <a:xfrm>
                <a:off x="2665414" y="1019175"/>
                <a:ext cx="198438" cy="284163"/>
              </a:xfrm>
              <a:custGeom>
                <a:avLst/>
                <a:gdLst>
                  <a:gd name="T0" fmla="*/ 36 w 47"/>
                  <a:gd name="T1" fmla="*/ 0 h 67"/>
                  <a:gd name="T2" fmla="*/ 32 w 47"/>
                  <a:gd name="T3" fmla="*/ 0 h 67"/>
                  <a:gd name="T4" fmla="*/ 9 w 47"/>
                  <a:gd name="T5" fmla="*/ 23 h 67"/>
                  <a:gd name="T6" fmla="*/ 7 w 47"/>
                  <a:gd name="T7" fmla="*/ 60 h 67"/>
                  <a:gd name="T8" fmla="*/ 16 w 47"/>
                  <a:gd name="T9" fmla="*/ 67 h 67"/>
                  <a:gd name="T10" fmla="*/ 16 w 47"/>
                  <a:gd name="T11" fmla="*/ 67 h 67"/>
                  <a:gd name="T12" fmla="*/ 19 w 47"/>
                  <a:gd name="T13" fmla="*/ 66 h 67"/>
                  <a:gd name="T14" fmla="*/ 20 w 47"/>
                  <a:gd name="T15" fmla="*/ 53 h 67"/>
                  <a:gd name="T16" fmla="*/ 32 w 47"/>
                  <a:gd name="T17" fmla="*/ 20 h 67"/>
                  <a:gd name="T18" fmla="*/ 47 w 47"/>
                  <a:gd name="T19" fmla="*/ 5 h 67"/>
                  <a:gd name="T20" fmla="*/ 36 w 47"/>
                  <a:gd name="T21"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67">
                    <a:moveTo>
                      <a:pt x="36" y="0"/>
                    </a:moveTo>
                    <a:cubicBezTo>
                      <a:pt x="34" y="0"/>
                      <a:pt x="33" y="0"/>
                      <a:pt x="32" y="0"/>
                    </a:cubicBezTo>
                    <a:cubicBezTo>
                      <a:pt x="22" y="2"/>
                      <a:pt x="14" y="14"/>
                      <a:pt x="9" y="23"/>
                    </a:cubicBezTo>
                    <a:cubicBezTo>
                      <a:pt x="4" y="33"/>
                      <a:pt x="0" y="50"/>
                      <a:pt x="7" y="60"/>
                    </a:cubicBezTo>
                    <a:cubicBezTo>
                      <a:pt x="9" y="63"/>
                      <a:pt x="12" y="67"/>
                      <a:pt x="16" y="67"/>
                    </a:cubicBezTo>
                    <a:cubicBezTo>
                      <a:pt x="16" y="67"/>
                      <a:pt x="16" y="67"/>
                      <a:pt x="16" y="67"/>
                    </a:cubicBezTo>
                    <a:cubicBezTo>
                      <a:pt x="17" y="67"/>
                      <a:pt x="18" y="67"/>
                      <a:pt x="19" y="66"/>
                    </a:cubicBezTo>
                    <a:cubicBezTo>
                      <a:pt x="23" y="63"/>
                      <a:pt x="20" y="57"/>
                      <a:pt x="20" y="53"/>
                    </a:cubicBezTo>
                    <a:cubicBezTo>
                      <a:pt x="19" y="40"/>
                      <a:pt x="23" y="29"/>
                      <a:pt x="32" y="20"/>
                    </a:cubicBezTo>
                    <a:cubicBezTo>
                      <a:pt x="37" y="15"/>
                      <a:pt x="43" y="11"/>
                      <a:pt x="47" y="5"/>
                    </a:cubicBezTo>
                    <a:cubicBezTo>
                      <a:pt x="45" y="1"/>
                      <a:pt x="40" y="0"/>
                      <a:pt x="3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32" name="Freeform 65">
                <a:extLst>
                  <a:ext uri="{FF2B5EF4-FFF2-40B4-BE49-F238E27FC236}">
                    <a16:creationId xmlns:a16="http://schemas.microsoft.com/office/drawing/2014/main" id="{BA29CB44-648E-429D-8099-C9B8D8803DD1}"/>
                  </a:ext>
                </a:extLst>
              </p:cNvPr>
              <p:cNvSpPr>
                <a:spLocks/>
              </p:cNvSpPr>
              <p:nvPr/>
            </p:nvSpPr>
            <p:spPr bwMode="auto">
              <a:xfrm>
                <a:off x="2767014" y="1579563"/>
                <a:ext cx="198438" cy="149225"/>
              </a:xfrm>
              <a:custGeom>
                <a:avLst/>
                <a:gdLst>
                  <a:gd name="T0" fmla="*/ 5 w 47"/>
                  <a:gd name="T1" fmla="*/ 0 h 35"/>
                  <a:gd name="T2" fmla="*/ 1 w 47"/>
                  <a:gd name="T3" fmla="*/ 15 h 35"/>
                  <a:gd name="T4" fmla="*/ 19 w 47"/>
                  <a:gd name="T5" fmla="*/ 35 h 35"/>
                  <a:gd name="T6" fmla="*/ 22 w 47"/>
                  <a:gd name="T7" fmla="*/ 34 h 35"/>
                  <a:gd name="T8" fmla="*/ 47 w 47"/>
                  <a:gd name="T9" fmla="*/ 27 h 35"/>
                  <a:gd name="T10" fmla="*/ 21 w 47"/>
                  <a:gd name="T11" fmla="*/ 16 h 35"/>
                  <a:gd name="T12" fmla="*/ 5 w 47"/>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47" h="35">
                    <a:moveTo>
                      <a:pt x="5" y="0"/>
                    </a:moveTo>
                    <a:cubicBezTo>
                      <a:pt x="1" y="4"/>
                      <a:pt x="0" y="10"/>
                      <a:pt x="1" y="15"/>
                    </a:cubicBezTo>
                    <a:cubicBezTo>
                      <a:pt x="3" y="24"/>
                      <a:pt x="11" y="30"/>
                      <a:pt x="19" y="35"/>
                    </a:cubicBezTo>
                    <a:cubicBezTo>
                      <a:pt x="21" y="35"/>
                      <a:pt x="22" y="34"/>
                      <a:pt x="22" y="34"/>
                    </a:cubicBezTo>
                    <a:cubicBezTo>
                      <a:pt x="31" y="32"/>
                      <a:pt x="39" y="29"/>
                      <a:pt x="47" y="27"/>
                    </a:cubicBezTo>
                    <a:cubicBezTo>
                      <a:pt x="37" y="26"/>
                      <a:pt x="28" y="23"/>
                      <a:pt x="21" y="16"/>
                    </a:cubicBezTo>
                    <a:cubicBezTo>
                      <a:pt x="15" y="11"/>
                      <a:pt x="11" y="4"/>
                      <a:pt x="5"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33" name="Freeform 66">
                <a:extLst>
                  <a:ext uri="{FF2B5EF4-FFF2-40B4-BE49-F238E27FC236}">
                    <a16:creationId xmlns:a16="http://schemas.microsoft.com/office/drawing/2014/main" id="{17463BF9-63F7-48F4-9667-4999DF21BDD8}"/>
                  </a:ext>
                </a:extLst>
              </p:cNvPr>
              <p:cNvSpPr>
                <a:spLocks/>
              </p:cNvSpPr>
              <p:nvPr/>
            </p:nvSpPr>
            <p:spPr bwMode="auto">
              <a:xfrm>
                <a:off x="2846389" y="1690688"/>
                <a:ext cx="212725" cy="76200"/>
              </a:xfrm>
              <a:custGeom>
                <a:avLst/>
                <a:gdLst>
                  <a:gd name="T0" fmla="*/ 44 w 50"/>
                  <a:gd name="T1" fmla="*/ 0 h 18"/>
                  <a:gd name="T2" fmla="*/ 35 w 50"/>
                  <a:gd name="T3" fmla="*/ 1 h 18"/>
                  <a:gd name="T4" fmla="*/ 32 w 50"/>
                  <a:gd name="T5" fmla="*/ 1 h 18"/>
                  <a:gd name="T6" fmla="*/ 28 w 50"/>
                  <a:gd name="T7" fmla="*/ 1 h 18"/>
                  <a:gd name="T8" fmla="*/ 3 w 50"/>
                  <a:gd name="T9" fmla="*/ 8 h 18"/>
                  <a:gd name="T10" fmla="*/ 0 w 50"/>
                  <a:gd name="T11" fmla="*/ 9 h 18"/>
                  <a:gd name="T12" fmla="*/ 5 w 50"/>
                  <a:gd name="T13" fmla="*/ 12 h 18"/>
                  <a:gd name="T14" fmla="*/ 28 w 50"/>
                  <a:gd name="T15" fmla="*/ 18 h 18"/>
                  <a:gd name="T16" fmla="*/ 43 w 50"/>
                  <a:gd name="T17" fmla="*/ 14 h 18"/>
                  <a:gd name="T18" fmla="*/ 50 w 50"/>
                  <a:gd name="T19" fmla="*/ 5 h 18"/>
                  <a:gd name="T20" fmla="*/ 48 w 50"/>
                  <a:gd name="T21" fmla="*/ 1 h 18"/>
                  <a:gd name="T22" fmla="*/ 44 w 50"/>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18">
                    <a:moveTo>
                      <a:pt x="44" y="0"/>
                    </a:moveTo>
                    <a:cubicBezTo>
                      <a:pt x="41" y="0"/>
                      <a:pt x="37" y="1"/>
                      <a:pt x="35" y="1"/>
                    </a:cubicBezTo>
                    <a:cubicBezTo>
                      <a:pt x="34" y="1"/>
                      <a:pt x="33" y="1"/>
                      <a:pt x="32" y="1"/>
                    </a:cubicBezTo>
                    <a:cubicBezTo>
                      <a:pt x="30" y="1"/>
                      <a:pt x="29" y="1"/>
                      <a:pt x="28" y="1"/>
                    </a:cubicBezTo>
                    <a:cubicBezTo>
                      <a:pt x="20" y="3"/>
                      <a:pt x="12" y="6"/>
                      <a:pt x="3" y="8"/>
                    </a:cubicBezTo>
                    <a:cubicBezTo>
                      <a:pt x="3" y="8"/>
                      <a:pt x="2" y="9"/>
                      <a:pt x="0" y="9"/>
                    </a:cubicBezTo>
                    <a:cubicBezTo>
                      <a:pt x="2" y="10"/>
                      <a:pt x="3" y="11"/>
                      <a:pt x="5" y="12"/>
                    </a:cubicBezTo>
                    <a:cubicBezTo>
                      <a:pt x="12" y="15"/>
                      <a:pt x="20" y="18"/>
                      <a:pt x="28" y="18"/>
                    </a:cubicBezTo>
                    <a:cubicBezTo>
                      <a:pt x="34" y="18"/>
                      <a:pt x="39" y="17"/>
                      <a:pt x="43" y="14"/>
                    </a:cubicBezTo>
                    <a:cubicBezTo>
                      <a:pt x="46" y="12"/>
                      <a:pt x="49" y="8"/>
                      <a:pt x="50" y="5"/>
                    </a:cubicBezTo>
                    <a:cubicBezTo>
                      <a:pt x="50" y="3"/>
                      <a:pt x="49" y="2"/>
                      <a:pt x="48" y="1"/>
                    </a:cubicBezTo>
                    <a:cubicBezTo>
                      <a:pt x="47" y="0"/>
                      <a:pt x="45" y="0"/>
                      <a:pt x="44"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34" name="Freeform 67">
                <a:extLst>
                  <a:ext uri="{FF2B5EF4-FFF2-40B4-BE49-F238E27FC236}">
                    <a16:creationId xmlns:a16="http://schemas.microsoft.com/office/drawing/2014/main" id="{57703EA6-432A-4BAA-A89C-460D396632B8}"/>
                  </a:ext>
                </a:extLst>
              </p:cNvPr>
              <p:cNvSpPr>
                <a:spLocks/>
              </p:cNvSpPr>
              <p:nvPr/>
            </p:nvSpPr>
            <p:spPr bwMode="auto">
              <a:xfrm>
                <a:off x="3287714" y="1655763"/>
                <a:ext cx="309563" cy="141288"/>
              </a:xfrm>
              <a:custGeom>
                <a:avLst/>
                <a:gdLst>
                  <a:gd name="T0" fmla="*/ 67 w 73"/>
                  <a:gd name="T1" fmla="*/ 0 h 33"/>
                  <a:gd name="T2" fmla="*/ 57 w 73"/>
                  <a:gd name="T3" fmla="*/ 7 h 33"/>
                  <a:gd name="T4" fmla="*/ 30 w 73"/>
                  <a:gd name="T5" fmla="*/ 17 h 33"/>
                  <a:gd name="T6" fmla="*/ 23 w 73"/>
                  <a:gd name="T7" fmla="*/ 16 h 33"/>
                  <a:gd name="T8" fmla="*/ 2 w 73"/>
                  <a:gd name="T9" fmla="*/ 12 h 33"/>
                  <a:gd name="T10" fmla="*/ 7 w 73"/>
                  <a:gd name="T11" fmla="*/ 26 h 33"/>
                  <a:gd name="T12" fmla="*/ 28 w 73"/>
                  <a:gd name="T13" fmla="*/ 33 h 33"/>
                  <a:gd name="T14" fmla="*/ 38 w 73"/>
                  <a:gd name="T15" fmla="*/ 33 h 33"/>
                  <a:gd name="T16" fmla="*/ 71 w 73"/>
                  <a:gd name="T17" fmla="*/ 13 h 33"/>
                  <a:gd name="T18" fmla="*/ 71 w 73"/>
                  <a:gd name="T19" fmla="*/ 2 h 33"/>
                  <a:gd name="T20" fmla="*/ 68 w 73"/>
                  <a:gd name="T21" fmla="*/ 0 h 33"/>
                  <a:gd name="T22" fmla="*/ 67 w 73"/>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33">
                    <a:moveTo>
                      <a:pt x="67" y="0"/>
                    </a:moveTo>
                    <a:cubicBezTo>
                      <a:pt x="63" y="0"/>
                      <a:pt x="60" y="5"/>
                      <a:pt x="57" y="7"/>
                    </a:cubicBezTo>
                    <a:cubicBezTo>
                      <a:pt x="49" y="13"/>
                      <a:pt x="40" y="17"/>
                      <a:pt x="30" y="17"/>
                    </a:cubicBezTo>
                    <a:cubicBezTo>
                      <a:pt x="28" y="17"/>
                      <a:pt x="25" y="16"/>
                      <a:pt x="23" y="16"/>
                    </a:cubicBezTo>
                    <a:cubicBezTo>
                      <a:pt x="16" y="15"/>
                      <a:pt x="9" y="12"/>
                      <a:pt x="2" y="12"/>
                    </a:cubicBezTo>
                    <a:cubicBezTo>
                      <a:pt x="0" y="17"/>
                      <a:pt x="3" y="23"/>
                      <a:pt x="7" y="26"/>
                    </a:cubicBezTo>
                    <a:cubicBezTo>
                      <a:pt x="12" y="32"/>
                      <a:pt x="20" y="33"/>
                      <a:pt x="28" y="33"/>
                    </a:cubicBezTo>
                    <a:cubicBezTo>
                      <a:pt x="32" y="33"/>
                      <a:pt x="35" y="33"/>
                      <a:pt x="38" y="33"/>
                    </a:cubicBezTo>
                    <a:cubicBezTo>
                      <a:pt x="50" y="31"/>
                      <a:pt x="66" y="26"/>
                      <a:pt x="71" y="13"/>
                    </a:cubicBezTo>
                    <a:cubicBezTo>
                      <a:pt x="72" y="10"/>
                      <a:pt x="73" y="5"/>
                      <a:pt x="71" y="2"/>
                    </a:cubicBezTo>
                    <a:cubicBezTo>
                      <a:pt x="71" y="1"/>
                      <a:pt x="70" y="1"/>
                      <a:pt x="68" y="0"/>
                    </a:cubicBezTo>
                    <a:cubicBezTo>
                      <a:pt x="68" y="0"/>
                      <a:pt x="68" y="0"/>
                      <a:pt x="67"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35" name="Freeform 68">
                <a:extLst>
                  <a:ext uri="{FF2B5EF4-FFF2-40B4-BE49-F238E27FC236}">
                    <a16:creationId xmlns:a16="http://schemas.microsoft.com/office/drawing/2014/main" id="{E1019A18-7EBD-4DD5-9ED7-32D81F6C8A90}"/>
                  </a:ext>
                </a:extLst>
              </p:cNvPr>
              <p:cNvSpPr>
                <a:spLocks/>
              </p:cNvSpPr>
              <p:nvPr/>
            </p:nvSpPr>
            <p:spPr bwMode="auto">
              <a:xfrm>
                <a:off x="3759201" y="1308100"/>
                <a:ext cx="211138" cy="280988"/>
              </a:xfrm>
              <a:custGeom>
                <a:avLst/>
                <a:gdLst>
                  <a:gd name="T0" fmla="*/ 34 w 50"/>
                  <a:gd name="T1" fmla="*/ 0 h 66"/>
                  <a:gd name="T2" fmla="*/ 31 w 50"/>
                  <a:gd name="T3" fmla="*/ 1 h 66"/>
                  <a:gd name="T4" fmla="*/ 30 w 50"/>
                  <a:gd name="T5" fmla="*/ 14 h 66"/>
                  <a:gd name="T6" fmla="*/ 17 w 50"/>
                  <a:gd name="T7" fmla="*/ 47 h 66"/>
                  <a:gd name="T8" fmla="*/ 0 w 50"/>
                  <a:gd name="T9" fmla="*/ 61 h 66"/>
                  <a:gd name="T10" fmla="*/ 13 w 50"/>
                  <a:gd name="T11" fmla="*/ 66 h 66"/>
                  <a:gd name="T12" fmla="*/ 15 w 50"/>
                  <a:gd name="T13" fmla="*/ 66 h 66"/>
                  <a:gd name="T14" fmla="*/ 39 w 50"/>
                  <a:gd name="T15" fmla="*/ 45 h 66"/>
                  <a:gd name="T16" fmla="*/ 43 w 50"/>
                  <a:gd name="T17" fmla="*/ 7 h 66"/>
                  <a:gd name="T18" fmla="*/ 34 w 50"/>
                  <a:gd name="T19" fmla="*/ 0 h 66"/>
                  <a:gd name="T20" fmla="*/ 34 w 50"/>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66">
                    <a:moveTo>
                      <a:pt x="34" y="0"/>
                    </a:moveTo>
                    <a:cubicBezTo>
                      <a:pt x="33" y="0"/>
                      <a:pt x="32" y="0"/>
                      <a:pt x="31" y="1"/>
                    </a:cubicBezTo>
                    <a:cubicBezTo>
                      <a:pt x="27" y="4"/>
                      <a:pt x="30" y="10"/>
                      <a:pt x="30" y="14"/>
                    </a:cubicBezTo>
                    <a:cubicBezTo>
                      <a:pt x="29" y="26"/>
                      <a:pt x="26" y="38"/>
                      <a:pt x="17" y="47"/>
                    </a:cubicBezTo>
                    <a:cubicBezTo>
                      <a:pt x="11" y="52"/>
                      <a:pt x="5" y="55"/>
                      <a:pt x="0" y="61"/>
                    </a:cubicBezTo>
                    <a:cubicBezTo>
                      <a:pt x="3" y="65"/>
                      <a:pt x="8" y="66"/>
                      <a:pt x="13" y="66"/>
                    </a:cubicBezTo>
                    <a:cubicBezTo>
                      <a:pt x="13" y="66"/>
                      <a:pt x="14" y="66"/>
                      <a:pt x="15" y="66"/>
                    </a:cubicBezTo>
                    <a:cubicBezTo>
                      <a:pt x="26" y="65"/>
                      <a:pt x="34" y="53"/>
                      <a:pt x="39" y="45"/>
                    </a:cubicBezTo>
                    <a:cubicBezTo>
                      <a:pt x="45" y="34"/>
                      <a:pt x="50" y="18"/>
                      <a:pt x="43" y="7"/>
                    </a:cubicBezTo>
                    <a:cubicBezTo>
                      <a:pt x="41" y="4"/>
                      <a:pt x="38" y="0"/>
                      <a:pt x="34" y="0"/>
                    </a:cubicBezTo>
                    <a:cubicBezTo>
                      <a:pt x="34" y="0"/>
                      <a:pt x="34" y="0"/>
                      <a:pt x="34"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36" name="Freeform 69">
                <a:extLst>
                  <a:ext uri="{FF2B5EF4-FFF2-40B4-BE49-F238E27FC236}">
                    <a16:creationId xmlns:a16="http://schemas.microsoft.com/office/drawing/2014/main" id="{9C41C9C4-542B-47B3-9C69-091F00456B93}"/>
                  </a:ext>
                </a:extLst>
              </p:cNvPr>
              <p:cNvSpPr>
                <a:spLocks/>
              </p:cNvSpPr>
              <p:nvPr/>
            </p:nvSpPr>
            <p:spPr bwMode="auto">
              <a:xfrm>
                <a:off x="3089276" y="784225"/>
                <a:ext cx="309563" cy="141288"/>
              </a:xfrm>
              <a:custGeom>
                <a:avLst/>
                <a:gdLst>
                  <a:gd name="T0" fmla="*/ 44 w 73"/>
                  <a:gd name="T1" fmla="*/ 0 h 33"/>
                  <a:gd name="T2" fmla="*/ 36 w 73"/>
                  <a:gd name="T3" fmla="*/ 1 h 33"/>
                  <a:gd name="T4" fmla="*/ 3 w 73"/>
                  <a:gd name="T5" fmla="*/ 19 h 33"/>
                  <a:gd name="T6" fmla="*/ 2 w 73"/>
                  <a:gd name="T7" fmla="*/ 31 h 33"/>
                  <a:gd name="T8" fmla="*/ 5 w 73"/>
                  <a:gd name="T9" fmla="*/ 33 h 33"/>
                  <a:gd name="T10" fmla="*/ 6 w 73"/>
                  <a:gd name="T11" fmla="*/ 33 h 33"/>
                  <a:gd name="T12" fmla="*/ 16 w 73"/>
                  <a:gd name="T13" fmla="*/ 26 h 33"/>
                  <a:gd name="T14" fmla="*/ 43 w 73"/>
                  <a:gd name="T15" fmla="*/ 17 h 33"/>
                  <a:gd name="T16" fmla="*/ 50 w 73"/>
                  <a:gd name="T17" fmla="*/ 18 h 33"/>
                  <a:gd name="T18" fmla="*/ 72 w 73"/>
                  <a:gd name="T19" fmla="*/ 22 h 33"/>
                  <a:gd name="T20" fmla="*/ 67 w 73"/>
                  <a:gd name="T21" fmla="*/ 7 h 33"/>
                  <a:gd name="T22" fmla="*/ 44 w 73"/>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33">
                    <a:moveTo>
                      <a:pt x="44" y="0"/>
                    </a:moveTo>
                    <a:cubicBezTo>
                      <a:pt x="41" y="0"/>
                      <a:pt x="38" y="0"/>
                      <a:pt x="36" y="1"/>
                    </a:cubicBezTo>
                    <a:cubicBezTo>
                      <a:pt x="24" y="2"/>
                      <a:pt x="8" y="7"/>
                      <a:pt x="3" y="19"/>
                    </a:cubicBezTo>
                    <a:cubicBezTo>
                      <a:pt x="1" y="22"/>
                      <a:pt x="0" y="28"/>
                      <a:pt x="2" y="31"/>
                    </a:cubicBezTo>
                    <a:cubicBezTo>
                      <a:pt x="3" y="32"/>
                      <a:pt x="3" y="32"/>
                      <a:pt x="5" y="33"/>
                    </a:cubicBezTo>
                    <a:cubicBezTo>
                      <a:pt x="5" y="33"/>
                      <a:pt x="6" y="33"/>
                      <a:pt x="6" y="33"/>
                    </a:cubicBezTo>
                    <a:cubicBezTo>
                      <a:pt x="10" y="33"/>
                      <a:pt x="14" y="28"/>
                      <a:pt x="16" y="26"/>
                    </a:cubicBezTo>
                    <a:cubicBezTo>
                      <a:pt x="24" y="20"/>
                      <a:pt x="33" y="17"/>
                      <a:pt x="43" y="17"/>
                    </a:cubicBezTo>
                    <a:cubicBezTo>
                      <a:pt x="45" y="17"/>
                      <a:pt x="48" y="17"/>
                      <a:pt x="50" y="18"/>
                    </a:cubicBezTo>
                    <a:cubicBezTo>
                      <a:pt x="57" y="19"/>
                      <a:pt x="64" y="22"/>
                      <a:pt x="72" y="22"/>
                    </a:cubicBezTo>
                    <a:cubicBezTo>
                      <a:pt x="73" y="17"/>
                      <a:pt x="70" y="11"/>
                      <a:pt x="67" y="7"/>
                    </a:cubicBezTo>
                    <a:cubicBezTo>
                      <a:pt x="61" y="2"/>
                      <a:pt x="53" y="0"/>
                      <a:pt x="44"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37" name="Freeform 70">
                <a:extLst>
                  <a:ext uri="{FF2B5EF4-FFF2-40B4-BE49-F238E27FC236}">
                    <a16:creationId xmlns:a16="http://schemas.microsoft.com/office/drawing/2014/main" id="{B0F8ACEE-B1D8-412C-BCD6-25C9AF83D5D8}"/>
                  </a:ext>
                </a:extLst>
              </p:cNvPr>
              <p:cNvSpPr>
                <a:spLocks/>
              </p:cNvSpPr>
              <p:nvPr/>
            </p:nvSpPr>
            <p:spPr bwMode="auto">
              <a:xfrm>
                <a:off x="3630614" y="890588"/>
                <a:ext cx="258763" cy="242888"/>
              </a:xfrm>
              <a:custGeom>
                <a:avLst/>
                <a:gdLst>
                  <a:gd name="T0" fmla="*/ 16 w 61"/>
                  <a:gd name="T1" fmla="*/ 0 h 57"/>
                  <a:gd name="T2" fmla="*/ 10 w 61"/>
                  <a:gd name="T3" fmla="*/ 1 h 57"/>
                  <a:gd name="T4" fmla="*/ 1 w 61"/>
                  <a:gd name="T5" fmla="*/ 7 h 57"/>
                  <a:gd name="T6" fmla="*/ 1 w 61"/>
                  <a:gd name="T7" fmla="*/ 11 h 57"/>
                  <a:gd name="T8" fmla="*/ 13 w 61"/>
                  <a:gd name="T9" fmla="*/ 16 h 57"/>
                  <a:gd name="T10" fmla="*/ 41 w 61"/>
                  <a:gd name="T11" fmla="*/ 37 h 57"/>
                  <a:gd name="T12" fmla="*/ 50 w 61"/>
                  <a:gd name="T13" fmla="*/ 57 h 57"/>
                  <a:gd name="T14" fmla="*/ 59 w 61"/>
                  <a:gd name="T15" fmla="*/ 44 h 57"/>
                  <a:gd name="T16" fmla="*/ 45 w 61"/>
                  <a:gd name="T17" fmla="*/ 15 h 57"/>
                  <a:gd name="T18" fmla="*/ 16 w 61"/>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57">
                    <a:moveTo>
                      <a:pt x="16" y="0"/>
                    </a:moveTo>
                    <a:cubicBezTo>
                      <a:pt x="14" y="0"/>
                      <a:pt x="12" y="0"/>
                      <a:pt x="10" y="1"/>
                    </a:cubicBezTo>
                    <a:cubicBezTo>
                      <a:pt x="7" y="2"/>
                      <a:pt x="2" y="4"/>
                      <a:pt x="1" y="7"/>
                    </a:cubicBezTo>
                    <a:cubicBezTo>
                      <a:pt x="0" y="8"/>
                      <a:pt x="0" y="9"/>
                      <a:pt x="1" y="11"/>
                    </a:cubicBezTo>
                    <a:cubicBezTo>
                      <a:pt x="2" y="15"/>
                      <a:pt x="9" y="15"/>
                      <a:pt x="13" y="16"/>
                    </a:cubicBezTo>
                    <a:cubicBezTo>
                      <a:pt x="25" y="19"/>
                      <a:pt x="35" y="26"/>
                      <a:pt x="41" y="37"/>
                    </a:cubicBezTo>
                    <a:cubicBezTo>
                      <a:pt x="44" y="44"/>
                      <a:pt x="46" y="51"/>
                      <a:pt x="50" y="57"/>
                    </a:cubicBezTo>
                    <a:cubicBezTo>
                      <a:pt x="55" y="55"/>
                      <a:pt x="58" y="49"/>
                      <a:pt x="59" y="44"/>
                    </a:cubicBezTo>
                    <a:cubicBezTo>
                      <a:pt x="61" y="33"/>
                      <a:pt x="52" y="23"/>
                      <a:pt x="45" y="15"/>
                    </a:cubicBezTo>
                    <a:cubicBezTo>
                      <a:pt x="38" y="8"/>
                      <a:pt x="27" y="0"/>
                      <a:pt x="1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grpSp>
      <p:grpSp>
        <p:nvGrpSpPr>
          <p:cNvPr id="438" name="组合 437">
            <a:extLst>
              <a:ext uri="{FF2B5EF4-FFF2-40B4-BE49-F238E27FC236}">
                <a16:creationId xmlns:a16="http://schemas.microsoft.com/office/drawing/2014/main" id="{579218E4-B431-4D58-88DA-65660BC0CEB4}"/>
              </a:ext>
            </a:extLst>
          </p:cNvPr>
          <p:cNvGrpSpPr/>
          <p:nvPr/>
        </p:nvGrpSpPr>
        <p:grpSpPr>
          <a:xfrm>
            <a:off x="6213565" y="1678703"/>
            <a:ext cx="4506713" cy="1211173"/>
            <a:chOff x="2972472" y="1362075"/>
            <a:chExt cx="5830217" cy="1566863"/>
          </a:xfrm>
        </p:grpSpPr>
        <p:sp>
          <p:nvSpPr>
            <p:cNvPr id="439" name="Freeform 5">
              <a:extLst>
                <a:ext uri="{FF2B5EF4-FFF2-40B4-BE49-F238E27FC236}">
                  <a16:creationId xmlns:a16="http://schemas.microsoft.com/office/drawing/2014/main" id="{D9E2F570-8585-424B-879E-DD179BCCF2A5}"/>
                </a:ext>
              </a:extLst>
            </p:cNvPr>
            <p:cNvSpPr>
              <a:spLocks/>
            </p:cNvSpPr>
            <p:nvPr/>
          </p:nvSpPr>
          <p:spPr bwMode="auto">
            <a:xfrm>
              <a:off x="3605214" y="1920875"/>
              <a:ext cx="5197475" cy="995363"/>
            </a:xfrm>
            <a:custGeom>
              <a:avLst/>
              <a:gdLst>
                <a:gd name="T0" fmla="*/ 4 w 1226"/>
                <a:gd name="T1" fmla="*/ 50 h 234"/>
                <a:gd name="T2" fmla="*/ 61 w 1226"/>
                <a:gd name="T3" fmla="*/ 44 h 234"/>
                <a:gd name="T4" fmla="*/ 73 w 1226"/>
                <a:gd name="T5" fmla="*/ 44 h 234"/>
                <a:gd name="T6" fmla="*/ 427 w 1226"/>
                <a:gd name="T7" fmla="*/ 55 h 234"/>
                <a:gd name="T8" fmla="*/ 530 w 1226"/>
                <a:gd name="T9" fmla="*/ 58 h 234"/>
                <a:gd name="T10" fmla="*/ 1036 w 1226"/>
                <a:gd name="T11" fmla="*/ 18 h 234"/>
                <a:gd name="T12" fmla="*/ 1161 w 1226"/>
                <a:gd name="T13" fmla="*/ 22 h 234"/>
                <a:gd name="T14" fmla="*/ 1135 w 1226"/>
                <a:gd name="T15" fmla="*/ 177 h 234"/>
                <a:gd name="T16" fmla="*/ 1021 w 1226"/>
                <a:gd name="T17" fmla="*/ 209 h 234"/>
                <a:gd name="T18" fmla="*/ 868 w 1226"/>
                <a:gd name="T19" fmla="*/ 217 h 234"/>
                <a:gd name="T20" fmla="*/ 691 w 1226"/>
                <a:gd name="T21" fmla="*/ 231 h 234"/>
                <a:gd name="T22" fmla="*/ 554 w 1226"/>
                <a:gd name="T23" fmla="*/ 233 h 234"/>
                <a:gd name="T24" fmla="*/ 613 w 1226"/>
                <a:gd name="T25" fmla="*/ 234 h 234"/>
                <a:gd name="T26" fmla="*/ 459 w 1226"/>
                <a:gd name="T27" fmla="*/ 233 h 234"/>
                <a:gd name="T28" fmla="*/ 314 w 1226"/>
                <a:gd name="T29" fmla="*/ 233 h 234"/>
                <a:gd name="T30" fmla="*/ 148 w 1226"/>
                <a:gd name="T31" fmla="*/ 226 h 234"/>
                <a:gd name="T32" fmla="*/ 68 w 1226"/>
                <a:gd name="T33" fmla="*/ 219 h 234"/>
                <a:gd name="T34" fmla="*/ 10 w 1226"/>
                <a:gd name="T35" fmla="*/ 203 h 234"/>
                <a:gd name="T36" fmla="*/ 7 w 1226"/>
                <a:gd name="T37" fmla="*/ 166 h 234"/>
                <a:gd name="T38" fmla="*/ 4 w 1226"/>
                <a:gd name="T39" fmla="*/ 5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26" h="234">
                  <a:moveTo>
                    <a:pt x="4" y="50"/>
                  </a:moveTo>
                  <a:cubicBezTo>
                    <a:pt x="9" y="42"/>
                    <a:pt x="42" y="43"/>
                    <a:pt x="61" y="44"/>
                  </a:cubicBezTo>
                  <a:cubicBezTo>
                    <a:pt x="66" y="44"/>
                    <a:pt x="71" y="44"/>
                    <a:pt x="73" y="44"/>
                  </a:cubicBezTo>
                  <a:cubicBezTo>
                    <a:pt x="191" y="44"/>
                    <a:pt x="309" y="52"/>
                    <a:pt x="427" y="55"/>
                  </a:cubicBezTo>
                  <a:cubicBezTo>
                    <a:pt x="461" y="56"/>
                    <a:pt x="496" y="57"/>
                    <a:pt x="530" y="58"/>
                  </a:cubicBezTo>
                  <a:cubicBezTo>
                    <a:pt x="643" y="63"/>
                    <a:pt x="979" y="30"/>
                    <a:pt x="1036" y="18"/>
                  </a:cubicBezTo>
                  <a:cubicBezTo>
                    <a:pt x="1075" y="10"/>
                    <a:pt x="1125" y="0"/>
                    <a:pt x="1161" y="22"/>
                  </a:cubicBezTo>
                  <a:cubicBezTo>
                    <a:pt x="1226" y="61"/>
                    <a:pt x="1184" y="144"/>
                    <a:pt x="1135" y="177"/>
                  </a:cubicBezTo>
                  <a:cubicBezTo>
                    <a:pt x="1101" y="199"/>
                    <a:pt x="1060" y="205"/>
                    <a:pt x="1021" y="209"/>
                  </a:cubicBezTo>
                  <a:cubicBezTo>
                    <a:pt x="970" y="213"/>
                    <a:pt x="919" y="214"/>
                    <a:pt x="868" y="217"/>
                  </a:cubicBezTo>
                  <a:cubicBezTo>
                    <a:pt x="809" y="220"/>
                    <a:pt x="750" y="228"/>
                    <a:pt x="691" y="231"/>
                  </a:cubicBezTo>
                  <a:cubicBezTo>
                    <a:pt x="645" y="233"/>
                    <a:pt x="600" y="233"/>
                    <a:pt x="554" y="233"/>
                  </a:cubicBezTo>
                  <a:cubicBezTo>
                    <a:pt x="574" y="233"/>
                    <a:pt x="593" y="233"/>
                    <a:pt x="613" y="234"/>
                  </a:cubicBezTo>
                  <a:cubicBezTo>
                    <a:pt x="562" y="233"/>
                    <a:pt x="510" y="233"/>
                    <a:pt x="459" y="233"/>
                  </a:cubicBezTo>
                  <a:cubicBezTo>
                    <a:pt x="411" y="233"/>
                    <a:pt x="362" y="234"/>
                    <a:pt x="314" y="233"/>
                  </a:cubicBezTo>
                  <a:cubicBezTo>
                    <a:pt x="259" y="232"/>
                    <a:pt x="203" y="230"/>
                    <a:pt x="148" y="226"/>
                  </a:cubicBezTo>
                  <a:cubicBezTo>
                    <a:pt x="121" y="223"/>
                    <a:pt x="95" y="221"/>
                    <a:pt x="68" y="219"/>
                  </a:cubicBezTo>
                  <a:cubicBezTo>
                    <a:pt x="49" y="217"/>
                    <a:pt x="23" y="220"/>
                    <a:pt x="10" y="203"/>
                  </a:cubicBezTo>
                  <a:cubicBezTo>
                    <a:pt x="4" y="196"/>
                    <a:pt x="9" y="186"/>
                    <a:pt x="7" y="166"/>
                  </a:cubicBezTo>
                  <a:cubicBezTo>
                    <a:pt x="7" y="152"/>
                    <a:pt x="0" y="51"/>
                    <a:pt x="4" y="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40" name="Freeform 6">
              <a:extLst>
                <a:ext uri="{FF2B5EF4-FFF2-40B4-BE49-F238E27FC236}">
                  <a16:creationId xmlns:a16="http://schemas.microsoft.com/office/drawing/2014/main" id="{2B750B9B-D917-4FDF-8A69-C14D4B9BBC1B}"/>
                </a:ext>
              </a:extLst>
            </p:cNvPr>
            <p:cNvSpPr>
              <a:spLocks/>
            </p:cNvSpPr>
            <p:nvPr/>
          </p:nvSpPr>
          <p:spPr bwMode="auto">
            <a:xfrm>
              <a:off x="3589339" y="1946275"/>
              <a:ext cx="5124450" cy="982663"/>
            </a:xfrm>
            <a:custGeom>
              <a:avLst/>
              <a:gdLst>
                <a:gd name="T0" fmla="*/ 11 w 1209"/>
                <a:gd name="T1" fmla="*/ 45 h 231"/>
                <a:gd name="T2" fmla="*/ 66 w 1209"/>
                <a:gd name="T3" fmla="*/ 40 h 231"/>
                <a:gd name="T4" fmla="*/ 146 w 1209"/>
                <a:gd name="T5" fmla="*/ 41 h 231"/>
                <a:gd name="T6" fmla="*/ 343 w 1209"/>
                <a:gd name="T7" fmla="*/ 48 h 231"/>
                <a:gd name="T8" fmla="*/ 623 w 1209"/>
                <a:gd name="T9" fmla="*/ 53 h 231"/>
                <a:gd name="T10" fmla="*/ 864 w 1209"/>
                <a:gd name="T11" fmla="*/ 35 h 231"/>
                <a:gd name="T12" fmla="*/ 1036 w 1209"/>
                <a:gd name="T13" fmla="*/ 15 h 231"/>
                <a:gd name="T14" fmla="*/ 1135 w 1209"/>
                <a:gd name="T15" fmla="*/ 7 h 231"/>
                <a:gd name="T16" fmla="*/ 1196 w 1209"/>
                <a:gd name="T17" fmla="*/ 74 h 231"/>
                <a:gd name="T18" fmla="*/ 1161 w 1209"/>
                <a:gd name="T19" fmla="*/ 149 h 231"/>
                <a:gd name="T20" fmla="*/ 1058 w 1209"/>
                <a:gd name="T21" fmla="*/ 197 h 231"/>
                <a:gd name="T22" fmla="*/ 818 w 1209"/>
                <a:gd name="T23" fmla="*/ 213 h 231"/>
                <a:gd name="T24" fmla="*/ 559 w 1209"/>
                <a:gd name="T25" fmla="*/ 225 h 231"/>
                <a:gd name="T26" fmla="*/ 557 w 1209"/>
                <a:gd name="T27" fmla="*/ 228 h 231"/>
                <a:gd name="T28" fmla="*/ 586 w 1209"/>
                <a:gd name="T29" fmla="*/ 229 h 231"/>
                <a:gd name="T30" fmla="*/ 601 w 1209"/>
                <a:gd name="T31" fmla="*/ 229 h 231"/>
                <a:gd name="T32" fmla="*/ 610 w 1209"/>
                <a:gd name="T33" fmla="*/ 226 h 231"/>
                <a:gd name="T34" fmla="*/ 547 w 1209"/>
                <a:gd name="T35" fmla="*/ 225 h 231"/>
                <a:gd name="T36" fmla="*/ 422 w 1209"/>
                <a:gd name="T37" fmla="*/ 226 h 231"/>
                <a:gd name="T38" fmla="*/ 168 w 1209"/>
                <a:gd name="T39" fmla="*/ 219 h 231"/>
                <a:gd name="T40" fmla="*/ 53 w 1209"/>
                <a:gd name="T41" fmla="*/ 210 h 231"/>
                <a:gd name="T42" fmla="*/ 14 w 1209"/>
                <a:gd name="T43" fmla="*/ 178 h 231"/>
                <a:gd name="T44" fmla="*/ 14 w 1209"/>
                <a:gd name="T45" fmla="*/ 152 h 231"/>
                <a:gd name="T46" fmla="*/ 11 w 1209"/>
                <a:gd name="T47" fmla="*/ 94 h 231"/>
                <a:gd name="T48" fmla="*/ 10 w 1209"/>
                <a:gd name="T49" fmla="*/ 61 h 231"/>
                <a:gd name="T50" fmla="*/ 10 w 1209"/>
                <a:gd name="T51" fmla="*/ 45 h 231"/>
                <a:gd name="T52" fmla="*/ 7 w 1209"/>
                <a:gd name="T53" fmla="*/ 43 h 231"/>
                <a:gd name="T54" fmla="*/ 4 w 1209"/>
                <a:gd name="T55" fmla="*/ 75 h 231"/>
                <a:gd name="T56" fmla="*/ 7 w 1209"/>
                <a:gd name="T57" fmla="*/ 139 h 231"/>
                <a:gd name="T58" fmla="*/ 8 w 1209"/>
                <a:gd name="T59" fmla="*/ 160 h 231"/>
                <a:gd name="T60" fmla="*/ 10 w 1209"/>
                <a:gd name="T61" fmla="*/ 195 h 231"/>
                <a:gd name="T62" fmla="*/ 79 w 1209"/>
                <a:gd name="T63" fmla="*/ 215 h 231"/>
                <a:gd name="T64" fmla="*/ 349 w 1209"/>
                <a:gd name="T65" fmla="*/ 229 h 231"/>
                <a:gd name="T66" fmla="*/ 465 w 1209"/>
                <a:gd name="T67" fmla="*/ 229 h 231"/>
                <a:gd name="T68" fmla="*/ 616 w 1209"/>
                <a:gd name="T69" fmla="*/ 229 h 231"/>
                <a:gd name="T70" fmla="*/ 618 w 1209"/>
                <a:gd name="T71" fmla="*/ 226 h 231"/>
                <a:gd name="T72" fmla="*/ 574 w 1209"/>
                <a:gd name="T73" fmla="*/ 225 h 231"/>
                <a:gd name="T74" fmla="*/ 572 w 1209"/>
                <a:gd name="T75" fmla="*/ 229 h 231"/>
                <a:gd name="T76" fmla="*/ 595 w 1209"/>
                <a:gd name="T77" fmla="*/ 229 h 231"/>
                <a:gd name="T78" fmla="*/ 687 w 1209"/>
                <a:gd name="T79" fmla="*/ 227 h 231"/>
                <a:gd name="T80" fmla="*/ 879 w 1209"/>
                <a:gd name="T81" fmla="*/ 212 h 231"/>
                <a:gd name="T82" fmla="*/ 1064 w 1209"/>
                <a:gd name="T83" fmla="*/ 200 h 231"/>
                <a:gd name="T84" fmla="*/ 1172 w 1209"/>
                <a:gd name="T85" fmla="*/ 143 h 231"/>
                <a:gd name="T86" fmla="*/ 1197 w 1209"/>
                <a:gd name="T87" fmla="*/ 47 h 231"/>
                <a:gd name="T88" fmla="*/ 1101 w 1209"/>
                <a:gd name="T89" fmla="*/ 1 h 231"/>
                <a:gd name="T90" fmla="*/ 1010 w 1209"/>
                <a:gd name="T91" fmla="*/ 15 h 231"/>
                <a:gd name="T92" fmla="*/ 920 w 1209"/>
                <a:gd name="T93" fmla="*/ 26 h 231"/>
                <a:gd name="T94" fmla="*/ 538 w 1209"/>
                <a:gd name="T95" fmla="*/ 51 h 231"/>
                <a:gd name="T96" fmla="*/ 212 w 1209"/>
                <a:gd name="T97" fmla="*/ 39 h 231"/>
                <a:gd name="T98" fmla="*/ 69 w 1209"/>
                <a:gd name="T99" fmla="*/ 36 h 231"/>
                <a:gd name="T100" fmla="*/ 6 w 1209"/>
                <a:gd name="T101" fmla="*/ 43 h 231"/>
                <a:gd name="T102" fmla="*/ 11 w 1209"/>
                <a:gd name="T103" fmla="*/ 4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09" h="231">
                  <a:moveTo>
                    <a:pt x="11" y="45"/>
                  </a:moveTo>
                  <a:cubicBezTo>
                    <a:pt x="20" y="33"/>
                    <a:pt x="54" y="39"/>
                    <a:pt x="66" y="40"/>
                  </a:cubicBezTo>
                  <a:cubicBezTo>
                    <a:pt x="93" y="41"/>
                    <a:pt x="120" y="40"/>
                    <a:pt x="146" y="41"/>
                  </a:cubicBezTo>
                  <a:cubicBezTo>
                    <a:pt x="212" y="42"/>
                    <a:pt x="278" y="45"/>
                    <a:pt x="343" y="48"/>
                  </a:cubicBezTo>
                  <a:cubicBezTo>
                    <a:pt x="436" y="52"/>
                    <a:pt x="530" y="57"/>
                    <a:pt x="623" y="53"/>
                  </a:cubicBezTo>
                  <a:cubicBezTo>
                    <a:pt x="703" y="49"/>
                    <a:pt x="784" y="43"/>
                    <a:pt x="864" y="35"/>
                  </a:cubicBezTo>
                  <a:cubicBezTo>
                    <a:pt x="921" y="30"/>
                    <a:pt x="980" y="25"/>
                    <a:pt x="1036" y="15"/>
                  </a:cubicBezTo>
                  <a:cubicBezTo>
                    <a:pt x="1069" y="8"/>
                    <a:pt x="1102" y="1"/>
                    <a:pt x="1135" y="7"/>
                  </a:cubicBezTo>
                  <a:cubicBezTo>
                    <a:pt x="1169" y="13"/>
                    <a:pt x="1195" y="39"/>
                    <a:pt x="1196" y="74"/>
                  </a:cubicBezTo>
                  <a:cubicBezTo>
                    <a:pt x="1196" y="102"/>
                    <a:pt x="1179" y="129"/>
                    <a:pt x="1161" y="149"/>
                  </a:cubicBezTo>
                  <a:cubicBezTo>
                    <a:pt x="1135" y="179"/>
                    <a:pt x="1096" y="191"/>
                    <a:pt x="1058" y="197"/>
                  </a:cubicBezTo>
                  <a:cubicBezTo>
                    <a:pt x="979" y="210"/>
                    <a:pt x="898" y="206"/>
                    <a:pt x="818" y="213"/>
                  </a:cubicBezTo>
                  <a:cubicBezTo>
                    <a:pt x="732" y="220"/>
                    <a:pt x="646" y="226"/>
                    <a:pt x="559" y="225"/>
                  </a:cubicBezTo>
                  <a:cubicBezTo>
                    <a:pt x="556" y="225"/>
                    <a:pt x="553" y="228"/>
                    <a:pt x="557" y="228"/>
                  </a:cubicBezTo>
                  <a:cubicBezTo>
                    <a:pt x="567" y="229"/>
                    <a:pt x="576" y="229"/>
                    <a:pt x="586" y="229"/>
                  </a:cubicBezTo>
                  <a:cubicBezTo>
                    <a:pt x="591" y="229"/>
                    <a:pt x="596" y="229"/>
                    <a:pt x="601" y="229"/>
                  </a:cubicBezTo>
                  <a:cubicBezTo>
                    <a:pt x="606" y="231"/>
                    <a:pt x="610" y="230"/>
                    <a:pt x="610" y="226"/>
                  </a:cubicBezTo>
                  <a:cubicBezTo>
                    <a:pt x="589" y="225"/>
                    <a:pt x="568" y="225"/>
                    <a:pt x="547" y="225"/>
                  </a:cubicBezTo>
                  <a:cubicBezTo>
                    <a:pt x="505" y="225"/>
                    <a:pt x="464" y="225"/>
                    <a:pt x="422" y="226"/>
                  </a:cubicBezTo>
                  <a:cubicBezTo>
                    <a:pt x="337" y="226"/>
                    <a:pt x="253" y="225"/>
                    <a:pt x="168" y="219"/>
                  </a:cubicBezTo>
                  <a:cubicBezTo>
                    <a:pt x="130" y="216"/>
                    <a:pt x="91" y="212"/>
                    <a:pt x="53" y="210"/>
                  </a:cubicBezTo>
                  <a:cubicBezTo>
                    <a:pt x="32" y="209"/>
                    <a:pt x="13" y="202"/>
                    <a:pt x="14" y="178"/>
                  </a:cubicBezTo>
                  <a:cubicBezTo>
                    <a:pt x="15" y="170"/>
                    <a:pt x="14" y="161"/>
                    <a:pt x="14" y="152"/>
                  </a:cubicBezTo>
                  <a:cubicBezTo>
                    <a:pt x="13" y="133"/>
                    <a:pt x="12" y="114"/>
                    <a:pt x="11" y="94"/>
                  </a:cubicBezTo>
                  <a:cubicBezTo>
                    <a:pt x="10" y="83"/>
                    <a:pt x="10" y="72"/>
                    <a:pt x="10" y="61"/>
                  </a:cubicBezTo>
                  <a:cubicBezTo>
                    <a:pt x="10" y="59"/>
                    <a:pt x="9" y="46"/>
                    <a:pt x="10" y="45"/>
                  </a:cubicBezTo>
                  <a:cubicBezTo>
                    <a:pt x="13" y="43"/>
                    <a:pt x="9" y="42"/>
                    <a:pt x="7" y="43"/>
                  </a:cubicBezTo>
                  <a:cubicBezTo>
                    <a:pt x="0" y="48"/>
                    <a:pt x="4" y="69"/>
                    <a:pt x="4" y="75"/>
                  </a:cubicBezTo>
                  <a:cubicBezTo>
                    <a:pt x="5" y="97"/>
                    <a:pt x="6" y="118"/>
                    <a:pt x="7" y="139"/>
                  </a:cubicBezTo>
                  <a:cubicBezTo>
                    <a:pt x="8" y="146"/>
                    <a:pt x="8" y="153"/>
                    <a:pt x="8" y="160"/>
                  </a:cubicBezTo>
                  <a:cubicBezTo>
                    <a:pt x="9" y="168"/>
                    <a:pt x="5" y="187"/>
                    <a:pt x="10" y="195"/>
                  </a:cubicBezTo>
                  <a:cubicBezTo>
                    <a:pt x="23" y="218"/>
                    <a:pt x="57" y="214"/>
                    <a:pt x="79" y="215"/>
                  </a:cubicBezTo>
                  <a:cubicBezTo>
                    <a:pt x="169" y="222"/>
                    <a:pt x="258" y="228"/>
                    <a:pt x="349" y="229"/>
                  </a:cubicBezTo>
                  <a:cubicBezTo>
                    <a:pt x="387" y="229"/>
                    <a:pt x="426" y="229"/>
                    <a:pt x="465" y="229"/>
                  </a:cubicBezTo>
                  <a:cubicBezTo>
                    <a:pt x="516" y="229"/>
                    <a:pt x="566" y="229"/>
                    <a:pt x="616" y="229"/>
                  </a:cubicBezTo>
                  <a:cubicBezTo>
                    <a:pt x="619" y="229"/>
                    <a:pt x="622" y="226"/>
                    <a:pt x="618" y="226"/>
                  </a:cubicBezTo>
                  <a:cubicBezTo>
                    <a:pt x="603" y="225"/>
                    <a:pt x="589" y="225"/>
                    <a:pt x="574" y="225"/>
                  </a:cubicBezTo>
                  <a:cubicBezTo>
                    <a:pt x="567" y="225"/>
                    <a:pt x="557" y="228"/>
                    <a:pt x="572" y="229"/>
                  </a:cubicBezTo>
                  <a:cubicBezTo>
                    <a:pt x="580" y="229"/>
                    <a:pt x="587" y="229"/>
                    <a:pt x="595" y="229"/>
                  </a:cubicBezTo>
                  <a:cubicBezTo>
                    <a:pt x="626" y="229"/>
                    <a:pt x="656" y="228"/>
                    <a:pt x="687" y="227"/>
                  </a:cubicBezTo>
                  <a:cubicBezTo>
                    <a:pt x="751" y="224"/>
                    <a:pt x="815" y="216"/>
                    <a:pt x="879" y="212"/>
                  </a:cubicBezTo>
                  <a:cubicBezTo>
                    <a:pt x="941" y="209"/>
                    <a:pt x="1003" y="209"/>
                    <a:pt x="1064" y="200"/>
                  </a:cubicBezTo>
                  <a:cubicBezTo>
                    <a:pt x="1106" y="193"/>
                    <a:pt x="1145" y="176"/>
                    <a:pt x="1172" y="143"/>
                  </a:cubicBezTo>
                  <a:cubicBezTo>
                    <a:pt x="1194" y="117"/>
                    <a:pt x="1209" y="80"/>
                    <a:pt x="1197" y="47"/>
                  </a:cubicBezTo>
                  <a:cubicBezTo>
                    <a:pt x="1183" y="9"/>
                    <a:pt x="1136" y="0"/>
                    <a:pt x="1101" y="1"/>
                  </a:cubicBezTo>
                  <a:cubicBezTo>
                    <a:pt x="1070" y="2"/>
                    <a:pt x="1040" y="11"/>
                    <a:pt x="1010" y="15"/>
                  </a:cubicBezTo>
                  <a:cubicBezTo>
                    <a:pt x="980" y="19"/>
                    <a:pt x="950" y="23"/>
                    <a:pt x="920" y="26"/>
                  </a:cubicBezTo>
                  <a:cubicBezTo>
                    <a:pt x="794" y="39"/>
                    <a:pt x="665" y="54"/>
                    <a:pt x="538" y="51"/>
                  </a:cubicBezTo>
                  <a:cubicBezTo>
                    <a:pt x="429" y="47"/>
                    <a:pt x="320" y="43"/>
                    <a:pt x="212" y="39"/>
                  </a:cubicBezTo>
                  <a:cubicBezTo>
                    <a:pt x="164" y="37"/>
                    <a:pt x="116" y="38"/>
                    <a:pt x="69" y="36"/>
                  </a:cubicBezTo>
                  <a:cubicBezTo>
                    <a:pt x="53" y="35"/>
                    <a:pt x="18" y="29"/>
                    <a:pt x="6" y="43"/>
                  </a:cubicBezTo>
                  <a:cubicBezTo>
                    <a:pt x="4" y="46"/>
                    <a:pt x="9" y="46"/>
                    <a:pt x="11" y="45"/>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nvGrpSpPr>
            <p:cNvPr id="441" name="组合 440">
              <a:extLst>
                <a:ext uri="{FF2B5EF4-FFF2-40B4-BE49-F238E27FC236}">
                  <a16:creationId xmlns:a16="http://schemas.microsoft.com/office/drawing/2014/main" id="{F47E11BD-F44E-48C9-AE06-92FF3E08B458}"/>
                </a:ext>
              </a:extLst>
            </p:cNvPr>
            <p:cNvGrpSpPr/>
            <p:nvPr/>
          </p:nvGrpSpPr>
          <p:grpSpPr>
            <a:xfrm>
              <a:off x="2972472" y="1362075"/>
              <a:ext cx="1164099" cy="1506537"/>
              <a:chOff x="2105026" y="333375"/>
              <a:chExt cx="1958975" cy="2535238"/>
            </a:xfrm>
          </p:grpSpPr>
          <p:sp>
            <p:nvSpPr>
              <p:cNvPr id="442" name="Freeform 15">
                <a:extLst>
                  <a:ext uri="{FF2B5EF4-FFF2-40B4-BE49-F238E27FC236}">
                    <a16:creationId xmlns:a16="http://schemas.microsoft.com/office/drawing/2014/main" id="{EE4B7CAA-DFC2-494C-95BC-B59254B4D386}"/>
                  </a:ext>
                </a:extLst>
              </p:cNvPr>
              <p:cNvSpPr>
                <a:spLocks/>
              </p:cNvSpPr>
              <p:nvPr/>
            </p:nvSpPr>
            <p:spPr bwMode="auto">
              <a:xfrm>
                <a:off x="2843214" y="1827213"/>
                <a:ext cx="350838" cy="296863"/>
              </a:xfrm>
              <a:custGeom>
                <a:avLst/>
                <a:gdLst>
                  <a:gd name="T0" fmla="*/ 83 w 83"/>
                  <a:gd name="T1" fmla="*/ 41 h 70"/>
                  <a:gd name="T2" fmla="*/ 9 w 83"/>
                  <a:gd name="T3" fmla="*/ 20 h 70"/>
                  <a:gd name="T4" fmla="*/ 83 w 83"/>
                  <a:gd name="T5" fmla="*/ 48 h 70"/>
                  <a:gd name="T6" fmla="*/ 83 w 83"/>
                  <a:gd name="T7" fmla="*/ 41 h 70"/>
                </a:gdLst>
                <a:ahLst/>
                <a:cxnLst>
                  <a:cxn ang="0">
                    <a:pos x="T0" y="T1"/>
                  </a:cxn>
                  <a:cxn ang="0">
                    <a:pos x="T2" y="T3"/>
                  </a:cxn>
                  <a:cxn ang="0">
                    <a:pos x="T4" y="T5"/>
                  </a:cxn>
                  <a:cxn ang="0">
                    <a:pos x="T6" y="T7"/>
                  </a:cxn>
                </a:cxnLst>
                <a:rect l="0" t="0" r="r" b="b"/>
                <a:pathLst>
                  <a:path w="83" h="70">
                    <a:moveTo>
                      <a:pt x="83" y="41"/>
                    </a:moveTo>
                    <a:cubicBezTo>
                      <a:pt x="64" y="28"/>
                      <a:pt x="23" y="0"/>
                      <a:pt x="9" y="20"/>
                    </a:cubicBezTo>
                    <a:cubicBezTo>
                      <a:pt x="0" y="31"/>
                      <a:pt x="26" y="70"/>
                      <a:pt x="83" y="48"/>
                    </a:cubicBezTo>
                    <a:lnTo>
                      <a:pt x="83" y="41"/>
                    </a:lnTo>
                    <a:close/>
                  </a:path>
                </a:pathLst>
              </a:custGeom>
              <a:solidFill>
                <a:srgbClr val="BED3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43" name="Freeform 16">
                <a:extLst>
                  <a:ext uri="{FF2B5EF4-FFF2-40B4-BE49-F238E27FC236}">
                    <a16:creationId xmlns:a16="http://schemas.microsoft.com/office/drawing/2014/main" id="{01A060F6-5DCE-4C58-BE82-63F7ACE8DFFF}"/>
                  </a:ext>
                </a:extLst>
              </p:cNvPr>
              <p:cNvSpPr>
                <a:spLocks/>
              </p:cNvSpPr>
              <p:nvPr/>
            </p:nvSpPr>
            <p:spPr bwMode="auto">
              <a:xfrm>
                <a:off x="3228976" y="1830388"/>
                <a:ext cx="376238" cy="315913"/>
              </a:xfrm>
              <a:custGeom>
                <a:avLst/>
                <a:gdLst>
                  <a:gd name="T0" fmla="*/ 0 w 89"/>
                  <a:gd name="T1" fmla="*/ 50 h 74"/>
                  <a:gd name="T2" fmla="*/ 84 w 89"/>
                  <a:gd name="T3" fmla="*/ 28 h 74"/>
                  <a:gd name="T4" fmla="*/ 1 w 89"/>
                  <a:gd name="T5" fmla="*/ 60 h 74"/>
                  <a:gd name="T6" fmla="*/ 0 w 89"/>
                  <a:gd name="T7" fmla="*/ 50 h 74"/>
                </a:gdLst>
                <a:ahLst/>
                <a:cxnLst>
                  <a:cxn ang="0">
                    <a:pos x="T0" y="T1"/>
                  </a:cxn>
                  <a:cxn ang="0">
                    <a:pos x="T2" y="T3"/>
                  </a:cxn>
                  <a:cxn ang="0">
                    <a:pos x="T4" y="T5"/>
                  </a:cxn>
                  <a:cxn ang="0">
                    <a:pos x="T6" y="T7"/>
                  </a:cxn>
                </a:cxnLst>
                <a:rect l="0" t="0" r="r" b="b"/>
                <a:pathLst>
                  <a:path w="89" h="74">
                    <a:moveTo>
                      <a:pt x="0" y="50"/>
                    </a:moveTo>
                    <a:cubicBezTo>
                      <a:pt x="16" y="34"/>
                      <a:pt x="70" y="0"/>
                      <a:pt x="84" y="28"/>
                    </a:cubicBezTo>
                    <a:cubicBezTo>
                      <a:pt x="89" y="40"/>
                      <a:pt x="47" y="74"/>
                      <a:pt x="1" y="60"/>
                    </a:cubicBezTo>
                    <a:lnTo>
                      <a:pt x="0" y="50"/>
                    </a:lnTo>
                    <a:close/>
                  </a:path>
                </a:pathLst>
              </a:custGeom>
              <a:solidFill>
                <a:srgbClr val="BED3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44" name="Freeform 17">
                <a:extLst>
                  <a:ext uri="{FF2B5EF4-FFF2-40B4-BE49-F238E27FC236}">
                    <a16:creationId xmlns:a16="http://schemas.microsoft.com/office/drawing/2014/main" id="{6531AD3C-D17D-4DA2-A78C-2DE457B0C881}"/>
                  </a:ext>
                </a:extLst>
              </p:cNvPr>
              <p:cNvSpPr>
                <a:spLocks/>
              </p:cNvSpPr>
              <p:nvPr/>
            </p:nvSpPr>
            <p:spPr bwMode="auto">
              <a:xfrm>
                <a:off x="3206751" y="1809750"/>
                <a:ext cx="423863" cy="284163"/>
              </a:xfrm>
              <a:custGeom>
                <a:avLst/>
                <a:gdLst>
                  <a:gd name="T0" fmla="*/ 7 w 100"/>
                  <a:gd name="T1" fmla="*/ 50 h 67"/>
                  <a:gd name="T2" fmla="*/ 78 w 100"/>
                  <a:gd name="T3" fmla="*/ 20 h 67"/>
                  <a:gd name="T4" fmla="*/ 78 w 100"/>
                  <a:gd name="T5" fmla="*/ 45 h 67"/>
                  <a:gd name="T6" fmla="*/ 7 w 100"/>
                  <a:gd name="T7" fmla="*/ 59 h 67"/>
                  <a:gd name="T8" fmla="*/ 3 w 100"/>
                  <a:gd name="T9" fmla="*/ 61 h 67"/>
                  <a:gd name="T10" fmla="*/ 68 w 100"/>
                  <a:gd name="T11" fmla="*/ 55 h 67"/>
                  <a:gd name="T12" fmla="*/ 87 w 100"/>
                  <a:gd name="T13" fmla="*/ 21 h 67"/>
                  <a:gd name="T14" fmla="*/ 1 w 100"/>
                  <a:gd name="T15" fmla="*/ 50 h 67"/>
                  <a:gd name="T16" fmla="*/ 7 w 100"/>
                  <a:gd name="T17" fmla="*/ 5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67">
                    <a:moveTo>
                      <a:pt x="7" y="50"/>
                    </a:moveTo>
                    <a:cubicBezTo>
                      <a:pt x="21" y="35"/>
                      <a:pt x="57" y="10"/>
                      <a:pt x="78" y="20"/>
                    </a:cubicBezTo>
                    <a:cubicBezTo>
                      <a:pt x="89" y="25"/>
                      <a:pt x="84" y="38"/>
                      <a:pt x="78" y="45"/>
                    </a:cubicBezTo>
                    <a:cubicBezTo>
                      <a:pt x="62" y="64"/>
                      <a:pt x="30" y="65"/>
                      <a:pt x="7" y="59"/>
                    </a:cubicBezTo>
                    <a:cubicBezTo>
                      <a:pt x="6" y="59"/>
                      <a:pt x="1" y="61"/>
                      <a:pt x="3" y="61"/>
                    </a:cubicBezTo>
                    <a:cubicBezTo>
                      <a:pt x="25" y="67"/>
                      <a:pt x="47" y="66"/>
                      <a:pt x="68" y="55"/>
                    </a:cubicBezTo>
                    <a:cubicBezTo>
                      <a:pt x="79" y="50"/>
                      <a:pt x="100" y="34"/>
                      <a:pt x="87" y="21"/>
                    </a:cubicBezTo>
                    <a:cubicBezTo>
                      <a:pt x="66" y="0"/>
                      <a:pt x="16" y="35"/>
                      <a:pt x="1" y="50"/>
                    </a:cubicBezTo>
                    <a:cubicBezTo>
                      <a:pt x="0" y="51"/>
                      <a:pt x="6" y="51"/>
                      <a:pt x="7" y="5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45" name="Freeform 18">
                <a:extLst>
                  <a:ext uri="{FF2B5EF4-FFF2-40B4-BE49-F238E27FC236}">
                    <a16:creationId xmlns:a16="http://schemas.microsoft.com/office/drawing/2014/main" id="{3B96BC72-F678-440F-89C5-C584335599F1}"/>
                  </a:ext>
                </a:extLst>
              </p:cNvPr>
              <p:cNvSpPr>
                <a:spLocks/>
              </p:cNvSpPr>
              <p:nvPr/>
            </p:nvSpPr>
            <p:spPr bwMode="auto">
              <a:xfrm>
                <a:off x="3168651" y="1673225"/>
                <a:ext cx="76200" cy="476250"/>
              </a:xfrm>
              <a:custGeom>
                <a:avLst/>
                <a:gdLst>
                  <a:gd name="T0" fmla="*/ 7 w 18"/>
                  <a:gd name="T1" fmla="*/ 4 h 112"/>
                  <a:gd name="T2" fmla="*/ 11 w 18"/>
                  <a:gd name="T3" fmla="*/ 109 h 112"/>
                  <a:gd name="T4" fmla="*/ 17 w 18"/>
                  <a:gd name="T5" fmla="*/ 107 h 112"/>
                  <a:gd name="T6" fmla="*/ 13 w 18"/>
                  <a:gd name="T7" fmla="*/ 3 h 112"/>
                  <a:gd name="T8" fmla="*/ 7 w 18"/>
                  <a:gd name="T9" fmla="*/ 4 h 112"/>
                </a:gdLst>
                <a:ahLst/>
                <a:cxnLst>
                  <a:cxn ang="0">
                    <a:pos x="T0" y="T1"/>
                  </a:cxn>
                  <a:cxn ang="0">
                    <a:pos x="T2" y="T3"/>
                  </a:cxn>
                  <a:cxn ang="0">
                    <a:pos x="T4" y="T5"/>
                  </a:cxn>
                  <a:cxn ang="0">
                    <a:pos x="T6" y="T7"/>
                  </a:cxn>
                  <a:cxn ang="0">
                    <a:pos x="T8" y="T9"/>
                  </a:cxn>
                </a:cxnLst>
                <a:rect l="0" t="0" r="r" b="b"/>
                <a:pathLst>
                  <a:path w="18" h="112">
                    <a:moveTo>
                      <a:pt x="7" y="4"/>
                    </a:moveTo>
                    <a:cubicBezTo>
                      <a:pt x="0" y="38"/>
                      <a:pt x="6" y="75"/>
                      <a:pt x="11" y="109"/>
                    </a:cubicBezTo>
                    <a:cubicBezTo>
                      <a:pt x="12" y="112"/>
                      <a:pt x="18" y="110"/>
                      <a:pt x="17" y="107"/>
                    </a:cubicBezTo>
                    <a:cubicBezTo>
                      <a:pt x="11" y="74"/>
                      <a:pt x="6" y="37"/>
                      <a:pt x="13" y="3"/>
                    </a:cubicBezTo>
                    <a:cubicBezTo>
                      <a:pt x="13" y="0"/>
                      <a:pt x="7" y="1"/>
                      <a:pt x="7" y="4"/>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46" name="Freeform 19">
                <a:extLst>
                  <a:ext uri="{FF2B5EF4-FFF2-40B4-BE49-F238E27FC236}">
                    <a16:creationId xmlns:a16="http://schemas.microsoft.com/office/drawing/2014/main" id="{2798C0D5-9BD6-4613-8A67-0BA85C9570E9}"/>
                  </a:ext>
                </a:extLst>
              </p:cNvPr>
              <p:cNvSpPr>
                <a:spLocks/>
              </p:cNvSpPr>
              <p:nvPr/>
            </p:nvSpPr>
            <p:spPr bwMode="auto">
              <a:xfrm>
                <a:off x="2597151" y="708025"/>
                <a:ext cx="1466850" cy="1160463"/>
              </a:xfrm>
              <a:custGeom>
                <a:avLst/>
                <a:gdLst>
                  <a:gd name="T0" fmla="*/ 106 w 346"/>
                  <a:gd name="T1" fmla="*/ 70 h 273"/>
                  <a:gd name="T2" fmla="*/ 145 w 346"/>
                  <a:gd name="T3" fmla="*/ 10 h 273"/>
                  <a:gd name="T4" fmla="*/ 223 w 346"/>
                  <a:gd name="T5" fmla="*/ 53 h 273"/>
                  <a:gd name="T6" fmla="*/ 301 w 346"/>
                  <a:gd name="T7" fmla="*/ 46 h 273"/>
                  <a:gd name="T8" fmla="*/ 300 w 346"/>
                  <a:gd name="T9" fmla="*/ 123 h 273"/>
                  <a:gd name="T10" fmla="*/ 337 w 346"/>
                  <a:gd name="T11" fmla="*/ 167 h 273"/>
                  <a:gd name="T12" fmla="*/ 260 w 346"/>
                  <a:gd name="T13" fmla="*/ 205 h 273"/>
                  <a:gd name="T14" fmla="*/ 212 w 346"/>
                  <a:gd name="T15" fmla="*/ 266 h 273"/>
                  <a:gd name="T16" fmla="*/ 154 w 346"/>
                  <a:gd name="T17" fmla="*/ 224 h 273"/>
                  <a:gd name="T18" fmla="*/ 139 w 346"/>
                  <a:gd name="T19" fmla="*/ 241 h 273"/>
                  <a:gd name="T20" fmla="*/ 63 w 346"/>
                  <a:gd name="T21" fmla="*/ 248 h 273"/>
                  <a:gd name="T22" fmla="*/ 53 w 346"/>
                  <a:gd name="T23" fmla="*/ 174 h 273"/>
                  <a:gd name="T24" fmla="*/ 14 w 346"/>
                  <a:gd name="T25" fmla="*/ 103 h 273"/>
                  <a:gd name="T26" fmla="*/ 106 w 346"/>
                  <a:gd name="T27" fmla="*/ 7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6" h="273">
                    <a:moveTo>
                      <a:pt x="106" y="70"/>
                    </a:moveTo>
                    <a:cubicBezTo>
                      <a:pt x="106" y="70"/>
                      <a:pt x="94" y="21"/>
                      <a:pt x="145" y="10"/>
                    </a:cubicBezTo>
                    <a:cubicBezTo>
                      <a:pt x="195" y="0"/>
                      <a:pt x="220" y="24"/>
                      <a:pt x="223" y="53"/>
                    </a:cubicBezTo>
                    <a:cubicBezTo>
                      <a:pt x="223" y="53"/>
                      <a:pt x="262" y="9"/>
                      <a:pt x="301" y="46"/>
                    </a:cubicBezTo>
                    <a:cubicBezTo>
                      <a:pt x="346" y="89"/>
                      <a:pt x="307" y="116"/>
                      <a:pt x="300" y="123"/>
                    </a:cubicBezTo>
                    <a:cubicBezTo>
                      <a:pt x="300" y="123"/>
                      <a:pt x="342" y="133"/>
                      <a:pt x="337" y="167"/>
                    </a:cubicBezTo>
                    <a:cubicBezTo>
                      <a:pt x="332" y="210"/>
                      <a:pt x="299" y="236"/>
                      <a:pt x="260" y="205"/>
                    </a:cubicBezTo>
                    <a:cubicBezTo>
                      <a:pt x="260" y="205"/>
                      <a:pt x="271" y="257"/>
                      <a:pt x="212" y="266"/>
                    </a:cubicBezTo>
                    <a:cubicBezTo>
                      <a:pt x="156" y="273"/>
                      <a:pt x="155" y="226"/>
                      <a:pt x="154" y="224"/>
                    </a:cubicBezTo>
                    <a:cubicBezTo>
                      <a:pt x="154" y="224"/>
                      <a:pt x="148" y="233"/>
                      <a:pt x="139" y="241"/>
                    </a:cubicBezTo>
                    <a:cubicBezTo>
                      <a:pt x="124" y="255"/>
                      <a:pt x="98" y="268"/>
                      <a:pt x="63" y="248"/>
                    </a:cubicBezTo>
                    <a:cubicBezTo>
                      <a:pt x="14" y="220"/>
                      <a:pt x="44" y="172"/>
                      <a:pt x="53" y="174"/>
                    </a:cubicBezTo>
                    <a:cubicBezTo>
                      <a:pt x="53" y="174"/>
                      <a:pt x="0" y="155"/>
                      <a:pt x="14" y="103"/>
                    </a:cubicBezTo>
                    <a:cubicBezTo>
                      <a:pt x="26" y="58"/>
                      <a:pt x="84" y="50"/>
                      <a:pt x="106" y="70"/>
                    </a:cubicBezTo>
                  </a:path>
                </a:pathLst>
              </a:custGeom>
              <a:solidFill>
                <a:srgbClr val="FCC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47" name="Freeform 20">
                <a:extLst>
                  <a:ext uri="{FF2B5EF4-FFF2-40B4-BE49-F238E27FC236}">
                    <a16:creationId xmlns:a16="http://schemas.microsoft.com/office/drawing/2014/main" id="{FEB8778D-D343-4E0E-945E-132BFA408BAE}"/>
                  </a:ext>
                </a:extLst>
              </p:cNvPr>
              <p:cNvSpPr>
                <a:spLocks noEditPoints="1"/>
              </p:cNvSpPr>
              <p:nvPr/>
            </p:nvSpPr>
            <p:spPr bwMode="auto">
              <a:xfrm>
                <a:off x="3838576" y="1231900"/>
                <a:ext cx="187325" cy="403225"/>
              </a:xfrm>
              <a:custGeom>
                <a:avLst/>
                <a:gdLst>
                  <a:gd name="T0" fmla="*/ 0 w 44"/>
                  <a:gd name="T1" fmla="*/ 95 h 95"/>
                  <a:gd name="T2" fmla="*/ 0 w 44"/>
                  <a:gd name="T3" fmla="*/ 95 h 95"/>
                  <a:gd name="T4" fmla="*/ 0 w 44"/>
                  <a:gd name="T5" fmla="*/ 95 h 95"/>
                  <a:gd name="T6" fmla="*/ 0 w 44"/>
                  <a:gd name="T7" fmla="*/ 95 h 95"/>
                  <a:gd name="T8" fmla="*/ 44 w 44"/>
                  <a:gd name="T9" fmla="*/ 46 h 95"/>
                  <a:gd name="T10" fmla="*/ 0 w 44"/>
                  <a:gd name="T11" fmla="*/ 95 h 95"/>
                  <a:gd name="T12" fmla="*/ 44 w 44"/>
                  <a:gd name="T13" fmla="*/ 46 h 95"/>
                  <a:gd name="T14" fmla="*/ 44 w 44"/>
                  <a:gd name="T15" fmla="*/ 45 h 95"/>
                  <a:gd name="T16" fmla="*/ 44 w 44"/>
                  <a:gd name="T17" fmla="*/ 45 h 95"/>
                  <a:gd name="T18" fmla="*/ 44 w 44"/>
                  <a:gd name="T19" fmla="*/ 45 h 95"/>
                  <a:gd name="T20" fmla="*/ 44 w 44"/>
                  <a:gd name="T21" fmla="*/ 45 h 95"/>
                  <a:gd name="T22" fmla="*/ 44 w 44"/>
                  <a:gd name="T23" fmla="*/ 45 h 95"/>
                  <a:gd name="T24" fmla="*/ 44 w 44"/>
                  <a:gd name="T25" fmla="*/ 45 h 95"/>
                  <a:gd name="T26" fmla="*/ 7 w 44"/>
                  <a:gd name="T27" fmla="*/ 0 h 95"/>
                  <a:gd name="T28" fmla="*/ 7 w 44"/>
                  <a:gd name="T29" fmla="*/ 0 h 95"/>
                  <a:gd name="T30" fmla="*/ 7 w 44"/>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95">
                    <a:moveTo>
                      <a:pt x="0" y="95"/>
                    </a:moveTo>
                    <a:cubicBezTo>
                      <a:pt x="0" y="95"/>
                      <a:pt x="0" y="95"/>
                      <a:pt x="0" y="95"/>
                    </a:cubicBezTo>
                    <a:cubicBezTo>
                      <a:pt x="0" y="95"/>
                      <a:pt x="0" y="95"/>
                      <a:pt x="0" y="95"/>
                    </a:cubicBezTo>
                    <a:cubicBezTo>
                      <a:pt x="0" y="95"/>
                      <a:pt x="0" y="95"/>
                      <a:pt x="0" y="95"/>
                    </a:cubicBezTo>
                    <a:moveTo>
                      <a:pt x="44" y="46"/>
                    </a:moveTo>
                    <a:cubicBezTo>
                      <a:pt x="40" y="75"/>
                      <a:pt x="23" y="95"/>
                      <a:pt x="0" y="95"/>
                    </a:cubicBezTo>
                    <a:cubicBezTo>
                      <a:pt x="23" y="95"/>
                      <a:pt x="40" y="75"/>
                      <a:pt x="44" y="46"/>
                    </a:cubicBezTo>
                    <a:moveTo>
                      <a:pt x="44" y="45"/>
                    </a:moveTo>
                    <a:cubicBezTo>
                      <a:pt x="44" y="45"/>
                      <a:pt x="44" y="45"/>
                      <a:pt x="44" y="45"/>
                    </a:cubicBezTo>
                    <a:cubicBezTo>
                      <a:pt x="44" y="45"/>
                      <a:pt x="44" y="45"/>
                      <a:pt x="44" y="45"/>
                    </a:cubicBezTo>
                    <a:moveTo>
                      <a:pt x="44" y="45"/>
                    </a:moveTo>
                    <a:cubicBezTo>
                      <a:pt x="44" y="45"/>
                      <a:pt x="44" y="45"/>
                      <a:pt x="44" y="45"/>
                    </a:cubicBezTo>
                    <a:cubicBezTo>
                      <a:pt x="44" y="45"/>
                      <a:pt x="44" y="45"/>
                      <a:pt x="44" y="45"/>
                    </a:cubicBezTo>
                    <a:moveTo>
                      <a:pt x="7" y="0"/>
                    </a:moveTo>
                    <a:cubicBezTo>
                      <a:pt x="7" y="0"/>
                      <a:pt x="7" y="0"/>
                      <a:pt x="7" y="0"/>
                    </a:cubicBezTo>
                    <a:cubicBezTo>
                      <a:pt x="7" y="0"/>
                      <a:pt x="7" y="0"/>
                      <a:pt x="7"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48" name="Freeform 21">
                <a:extLst>
                  <a:ext uri="{FF2B5EF4-FFF2-40B4-BE49-F238E27FC236}">
                    <a16:creationId xmlns:a16="http://schemas.microsoft.com/office/drawing/2014/main" id="{598DA278-9B8F-490E-8658-C0AC612E8BA6}"/>
                  </a:ext>
                </a:extLst>
              </p:cNvPr>
              <p:cNvSpPr>
                <a:spLocks/>
              </p:cNvSpPr>
              <p:nvPr/>
            </p:nvSpPr>
            <p:spPr bwMode="auto">
              <a:xfrm>
                <a:off x="3825876" y="1027113"/>
                <a:ext cx="203200" cy="608013"/>
              </a:xfrm>
              <a:custGeom>
                <a:avLst/>
                <a:gdLst>
                  <a:gd name="T0" fmla="*/ 31 w 48"/>
                  <a:gd name="T1" fmla="*/ 0 h 143"/>
                  <a:gd name="T2" fmla="*/ 24 w 48"/>
                  <a:gd name="T3" fmla="*/ 9 h 143"/>
                  <a:gd name="T4" fmla="*/ 7 w 48"/>
                  <a:gd name="T5" fmla="*/ 45 h 143"/>
                  <a:gd name="T6" fmla="*/ 14 w 48"/>
                  <a:gd name="T7" fmla="*/ 50 h 143"/>
                  <a:gd name="T8" fmla="*/ 30 w 48"/>
                  <a:gd name="T9" fmla="*/ 62 h 143"/>
                  <a:gd name="T10" fmla="*/ 36 w 48"/>
                  <a:gd name="T11" fmla="*/ 113 h 143"/>
                  <a:gd name="T12" fmla="*/ 0 w 48"/>
                  <a:gd name="T13" fmla="*/ 143 h 143"/>
                  <a:gd name="T14" fmla="*/ 3 w 48"/>
                  <a:gd name="T15" fmla="*/ 143 h 143"/>
                  <a:gd name="T16" fmla="*/ 3 w 48"/>
                  <a:gd name="T17" fmla="*/ 143 h 143"/>
                  <a:gd name="T18" fmla="*/ 3 w 48"/>
                  <a:gd name="T19" fmla="*/ 143 h 143"/>
                  <a:gd name="T20" fmla="*/ 47 w 48"/>
                  <a:gd name="T21" fmla="*/ 94 h 143"/>
                  <a:gd name="T22" fmla="*/ 47 w 48"/>
                  <a:gd name="T23" fmla="*/ 93 h 143"/>
                  <a:gd name="T24" fmla="*/ 47 w 48"/>
                  <a:gd name="T25" fmla="*/ 93 h 143"/>
                  <a:gd name="T26" fmla="*/ 47 w 48"/>
                  <a:gd name="T27" fmla="*/ 93 h 143"/>
                  <a:gd name="T28" fmla="*/ 47 w 48"/>
                  <a:gd name="T29" fmla="*/ 93 h 143"/>
                  <a:gd name="T30" fmla="*/ 47 w 48"/>
                  <a:gd name="T31" fmla="*/ 92 h 143"/>
                  <a:gd name="T32" fmla="*/ 48 w 48"/>
                  <a:gd name="T33" fmla="*/ 87 h 143"/>
                  <a:gd name="T34" fmla="*/ 10 w 48"/>
                  <a:gd name="T35" fmla="*/ 48 h 143"/>
                  <a:gd name="T36" fmla="*/ 10 w 48"/>
                  <a:gd name="T37" fmla="*/ 48 h 143"/>
                  <a:gd name="T38" fmla="*/ 10 w 48"/>
                  <a:gd name="T39" fmla="*/ 48 h 143"/>
                  <a:gd name="T40" fmla="*/ 10 w 48"/>
                  <a:gd name="T41" fmla="*/ 48 h 143"/>
                  <a:gd name="T42" fmla="*/ 10 w 48"/>
                  <a:gd name="T43" fmla="*/ 48 h 143"/>
                  <a:gd name="T44" fmla="*/ 31 w 48"/>
                  <a:gd name="T4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143">
                    <a:moveTo>
                      <a:pt x="31" y="0"/>
                    </a:moveTo>
                    <a:cubicBezTo>
                      <a:pt x="29" y="3"/>
                      <a:pt x="27" y="6"/>
                      <a:pt x="24" y="9"/>
                    </a:cubicBezTo>
                    <a:cubicBezTo>
                      <a:pt x="25" y="22"/>
                      <a:pt x="19" y="34"/>
                      <a:pt x="7" y="45"/>
                    </a:cubicBezTo>
                    <a:cubicBezTo>
                      <a:pt x="1" y="49"/>
                      <a:pt x="8" y="48"/>
                      <a:pt x="14" y="50"/>
                    </a:cubicBezTo>
                    <a:cubicBezTo>
                      <a:pt x="20" y="53"/>
                      <a:pt x="26" y="57"/>
                      <a:pt x="30" y="62"/>
                    </a:cubicBezTo>
                    <a:cubicBezTo>
                      <a:pt x="44" y="76"/>
                      <a:pt x="44" y="96"/>
                      <a:pt x="36" y="113"/>
                    </a:cubicBezTo>
                    <a:cubicBezTo>
                      <a:pt x="27" y="131"/>
                      <a:pt x="14" y="141"/>
                      <a:pt x="0" y="143"/>
                    </a:cubicBezTo>
                    <a:cubicBezTo>
                      <a:pt x="1" y="143"/>
                      <a:pt x="2" y="143"/>
                      <a:pt x="3" y="143"/>
                    </a:cubicBezTo>
                    <a:cubicBezTo>
                      <a:pt x="3" y="143"/>
                      <a:pt x="3" y="143"/>
                      <a:pt x="3" y="143"/>
                    </a:cubicBezTo>
                    <a:cubicBezTo>
                      <a:pt x="3" y="143"/>
                      <a:pt x="3" y="143"/>
                      <a:pt x="3" y="143"/>
                    </a:cubicBezTo>
                    <a:cubicBezTo>
                      <a:pt x="26" y="143"/>
                      <a:pt x="43" y="123"/>
                      <a:pt x="47" y="94"/>
                    </a:cubicBezTo>
                    <a:cubicBezTo>
                      <a:pt x="47" y="94"/>
                      <a:pt x="47" y="94"/>
                      <a:pt x="47" y="93"/>
                    </a:cubicBezTo>
                    <a:cubicBezTo>
                      <a:pt x="47" y="93"/>
                      <a:pt x="47" y="93"/>
                      <a:pt x="47" y="93"/>
                    </a:cubicBezTo>
                    <a:cubicBezTo>
                      <a:pt x="47" y="93"/>
                      <a:pt x="47" y="93"/>
                      <a:pt x="47" y="93"/>
                    </a:cubicBezTo>
                    <a:cubicBezTo>
                      <a:pt x="47" y="93"/>
                      <a:pt x="47" y="93"/>
                      <a:pt x="47" y="93"/>
                    </a:cubicBezTo>
                    <a:cubicBezTo>
                      <a:pt x="47" y="93"/>
                      <a:pt x="47" y="92"/>
                      <a:pt x="47" y="92"/>
                    </a:cubicBezTo>
                    <a:cubicBezTo>
                      <a:pt x="48" y="91"/>
                      <a:pt x="48" y="89"/>
                      <a:pt x="48" y="87"/>
                    </a:cubicBezTo>
                    <a:cubicBezTo>
                      <a:pt x="48" y="57"/>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5" y="43"/>
                      <a:pt x="39" y="26"/>
                      <a:pt x="31"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49" name="Freeform 22">
                <a:extLst>
                  <a:ext uri="{FF2B5EF4-FFF2-40B4-BE49-F238E27FC236}">
                    <a16:creationId xmlns:a16="http://schemas.microsoft.com/office/drawing/2014/main" id="{FC6EA12A-F869-4B12-ABF2-697F0F397C4D}"/>
                  </a:ext>
                </a:extLst>
              </p:cNvPr>
              <p:cNvSpPr>
                <a:spLocks noEditPoints="1"/>
              </p:cNvSpPr>
              <p:nvPr/>
            </p:nvSpPr>
            <p:spPr bwMode="auto">
              <a:xfrm>
                <a:off x="2800351" y="1660525"/>
                <a:ext cx="449263" cy="128588"/>
              </a:xfrm>
              <a:custGeom>
                <a:avLst/>
                <a:gdLst>
                  <a:gd name="T0" fmla="*/ 5 w 106"/>
                  <a:gd name="T1" fmla="*/ 17 h 30"/>
                  <a:gd name="T2" fmla="*/ 0 w 106"/>
                  <a:gd name="T3" fmla="*/ 18 h 30"/>
                  <a:gd name="T4" fmla="*/ 20 w 106"/>
                  <a:gd name="T5" fmla="*/ 29 h 30"/>
                  <a:gd name="T6" fmla="*/ 27 w 106"/>
                  <a:gd name="T7" fmla="*/ 30 h 30"/>
                  <a:gd name="T8" fmla="*/ 15 w 106"/>
                  <a:gd name="T9" fmla="*/ 24 h 30"/>
                  <a:gd name="T10" fmla="*/ 5 w 106"/>
                  <a:gd name="T11" fmla="*/ 17 h 30"/>
                  <a:gd name="T12" fmla="*/ 106 w 106"/>
                  <a:gd name="T13" fmla="*/ 0 h 30"/>
                  <a:gd name="T14" fmla="*/ 106 w 106"/>
                  <a:gd name="T15" fmla="*/ 0 h 30"/>
                  <a:gd name="T16" fmla="*/ 106 w 10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30">
                    <a:moveTo>
                      <a:pt x="5" y="17"/>
                    </a:moveTo>
                    <a:cubicBezTo>
                      <a:pt x="3" y="17"/>
                      <a:pt x="2" y="18"/>
                      <a:pt x="0" y="18"/>
                    </a:cubicBezTo>
                    <a:cubicBezTo>
                      <a:pt x="6" y="23"/>
                      <a:pt x="13" y="26"/>
                      <a:pt x="20" y="29"/>
                    </a:cubicBezTo>
                    <a:cubicBezTo>
                      <a:pt x="22" y="29"/>
                      <a:pt x="25" y="30"/>
                      <a:pt x="27" y="30"/>
                    </a:cubicBezTo>
                    <a:cubicBezTo>
                      <a:pt x="23" y="28"/>
                      <a:pt x="19" y="26"/>
                      <a:pt x="15" y="24"/>
                    </a:cubicBezTo>
                    <a:cubicBezTo>
                      <a:pt x="11" y="22"/>
                      <a:pt x="8" y="19"/>
                      <a:pt x="5" y="17"/>
                    </a:cubicBezTo>
                    <a:moveTo>
                      <a:pt x="106" y="0"/>
                    </a:moveTo>
                    <a:cubicBezTo>
                      <a:pt x="106" y="0"/>
                      <a:pt x="106" y="0"/>
                      <a:pt x="106" y="0"/>
                    </a:cubicBezTo>
                    <a:cubicBezTo>
                      <a:pt x="106" y="0"/>
                      <a:pt x="106" y="0"/>
                      <a:pt x="10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50" name="Freeform 23">
                <a:extLst>
                  <a:ext uri="{FF2B5EF4-FFF2-40B4-BE49-F238E27FC236}">
                    <a16:creationId xmlns:a16="http://schemas.microsoft.com/office/drawing/2014/main" id="{A93B3763-4BB3-4AAB-828D-9FF372BF42C7}"/>
                  </a:ext>
                </a:extLst>
              </p:cNvPr>
              <p:cNvSpPr>
                <a:spLocks noEditPoints="1"/>
              </p:cNvSpPr>
              <p:nvPr/>
            </p:nvSpPr>
            <p:spPr bwMode="auto">
              <a:xfrm>
                <a:off x="2820989" y="1095375"/>
                <a:ext cx="1169988" cy="739775"/>
              </a:xfrm>
              <a:custGeom>
                <a:avLst/>
                <a:gdLst>
                  <a:gd name="T0" fmla="*/ 167 w 276"/>
                  <a:gd name="T1" fmla="*/ 139 h 174"/>
                  <a:gd name="T2" fmla="*/ 178 w 276"/>
                  <a:gd name="T3" fmla="*/ 132 h 174"/>
                  <a:gd name="T4" fmla="*/ 181 w 276"/>
                  <a:gd name="T5" fmla="*/ 145 h 174"/>
                  <a:gd name="T6" fmla="*/ 138 w 276"/>
                  <a:gd name="T7" fmla="*/ 165 h 174"/>
                  <a:gd name="T8" fmla="*/ 112 w 276"/>
                  <a:gd name="T9" fmla="*/ 144 h 174"/>
                  <a:gd name="T10" fmla="*/ 140 w 276"/>
                  <a:gd name="T11" fmla="*/ 149 h 174"/>
                  <a:gd name="T12" fmla="*/ 221 w 276"/>
                  <a:gd name="T13" fmla="*/ 111 h 174"/>
                  <a:gd name="T14" fmla="*/ 251 w 276"/>
                  <a:gd name="T15" fmla="*/ 64 h 174"/>
                  <a:gd name="T16" fmla="*/ 255 w 276"/>
                  <a:gd name="T17" fmla="*/ 50 h 174"/>
                  <a:gd name="T18" fmla="*/ 264 w 276"/>
                  <a:gd name="T19" fmla="*/ 57 h 174"/>
                  <a:gd name="T20" fmla="*/ 236 w 276"/>
                  <a:gd name="T21" fmla="*/ 116 h 174"/>
                  <a:gd name="T22" fmla="*/ 257 w 276"/>
                  <a:gd name="T23" fmla="*/ 0 h 174"/>
                  <a:gd name="T24" fmla="*/ 38 w 276"/>
                  <a:gd name="T25" fmla="*/ 141 h 174"/>
                  <a:gd name="T26" fmla="*/ 50 w 276"/>
                  <a:gd name="T27" fmla="*/ 140 h 174"/>
                  <a:gd name="T28" fmla="*/ 56 w 276"/>
                  <a:gd name="T29" fmla="*/ 145 h 174"/>
                  <a:gd name="T30" fmla="*/ 34 w 276"/>
                  <a:gd name="T31" fmla="*/ 158 h 174"/>
                  <a:gd name="T32" fmla="*/ 6 w 276"/>
                  <a:gd name="T33" fmla="*/ 149 h 174"/>
                  <a:gd name="T34" fmla="*/ 10 w 276"/>
                  <a:gd name="T35" fmla="*/ 157 h 174"/>
                  <a:gd name="T36" fmla="*/ 28 w 276"/>
                  <a:gd name="T37" fmla="*/ 163 h 174"/>
                  <a:gd name="T38" fmla="*/ 84 w 276"/>
                  <a:gd name="T39" fmla="*/ 140 h 174"/>
                  <a:gd name="T40" fmla="*/ 93 w 276"/>
                  <a:gd name="T41" fmla="*/ 132 h 174"/>
                  <a:gd name="T42" fmla="*/ 96 w 276"/>
                  <a:gd name="T43" fmla="*/ 137 h 174"/>
                  <a:gd name="T44" fmla="*/ 101 w 276"/>
                  <a:gd name="T45" fmla="*/ 133 h 174"/>
                  <a:gd name="T46" fmla="*/ 101 w 276"/>
                  <a:gd name="T47" fmla="*/ 133 h 174"/>
                  <a:gd name="T48" fmla="*/ 139 w 276"/>
                  <a:gd name="T49" fmla="*/ 174 h 174"/>
                  <a:gd name="T50" fmla="*/ 195 w 276"/>
                  <a:gd name="T51" fmla="*/ 115 h 174"/>
                  <a:gd name="T52" fmla="*/ 200 w 276"/>
                  <a:gd name="T53" fmla="*/ 113 h 174"/>
                  <a:gd name="T54" fmla="*/ 207 w 276"/>
                  <a:gd name="T55" fmla="*/ 114 h 174"/>
                  <a:gd name="T56" fmla="*/ 207 w 276"/>
                  <a:gd name="T57" fmla="*/ 114 h 174"/>
                  <a:gd name="T58" fmla="*/ 232 w 276"/>
                  <a:gd name="T59" fmla="*/ 124 h 174"/>
                  <a:gd name="T60" fmla="*/ 270 w 276"/>
                  <a:gd name="T61" fmla="*/ 60 h 174"/>
                  <a:gd name="T62" fmla="*/ 235 w 276"/>
                  <a:gd name="T63" fmla="*/ 3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6" h="174">
                    <a:moveTo>
                      <a:pt x="140" y="149"/>
                    </a:moveTo>
                    <a:cubicBezTo>
                      <a:pt x="150" y="149"/>
                      <a:pt x="159" y="145"/>
                      <a:pt x="167" y="139"/>
                    </a:cubicBezTo>
                    <a:cubicBezTo>
                      <a:pt x="170" y="137"/>
                      <a:pt x="173" y="132"/>
                      <a:pt x="177" y="132"/>
                    </a:cubicBezTo>
                    <a:cubicBezTo>
                      <a:pt x="178" y="132"/>
                      <a:pt x="178" y="132"/>
                      <a:pt x="178" y="132"/>
                    </a:cubicBezTo>
                    <a:cubicBezTo>
                      <a:pt x="180" y="133"/>
                      <a:pt x="181" y="133"/>
                      <a:pt x="181" y="134"/>
                    </a:cubicBezTo>
                    <a:cubicBezTo>
                      <a:pt x="183" y="137"/>
                      <a:pt x="182" y="142"/>
                      <a:pt x="181" y="145"/>
                    </a:cubicBezTo>
                    <a:cubicBezTo>
                      <a:pt x="176" y="158"/>
                      <a:pt x="160" y="163"/>
                      <a:pt x="148" y="165"/>
                    </a:cubicBezTo>
                    <a:cubicBezTo>
                      <a:pt x="145" y="165"/>
                      <a:pt x="142" y="165"/>
                      <a:pt x="138" y="165"/>
                    </a:cubicBezTo>
                    <a:cubicBezTo>
                      <a:pt x="130" y="165"/>
                      <a:pt x="122" y="164"/>
                      <a:pt x="117" y="158"/>
                    </a:cubicBezTo>
                    <a:cubicBezTo>
                      <a:pt x="113" y="155"/>
                      <a:pt x="110" y="149"/>
                      <a:pt x="112" y="144"/>
                    </a:cubicBezTo>
                    <a:cubicBezTo>
                      <a:pt x="119" y="144"/>
                      <a:pt x="126" y="147"/>
                      <a:pt x="133" y="148"/>
                    </a:cubicBezTo>
                    <a:cubicBezTo>
                      <a:pt x="135" y="148"/>
                      <a:pt x="138" y="149"/>
                      <a:pt x="140" y="149"/>
                    </a:cubicBezTo>
                    <a:moveTo>
                      <a:pt x="234" y="116"/>
                    </a:moveTo>
                    <a:cubicBezTo>
                      <a:pt x="229" y="116"/>
                      <a:pt x="224" y="115"/>
                      <a:pt x="221" y="111"/>
                    </a:cubicBezTo>
                    <a:cubicBezTo>
                      <a:pt x="226" y="105"/>
                      <a:pt x="232" y="102"/>
                      <a:pt x="238" y="97"/>
                    </a:cubicBezTo>
                    <a:cubicBezTo>
                      <a:pt x="247" y="88"/>
                      <a:pt x="250" y="76"/>
                      <a:pt x="251" y="64"/>
                    </a:cubicBezTo>
                    <a:cubicBezTo>
                      <a:pt x="251" y="60"/>
                      <a:pt x="248" y="54"/>
                      <a:pt x="252" y="51"/>
                    </a:cubicBezTo>
                    <a:cubicBezTo>
                      <a:pt x="253" y="50"/>
                      <a:pt x="254" y="50"/>
                      <a:pt x="255" y="50"/>
                    </a:cubicBezTo>
                    <a:cubicBezTo>
                      <a:pt x="255" y="50"/>
                      <a:pt x="255" y="50"/>
                      <a:pt x="255" y="50"/>
                    </a:cubicBezTo>
                    <a:cubicBezTo>
                      <a:pt x="259" y="50"/>
                      <a:pt x="262" y="54"/>
                      <a:pt x="264" y="57"/>
                    </a:cubicBezTo>
                    <a:cubicBezTo>
                      <a:pt x="271" y="68"/>
                      <a:pt x="266" y="84"/>
                      <a:pt x="260" y="95"/>
                    </a:cubicBezTo>
                    <a:cubicBezTo>
                      <a:pt x="255" y="103"/>
                      <a:pt x="247" y="115"/>
                      <a:pt x="236" y="116"/>
                    </a:cubicBezTo>
                    <a:cubicBezTo>
                      <a:pt x="235" y="116"/>
                      <a:pt x="234" y="116"/>
                      <a:pt x="234" y="116"/>
                    </a:cubicBezTo>
                    <a:moveTo>
                      <a:pt x="257" y="0"/>
                    </a:moveTo>
                    <a:cubicBezTo>
                      <a:pt x="204" y="74"/>
                      <a:pt x="132" y="110"/>
                      <a:pt x="34" y="141"/>
                    </a:cubicBezTo>
                    <a:cubicBezTo>
                      <a:pt x="35" y="141"/>
                      <a:pt x="36" y="141"/>
                      <a:pt x="38" y="141"/>
                    </a:cubicBezTo>
                    <a:cubicBezTo>
                      <a:pt x="39" y="141"/>
                      <a:pt x="40" y="141"/>
                      <a:pt x="41" y="141"/>
                    </a:cubicBezTo>
                    <a:cubicBezTo>
                      <a:pt x="43" y="141"/>
                      <a:pt x="47" y="140"/>
                      <a:pt x="50" y="140"/>
                    </a:cubicBezTo>
                    <a:cubicBezTo>
                      <a:pt x="51" y="140"/>
                      <a:pt x="53" y="140"/>
                      <a:pt x="54" y="141"/>
                    </a:cubicBezTo>
                    <a:cubicBezTo>
                      <a:pt x="55" y="142"/>
                      <a:pt x="56" y="143"/>
                      <a:pt x="56" y="145"/>
                    </a:cubicBezTo>
                    <a:cubicBezTo>
                      <a:pt x="55" y="148"/>
                      <a:pt x="52" y="152"/>
                      <a:pt x="49" y="154"/>
                    </a:cubicBezTo>
                    <a:cubicBezTo>
                      <a:pt x="45" y="157"/>
                      <a:pt x="40" y="158"/>
                      <a:pt x="34" y="158"/>
                    </a:cubicBezTo>
                    <a:cubicBezTo>
                      <a:pt x="26" y="158"/>
                      <a:pt x="18" y="155"/>
                      <a:pt x="11" y="152"/>
                    </a:cubicBezTo>
                    <a:cubicBezTo>
                      <a:pt x="9" y="151"/>
                      <a:pt x="8" y="150"/>
                      <a:pt x="6" y="149"/>
                    </a:cubicBezTo>
                    <a:cubicBezTo>
                      <a:pt x="4" y="149"/>
                      <a:pt x="2" y="150"/>
                      <a:pt x="0" y="150"/>
                    </a:cubicBezTo>
                    <a:cubicBezTo>
                      <a:pt x="3" y="152"/>
                      <a:pt x="6" y="155"/>
                      <a:pt x="10" y="157"/>
                    </a:cubicBezTo>
                    <a:cubicBezTo>
                      <a:pt x="14" y="159"/>
                      <a:pt x="18" y="161"/>
                      <a:pt x="22" y="163"/>
                    </a:cubicBezTo>
                    <a:cubicBezTo>
                      <a:pt x="24" y="163"/>
                      <a:pt x="26" y="163"/>
                      <a:pt x="28" y="163"/>
                    </a:cubicBezTo>
                    <a:cubicBezTo>
                      <a:pt x="45" y="163"/>
                      <a:pt x="60" y="158"/>
                      <a:pt x="72" y="152"/>
                    </a:cubicBezTo>
                    <a:cubicBezTo>
                      <a:pt x="76" y="149"/>
                      <a:pt x="80" y="145"/>
                      <a:pt x="84" y="140"/>
                    </a:cubicBezTo>
                    <a:cubicBezTo>
                      <a:pt x="86" y="137"/>
                      <a:pt x="88" y="133"/>
                      <a:pt x="91" y="132"/>
                    </a:cubicBezTo>
                    <a:cubicBezTo>
                      <a:pt x="92" y="132"/>
                      <a:pt x="93" y="132"/>
                      <a:pt x="93" y="132"/>
                    </a:cubicBezTo>
                    <a:cubicBezTo>
                      <a:pt x="94" y="132"/>
                      <a:pt x="94" y="132"/>
                      <a:pt x="95" y="133"/>
                    </a:cubicBezTo>
                    <a:cubicBezTo>
                      <a:pt x="95" y="134"/>
                      <a:pt x="96" y="136"/>
                      <a:pt x="96" y="137"/>
                    </a:cubicBezTo>
                    <a:cubicBezTo>
                      <a:pt x="99" y="135"/>
                      <a:pt x="101" y="133"/>
                      <a:pt x="101" y="133"/>
                    </a:cubicBezTo>
                    <a:cubicBezTo>
                      <a:pt x="101" y="133"/>
                      <a:pt x="101" y="133"/>
                      <a:pt x="101" y="133"/>
                    </a:cubicBezTo>
                    <a:cubicBezTo>
                      <a:pt x="101" y="133"/>
                      <a:pt x="101" y="133"/>
                      <a:pt x="101" y="133"/>
                    </a:cubicBezTo>
                    <a:cubicBezTo>
                      <a:pt x="101" y="133"/>
                      <a:pt x="101" y="133"/>
                      <a:pt x="101" y="133"/>
                    </a:cubicBezTo>
                    <a:cubicBezTo>
                      <a:pt x="102" y="135"/>
                      <a:pt x="103" y="168"/>
                      <a:pt x="135" y="174"/>
                    </a:cubicBezTo>
                    <a:cubicBezTo>
                      <a:pt x="136" y="174"/>
                      <a:pt x="137" y="174"/>
                      <a:pt x="139" y="174"/>
                    </a:cubicBezTo>
                    <a:cubicBezTo>
                      <a:pt x="142" y="174"/>
                      <a:pt x="146" y="174"/>
                      <a:pt x="150" y="173"/>
                    </a:cubicBezTo>
                    <a:cubicBezTo>
                      <a:pt x="180" y="168"/>
                      <a:pt x="201" y="145"/>
                      <a:pt x="195" y="115"/>
                    </a:cubicBezTo>
                    <a:cubicBezTo>
                      <a:pt x="194" y="114"/>
                      <a:pt x="197" y="113"/>
                      <a:pt x="199" y="113"/>
                    </a:cubicBezTo>
                    <a:cubicBezTo>
                      <a:pt x="200" y="113"/>
                      <a:pt x="200" y="113"/>
                      <a:pt x="200" y="113"/>
                    </a:cubicBezTo>
                    <a:cubicBezTo>
                      <a:pt x="203" y="115"/>
                      <a:pt x="205" y="116"/>
                      <a:pt x="207" y="118"/>
                    </a:cubicBezTo>
                    <a:cubicBezTo>
                      <a:pt x="207" y="115"/>
                      <a:pt x="207" y="114"/>
                      <a:pt x="207" y="114"/>
                    </a:cubicBezTo>
                    <a:cubicBezTo>
                      <a:pt x="207" y="114"/>
                      <a:pt x="207" y="114"/>
                      <a:pt x="207" y="114"/>
                    </a:cubicBezTo>
                    <a:cubicBezTo>
                      <a:pt x="207" y="114"/>
                      <a:pt x="207" y="114"/>
                      <a:pt x="207" y="114"/>
                    </a:cubicBezTo>
                    <a:cubicBezTo>
                      <a:pt x="212" y="118"/>
                      <a:pt x="217" y="121"/>
                      <a:pt x="222" y="123"/>
                    </a:cubicBezTo>
                    <a:cubicBezTo>
                      <a:pt x="225" y="124"/>
                      <a:pt x="229" y="124"/>
                      <a:pt x="232" y="124"/>
                    </a:cubicBezTo>
                    <a:cubicBezTo>
                      <a:pt x="245" y="124"/>
                      <a:pt x="258" y="118"/>
                      <a:pt x="265" y="103"/>
                    </a:cubicBezTo>
                    <a:cubicBezTo>
                      <a:pt x="270" y="90"/>
                      <a:pt x="276" y="73"/>
                      <a:pt x="270" y="60"/>
                    </a:cubicBezTo>
                    <a:cubicBezTo>
                      <a:pt x="264" y="46"/>
                      <a:pt x="250" y="37"/>
                      <a:pt x="235" y="33"/>
                    </a:cubicBezTo>
                    <a:cubicBezTo>
                      <a:pt x="235" y="33"/>
                      <a:pt x="234" y="32"/>
                      <a:pt x="235" y="32"/>
                    </a:cubicBezTo>
                    <a:cubicBezTo>
                      <a:pt x="245" y="23"/>
                      <a:pt x="254" y="12"/>
                      <a:pt x="257"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51" name="Freeform 24">
                <a:extLst>
                  <a:ext uri="{FF2B5EF4-FFF2-40B4-BE49-F238E27FC236}">
                    <a16:creationId xmlns:a16="http://schemas.microsoft.com/office/drawing/2014/main" id="{AA7467A8-A312-460D-B783-FE44D619890C}"/>
                  </a:ext>
                </a:extLst>
              </p:cNvPr>
              <p:cNvSpPr>
                <a:spLocks/>
              </p:cNvSpPr>
              <p:nvPr/>
            </p:nvSpPr>
            <p:spPr bwMode="auto">
              <a:xfrm>
                <a:off x="3462339" y="1839913"/>
                <a:ext cx="33338" cy="0"/>
              </a:xfrm>
              <a:custGeom>
                <a:avLst/>
                <a:gdLst>
                  <a:gd name="T0" fmla="*/ 8 w 8"/>
                  <a:gd name="T1" fmla="*/ 0 w 8"/>
                  <a:gd name="T2" fmla="*/ 0 w 8"/>
                  <a:gd name="T3" fmla="*/ 8 w 8"/>
                </a:gdLst>
                <a:ahLst/>
                <a:cxnLst>
                  <a:cxn ang="0">
                    <a:pos x="T0" y="0"/>
                  </a:cxn>
                  <a:cxn ang="0">
                    <a:pos x="T1" y="0"/>
                  </a:cxn>
                  <a:cxn ang="0">
                    <a:pos x="T2" y="0"/>
                  </a:cxn>
                  <a:cxn ang="0">
                    <a:pos x="T3" y="0"/>
                  </a:cxn>
                </a:cxnLst>
                <a:rect l="0" t="0" r="r" b="b"/>
                <a:pathLst>
                  <a:path w="8">
                    <a:moveTo>
                      <a:pt x="8" y="0"/>
                    </a:moveTo>
                    <a:cubicBezTo>
                      <a:pt x="5" y="0"/>
                      <a:pt x="2" y="0"/>
                      <a:pt x="0" y="0"/>
                    </a:cubicBezTo>
                    <a:cubicBezTo>
                      <a:pt x="0" y="0"/>
                      <a:pt x="0" y="0"/>
                      <a:pt x="0" y="0"/>
                    </a:cubicBezTo>
                    <a:cubicBezTo>
                      <a:pt x="2" y="0"/>
                      <a:pt x="5" y="0"/>
                      <a:pt x="8"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52" name="Freeform 25">
                <a:extLst>
                  <a:ext uri="{FF2B5EF4-FFF2-40B4-BE49-F238E27FC236}">
                    <a16:creationId xmlns:a16="http://schemas.microsoft.com/office/drawing/2014/main" id="{35F4678D-E865-4EEE-A0DA-E0669F892693}"/>
                  </a:ext>
                </a:extLst>
              </p:cNvPr>
              <p:cNvSpPr>
                <a:spLocks noEditPoints="1"/>
              </p:cNvSpPr>
              <p:nvPr/>
            </p:nvSpPr>
            <p:spPr bwMode="auto">
              <a:xfrm>
                <a:off x="3178176" y="1601788"/>
                <a:ext cx="525463" cy="238125"/>
              </a:xfrm>
              <a:custGeom>
                <a:avLst/>
                <a:gdLst>
                  <a:gd name="T0" fmla="*/ 6 w 124"/>
                  <a:gd name="T1" fmla="*/ 20 h 56"/>
                  <a:gd name="T2" fmla="*/ 0 w 124"/>
                  <a:gd name="T3" fmla="*/ 26 h 56"/>
                  <a:gd name="T4" fmla="*/ 6 w 124"/>
                  <a:gd name="T5" fmla="*/ 22 h 56"/>
                  <a:gd name="T6" fmla="*/ 6 w 124"/>
                  <a:gd name="T7" fmla="*/ 20 h 56"/>
                  <a:gd name="T8" fmla="*/ 117 w 124"/>
                  <a:gd name="T9" fmla="*/ 0 h 56"/>
                  <a:gd name="T10" fmla="*/ 117 w 124"/>
                  <a:gd name="T11" fmla="*/ 6 h 56"/>
                  <a:gd name="T12" fmla="*/ 77 w 124"/>
                  <a:gd name="T13" fmla="*/ 55 h 56"/>
                  <a:gd name="T14" fmla="*/ 67 w 124"/>
                  <a:gd name="T15" fmla="*/ 56 h 56"/>
                  <a:gd name="T16" fmla="*/ 75 w 124"/>
                  <a:gd name="T17" fmla="*/ 56 h 56"/>
                  <a:gd name="T18" fmla="*/ 75 w 124"/>
                  <a:gd name="T19" fmla="*/ 56 h 56"/>
                  <a:gd name="T20" fmla="*/ 124 w 124"/>
                  <a:gd name="T21" fmla="*/ 4 h 56"/>
                  <a:gd name="T22" fmla="*/ 124 w 124"/>
                  <a:gd name="T23" fmla="*/ 4 h 56"/>
                  <a:gd name="T24" fmla="*/ 117 w 124"/>
                  <a:gd name="T2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56">
                    <a:moveTo>
                      <a:pt x="6" y="20"/>
                    </a:moveTo>
                    <a:cubicBezTo>
                      <a:pt x="4" y="22"/>
                      <a:pt x="2" y="24"/>
                      <a:pt x="0" y="26"/>
                    </a:cubicBezTo>
                    <a:cubicBezTo>
                      <a:pt x="3" y="25"/>
                      <a:pt x="4" y="23"/>
                      <a:pt x="6" y="22"/>
                    </a:cubicBezTo>
                    <a:cubicBezTo>
                      <a:pt x="6" y="21"/>
                      <a:pt x="6" y="21"/>
                      <a:pt x="6" y="20"/>
                    </a:cubicBezTo>
                    <a:moveTo>
                      <a:pt x="117" y="0"/>
                    </a:moveTo>
                    <a:cubicBezTo>
                      <a:pt x="117" y="2"/>
                      <a:pt x="117" y="4"/>
                      <a:pt x="117" y="6"/>
                    </a:cubicBezTo>
                    <a:cubicBezTo>
                      <a:pt x="116" y="30"/>
                      <a:pt x="101" y="49"/>
                      <a:pt x="77" y="55"/>
                    </a:cubicBezTo>
                    <a:cubicBezTo>
                      <a:pt x="74" y="55"/>
                      <a:pt x="70" y="56"/>
                      <a:pt x="67" y="56"/>
                    </a:cubicBezTo>
                    <a:cubicBezTo>
                      <a:pt x="69" y="56"/>
                      <a:pt x="72" y="56"/>
                      <a:pt x="75" y="56"/>
                    </a:cubicBezTo>
                    <a:cubicBezTo>
                      <a:pt x="75" y="56"/>
                      <a:pt x="75" y="56"/>
                      <a:pt x="75" y="56"/>
                    </a:cubicBezTo>
                    <a:cubicBezTo>
                      <a:pt x="118" y="50"/>
                      <a:pt x="124" y="20"/>
                      <a:pt x="124" y="4"/>
                    </a:cubicBezTo>
                    <a:cubicBezTo>
                      <a:pt x="124" y="4"/>
                      <a:pt x="124" y="4"/>
                      <a:pt x="124" y="4"/>
                    </a:cubicBezTo>
                    <a:cubicBezTo>
                      <a:pt x="122" y="3"/>
                      <a:pt x="119" y="1"/>
                      <a:pt x="117"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53" name="Freeform 26">
                <a:extLst>
                  <a:ext uri="{FF2B5EF4-FFF2-40B4-BE49-F238E27FC236}">
                    <a16:creationId xmlns:a16="http://schemas.microsoft.com/office/drawing/2014/main" id="{79933861-6176-4A5B-B718-C97E313DBD42}"/>
                  </a:ext>
                </a:extLst>
              </p:cNvPr>
              <p:cNvSpPr>
                <a:spLocks/>
              </p:cNvSpPr>
              <p:nvPr/>
            </p:nvSpPr>
            <p:spPr bwMode="auto">
              <a:xfrm>
                <a:off x="2770189" y="1741488"/>
                <a:ext cx="17463" cy="7938"/>
              </a:xfrm>
              <a:custGeom>
                <a:avLst/>
                <a:gdLst>
                  <a:gd name="T0" fmla="*/ 1 w 4"/>
                  <a:gd name="T1" fmla="*/ 0 h 2"/>
                  <a:gd name="T2" fmla="*/ 1 w 4"/>
                  <a:gd name="T3" fmla="*/ 0 h 2"/>
                  <a:gd name="T4" fmla="*/ 4 w 4"/>
                  <a:gd name="T5" fmla="*/ 2 h 2"/>
                  <a:gd name="T6" fmla="*/ 1 w 4"/>
                  <a:gd name="T7" fmla="*/ 0 h 2"/>
                </a:gdLst>
                <a:ahLst/>
                <a:cxnLst>
                  <a:cxn ang="0">
                    <a:pos x="T0" y="T1"/>
                  </a:cxn>
                  <a:cxn ang="0">
                    <a:pos x="T2" y="T3"/>
                  </a:cxn>
                  <a:cxn ang="0">
                    <a:pos x="T4" y="T5"/>
                  </a:cxn>
                  <a:cxn ang="0">
                    <a:pos x="T6" y="T7"/>
                  </a:cxn>
                </a:cxnLst>
                <a:rect l="0" t="0" r="r" b="b"/>
                <a:pathLst>
                  <a:path w="4" h="2">
                    <a:moveTo>
                      <a:pt x="1" y="0"/>
                    </a:moveTo>
                    <a:cubicBezTo>
                      <a:pt x="1" y="0"/>
                      <a:pt x="0" y="0"/>
                      <a:pt x="1" y="0"/>
                    </a:cubicBezTo>
                    <a:cubicBezTo>
                      <a:pt x="2" y="1"/>
                      <a:pt x="3" y="1"/>
                      <a:pt x="4" y="2"/>
                    </a:cubicBezTo>
                    <a:cubicBezTo>
                      <a:pt x="3" y="1"/>
                      <a:pt x="2" y="1"/>
                      <a:pt x="1"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54" name="Freeform 27">
                <a:extLst>
                  <a:ext uri="{FF2B5EF4-FFF2-40B4-BE49-F238E27FC236}">
                    <a16:creationId xmlns:a16="http://schemas.microsoft.com/office/drawing/2014/main" id="{B8304C09-BFD9-4E95-A2DB-9D18472D6ED1}"/>
                  </a:ext>
                </a:extLst>
              </p:cNvPr>
              <p:cNvSpPr>
                <a:spLocks/>
              </p:cNvSpPr>
              <p:nvPr/>
            </p:nvSpPr>
            <p:spPr bwMode="auto">
              <a:xfrm>
                <a:off x="2482851" y="622300"/>
                <a:ext cx="1530350" cy="1233488"/>
              </a:xfrm>
              <a:custGeom>
                <a:avLst/>
                <a:gdLst>
                  <a:gd name="T0" fmla="*/ 126 w 361"/>
                  <a:gd name="T1" fmla="*/ 89 h 290"/>
                  <a:gd name="T2" fmla="*/ 137 w 361"/>
                  <a:gd name="T3" fmla="*/ 45 h 290"/>
                  <a:gd name="T4" fmla="*/ 217 w 361"/>
                  <a:gd name="T5" fmla="*/ 38 h 290"/>
                  <a:gd name="T6" fmla="*/ 237 w 361"/>
                  <a:gd name="T7" fmla="*/ 74 h 290"/>
                  <a:gd name="T8" fmla="*/ 243 w 361"/>
                  <a:gd name="T9" fmla="*/ 73 h 290"/>
                  <a:gd name="T10" fmla="*/ 261 w 361"/>
                  <a:gd name="T11" fmla="*/ 59 h 290"/>
                  <a:gd name="T12" fmla="*/ 332 w 361"/>
                  <a:gd name="T13" fmla="*/ 87 h 290"/>
                  <a:gd name="T14" fmla="*/ 315 w 361"/>
                  <a:gd name="T15" fmla="*/ 143 h 290"/>
                  <a:gd name="T16" fmla="*/ 315 w 361"/>
                  <a:gd name="T17" fmla="*/ 144 h 290"/>
                  <a:gd name="T18" fmla="*/ 350 w 361"/>
                  <a:gd name="T19" fmla="*/ 171 h 290"/>
                  <a:gd name="T20" fmla="*/ 345 w 361"/>
                  <a:gd name="T21" fmla="*/ 214 h 290"/>
                  <a:gd name="T22" fmla="*/ 280 w 361"/>
                  <a:gd name="T23" fmla="*/ 224 h 290"/>
                  <a:gd name="T24" fmla="*/ 275 w 361"/>
                  <a:gd name="T25" fmla="*/ 226 h 290"/>
                  <a:gd name="T26" fmla="*/ 230 w 361"/>
                  <a:gd name="T27" fmla="*/ 284 h 290"/>
                  <a:gd name="T28" fmla="*/ 175 w 361"/>
                  <a:gd name="T29" fmla="*/ 244 h 290"/>
                  <a:gd name="T30" fmla="*/ 171 w 361"/>
                  <a:gd name="T31" fmla="*/ 243 h 290"/>
                  <a:gd name="T32" fmla="*/ 164 w 361"/>
                  <a:gd name="T33" fmla="*/ 251 h 290"/>
                  <a:gd name="T34" fmla="*/ 104 w 361"/>
                  <a:gd name="T35" fmla="*/ 275 h 290"/>
                  <a:gd name="T36" fmla="*/ 58 w 361"/>
                  <a:gd name="T37" fmla="*/ 235 h 290"/>
                  <a:gd name="T38" fmla="*/ 71 w 361"/>
                  <a:gd name="T39" fmla="*/ 195 h 290"/>
                  <a:gd name="T40" fmla="*/ 73 w 361"/>
                  <a:gd name="T41" fmla="*/ 193 h 290"/>
                  <a:gd name="T42" fmla="*/ 33 w 361"/>
                  <a:gd name="T43" fmla="*/ 147 h 290"/>
                  <a:gd name="T44" fmla="*/ 121 w 361"/>
                  <a:gd name="T45" fmla="*/ 91 h 290"/>
                  <a:gd name="T46" fmla="*/ 126 w 361"/>
                  <a:gd name="T47" fmla="*/ 89 h 290"/>
                  <a:gd name="T48" fmla="*/ 36 w 361"/>
                  <a:gd name="T49" fmla="*/ 171 h 290"/>
                  <a:gd name="T50" fmla="*/ 62 w 361"/>
                  <a:gd name="T51" fmla="*/ 192 h 290"/>
                  <a:gd name="T52" fmla="*/ 68 w 361"/>
                  <a:gd name="T53" fmla="*/ 194 h 290"/>
                  <a:gd name="T54" fmla="*/ 65 w 361"/>
                  <a:gd name="T55" fmla="*/ 196 h 290"/>
                  <a:gd name="T56" fmla="*/ 73 w 361"/>
                  <a:gd name="T57" fmla="*/ 266 h 290"/>
                  <a:gd name="T58" fmla="*/ 151 w 361"/>
                  <a:gd name="T59" fmla="*/ 267 h 290"/>
                  <a:gd name="T60" fmla="*/ 172 w 361"/>
                  <a:gd name="T61" fmla="*/ 246 h 290"/>
                  <a:gd name="T62" fmla="*/ 169 w 361"/>
                  <a:gd name="T63" fmla="*/ 248 h 290"/>
                  <a:gd name="T64" fmla="*/ 173 w 361"/>
                  <a:gd name="T65" fmla="*/ 262 h 290"/>
                  <a:gd name="T66" fmla="*/ 241 w 361"/>
                  <a:gd name="T67" fmla="*/ 285 h 290"/>
                  <a:gd name="T68" fmla="*/ 281 w 361"/>
                  <a:gd name="T69" fmla="*/ 236 h 290"/>
                  <a:gd name="T70" fmla="*/ 281 w 361"/>
                  <a:gd name="T71" fmla="*/ 224 h 290"/>
                  <a:gd name="T72" fmla="*/ 275 w 361"/>
                  <a:gd name="T73" fmla="*/ 226 h 290"/>
                  <a:gd name="T74" fmla="*/ 353 w 361"/>
                  <a:gd name="T75" fmla="*/ 208 h 290"/>
                  <a:gd name="T76" fmla="*/ 347 w 361"/>
                  <a:gd name="T77" fmla="*/ 157 h 290"/>
                  <a:gd name="T78" fmla="*/ 331 w 361"/>
                  <a:gd name="T79" fmla="*/ 145 h 290"/>
                  <a:gd name="T80" fmla="*/ 324 w 361"/>
                  <a:gd name="T81" fmla="*/ 140 h 290"/>
                  <a:gd name="T82" fmla="*/ 306 w 361"/>
                  <a:gd name="T83" fmla="*/ 54 h 290"/>
                  <a:gd name="T84" fmla="*/ 238 w 361"/>
                  <a:gd name="T85" fmla="*/ 73 h 290"/>
                  <a:gd name="T86" fmla="*/ 243 w 361"/>
                  <a:gd name="T87" fmla="*/ 72 h 290"/>
                  <a:gd name="T88" fmla="*/ 120 w 361"/>
                  <a:gd name="T89" fmla="*/ 91 h 290"/>
                  <a:gd name="T90" fmla="*/ 126 w 361"/>
                  <a:gd name="T91" fmla="*/ 89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1" h="290">
                    <a:moveTo>
                      <a:pt x="126" y="89"/>
                    </a:moveTo>
                    <a:cubicBezTo>
                      <a:pt x="123" y="74"/>
                      <a:pt x="126" y="57"/>
                      <a:pt x="137" y="45"/>
                    </a:cubicBezTo>
                    <a:cubicBezTo>
                      <a:pt x="155" y="24"/>
                      <a:pt x="195" y="25"/>
                      <a:pt x="217" y="38"/>
                    </a:cubicBezTo>
                    <a:cubicBezTo>
                      <a:pt x="230" y="46"/>
                      <a:pt x="236" y="60"/>
                      <a:pt x="237" y="74"/>
                    </a:cubicBezTo>
                    <a:cubicBezTo>
                      <a:pt x="238" y="75"/>
                      <a:pt x="242" y="73"/>
                      <a:pt x="243" y="73"/>
                    </a:cubicBezTo>
                    <a:cubicBezTo>
                      <a:pt x="248" y="67"/>
                      <a:pt x="255" y="63"/>
                      <a:pt x="261" y="59"/>
                    </a:cubicBezTo>
                    <a:cubicBezTo>
                      <a:pt x="290" y="42"/>
                      <a:pt x="317" y="63"/>
                      <a:pt x="332" y="87"/>
                    </a:cubicBezTo>
                    <a:cubicBezTo>
                      <a:pt x="345" y="109"/>
                      <a:pt x="331" y="128"/>
                      <a:pt x="315" y="143"/>
                    </a:cubicBezTo>
                    <a:cubicBezTo>
                      <a:pt x="314" y="143"/>
                      <a:pt x="315" y="144"/>
                      <a:pt x="315" y="144"/>
                    </a:cubicBezTo>
                    <a:cubicBezTo>
                      <a:pt x="330" y="148"/>
                      <a:pt x="344" y="157"/>
                      <a:pt x="350" y="171"/>
                    </a:cubicBezTo>
                    <a:cubicBezTo>
                      <a:pt x="356" y="184"/>
                      <a:pt x="350" y="201"/>
                      <a:pt x="345" y="214"/>
                    </a:cubicBezTo>
                    <a:cubicBezTo>
                      <a:pt x="332" y="242"/>
                      <a:pt x="302" y="240"/>
                      <a:pt x="280" y="224"/>
                    </a:cubicBezTo>
                    <a:cubicBezTo>
                      <a:pt x="279" y="223"/>
                      <a:pt x="274" y="224"/>
                      <a:pt x="275" y="226"/>
                    </a:cubicBezTo>
                    <a:cubicBezTo>
                      <a:pt x="281" y="256"/>
                      <a:pt x="260" y="279"/>
                      <a:pt x="230" y="284"/>
                    </a:cubicBezTo>
                    <a:cubicBezTo>
                      <a:pt x="196" y="290"/>
                      <a:pt x="183" y="271"/>
                      <a:pt x="175" y="244"/>
                    </a:cubicBezTo>
                    <a:cubicBezTo>
                      <a:pt x="174" y="243"/>
                      <a:pt x="172" y="243"/>
                      <a:pt x="171" y="243"/>
                    </a:cubicBezTo>
                    <a:cubicBezTo>
                      <a:pt x="168" y="244"/>
                      <a:pt x="166" y="248"/>
                      <a:pt x="164" y="251"/>
                    </a:cubicBezTo>
                    <a:cubicBezTo>
                      <a:pt x="149" y="269"/>
                      <a:pt x="128" y="280"/>
                      <a:pt x="104" y="275"/>
                    </a:cubicBezTo>
                    <a:cubicBezTo>
                      <a:pt x="83" y="271"/>
                      <a:pt x="62" y="256"/>
                      <a:pt x="58" y="235"/>
                    </a:cubicBezTo>
                    <a:cubicBezTo>
                      <a:pt x="56" y="226"/>
                      <a:pt x="60" y="198"/>
                      <a:pt x="71" y="195"/>
                    </a:cubicBezTo>
                    <a:cubicBezTo>
                      <a:pt x="72" y="195"/>
                      <a:pt x="75" y="194"/>
                      <a:pt x="73" y="193"/>
                    </a:cubicBezTo>
                    <a:cubicBezTo>
                      <a:pt x="53" y="185"/>
                      <a:pt x="37" y="168"/>
                      <a:pt x="33" y="147"/>
                    </a:cubicBezTo>
                    <a:cubicBezTo>
                      <a:pt x="24" y="101"/>
                      <a:pt x="83" y="60"/>
                      <a:pt x="121" y="91"/>
                    </a:cubicBezTo>
                    <a:cubicBezTo>
                      <a:pt x="122" y="92"/>
                      <a:pt x="127" y="90"/>
                      <a:pt x="126" y="89"/>
                    </a:cubicBezTo>
                    <a:cubicBezTo>
                      <a:pt x="77" y="48"/>
                      <a:pt x="0" y="116"/>
                      <a:pt x="36" y="171"/>
                    </a:cubicBezTo>
                    <a:cubicBezTo>
                      <a:pt x="42" y="180"/>
                      <a:pt x="52" y="187"/>
                      <a:pt x="62" y="192"/>
                    </a:cubicBezTo>
                    <a:cubicBezTo>
                      <a:pt x="65" y="194"/>
                      <a:pt x="67" y="194"/>
                      <a:pt x="68" y="194"/>
                    </a:cubicBezTo>
                    <a:cubicBezTo>
                      <a:pt x="69" y="194"/>
                      <a:pt x="68" y="193"/>
                      <a:pt x="65" y="196"/>
                    </a:cubicBezTo>
                    <a:cubicBezTo>
                      <a:pt x="43" y="217"/>
                      <a:pt x="50" y="249"/>
                      <a:pt x="73" y="266"/>
                    </a:cubicBezTo>
                    <a:cubicBezTo>
                      <a:pt x="97" y="283"/>
                      <a:pt x="127" y="283"/>
                      <a:pt x="151" y="267"/>
                    </a:cubicBezTo>
                    <a:cubicBezTo>
                      <a:pt x="160" y="262"/>
                      <a:pt x="166" y="254"/>
                      <a:pt x="172" y="246"/>
                    </a:cubicBezTo>
                    <a:cubicBezTo>
                      <a:pt x="175" y="243"/>
                      <a:pt x="169" y="244"/>
                      <a:pt x="169" y="248"/>
                    </a:cubicBezTo>
                    <a:cubicBezTo>
                      <a:pt x="170" y="253"/>
                      <a:pt x="172" y="258"/>
                      <a:pt x="173" y="262"/>
                    </a:cubicBezTo>
                    <a:cubicBezTo>
                      <a:pt x="184" y="290"/>
                      <a:pt x="216" y="290"/>
                      <a:pt x="241" y="285"/>
                    </a:cubicBezTo>
                    <a:cubicBezTo>
                      <a:pt x="265" y="279"/>
                      <a:pt x="280" y="260"/>
                      <a:pt x="281" y="236"/>
                    </a:cubicBezTo>
                    <a:cubicBezTo>
                      <a:pt x="281" y="232"/>
                      <a:pt x="281" y="228"/>
                      <a:pt x="281" y="224"/>
                    </a:cubicBezTo>
                    <a:cubicBezTo>
                      <a:pt x="279" y="225"/>
                      <a:pt x="277" y="226"/>
                      <a:pt x="275" y="226"/>
                    </a:cubicBezTo>
                    <a:cubicBezTo>
                      <a:pt x="304" y="247"/>
                      <a:pt x="337" y="242"/>
                      <a:pt x="353" y="208"/>
                    </a:cubicBezTo>
                    <a:cubicBezTo>
                      <a:pt x="361" y="191"/>
                      <a:pt x="361" y="171"/>
                      <a:pt x="347" y="157"/>
                    </a:cubicBezTo>
                    <a:cubicBezTo>
                      <a:pt x="343" y="152"/>
                      <a:pt x="337" y="148"/>
                      <a:pt x="331" y="145"/>
                    </a:cubicBezTo>
                    <a:cubicBezTo>
                      <a:pt x="325" y="143"/>
                      <a:pt x="318" y="144"/>
                      <a:pt x="324" y="140"/>
                    </a:cubicBezTo>
                    <a:cubicBezTo>
                      <a:pt x="356" y="112"/>
                      <a:pt x="341" y="73"/>
                      <a:pt x="306" y="54"/>
                    </a:cubicBezTo>
                    <a:cubicBezTo>
                      <a:pt x="283" y="42"/>
                      <a:pt x="254" y="56"/>
                      <a:pt x="238" y="73"/>
                    </a:cubicBezTo>
                    <a:cubicBezTo>
                      <a:pt x="239" y="73"/>
                      <a:pt x="241" y="72"/>
                      <a:pt x="243" y="72"/>
                    </a:cubicBezTo>
                    <a:cubicBezTo>
                      <a:pt x="235" y="0"/>
                      <a:pt x="104" y="17"/>
                      <a:pt x="120" y="91"/>
                    </a:cubicBezTo>
                    <a:cubicBezTo>
                      <a:pt x="121" y="92"/>
                      <a:pt x="127" y="91"/>
                      <a:pt x="126" y="89"/>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55" name="Freeform 28">
                <a:extLst>
                  <a:ext uri="{FF2B5EF4-FFF2-40B4-BE49-F238E27FC236}">
                    <a16:creationId xmlns:a16="http://schemas.microsoft.com/office/drawing/2014/main" id="{570DCCF0-710B-44EB-ABAB-920A83AE0D88}"/>
                  </a:ext>
                </a:extLst>
              </p:cNvPr>
              <p:cNvSpPr>
                <a:spLocks/>
              </p:cNvSpPr>
              <p:nvPr/>
            </p:nvSpPr>
            <p:spPr bwMode="auto">
              <a:xfrm>
                <a:off x="2843214" y="1004888"/>
                <a:ext cx="1008063" cy="655638"/>
              </a:xfrm>
              <a:custGeom>
                <a:avLst/>
                <a:gdLst>
                  <a:gd name="T0" fmla="*/ 105 w 238"/>
                  <a:gd name="T1" fmla="*/ 3 h 154"/>
                  <a:gd name="T2" fmla="*/ 6 w 238"/>
                  <a:gd name="T3" fmla="*/ 74 h 154"/>
                  <a:gd name="T4" fmla="*/ 123 w 238"/>
                  <a:gd name="T5" fmla="*/ 149 h 154"/>
                  <a:gd name="T6" fmla="*/ 222 w 238"/>
                  <a:gd name="T7" fmla="*/ 100 h 154"/>
                  <a:gd name="T8" fmla="*/ 177 w 238"/>
                  <a:gd name="T9" fmla="*/ 9 h 154"/>
                  <a:gd name="T10" fmla="*/ 105 w 238"/>
                  <a:gd name="T11" fmla="*/ 3 h 154"/>
                </a:gdLst>
                <a:ahLst/>
                <a:cxnLst>
                  <a:cxn ang="0">
                    <a:pos x="T0" y="T1"/>
                  </a:cxn>
                  <a:cxn ang="0">
                    <a:pos x="T2" y="T3"/>
                  </a:cxn>
                  <a:cxn ang="0">
                    <a:pos x="T4" y="T5"/>
                  </a:cxn>
                  <a:cxn ang="0">
                    <a:pos x="T6" y="T7"/>
                  </a:cxn>
                  <a:cxn ang="0">
                    <a:pos x="T8" y="T9"/>
                  </a:cxn>
                  <a:cxn ang="0">
                    <a:pos x="T10" y="T11"/>
                  </a:cxn>
                </a:cxnLst>
                <a:rect l="0" t="0" r="r" b="b"/>
                <a:pathLst>
                  <a:path w="238" h="154">
                    <a:moveTo>
                      <a:pt x="105" y="3"/>
                    </a:moveTo>
                    <a:cubicBezTo>
                      <a:pt x="68" y="7"/>
                      <a:pt x="11" y="26"/>
                      <a:pt x="6" y="74"/>
                    </a:cubicBezTo>
                    <a:cubicBezTo>
                      <a:pt x="0" y="139"/>
                      <a:pt x="79" y="154"/>
                      <a:pt x="123" y="149"/>
                    </a:cubicBezTo>
                    <a:cubicBezTo>
                      <a:pt x="159" y="144"/>
                      <a:pt x="206" y="141"/>
                      <a:pt x="222" y="100"/>
                    </a:cubicBezTo>
                    <a:cubicBezTo>
                      <a:pt x="238" y="61"/>
                      <a:pt x="211" y="20"/>
                      <a:pt x="177" y="9"/>
                    </a:cubicBezTo>
                    <a:cubicBezTo>
                      <a:pt x="155" y="1"/>
                      <a:pt x="128" y="0"/>
                      <a:pt x="10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56" name="Freeform 29">
                <a:extLst>
                  <a:ext uri="{FF2B5EF4-FFF2-40B4-BE49-F238E27FC236}">
                    <a16:creationId xmlns:a16="http://schemas.microsoft.com/office/drawing/2014/main" id="{FC066178-3279-4CBD-9FC7-5BEDE69A22E3}"/>
                  </a:ext>
                </a:extLst>
              </p:cNvPr>
              <p:cNvSpPr>
                <a:spLocks/>
              </p:cNvSpPr>
              <p:nvPr/>
            </p:nvSpPr>
            <p:spPr bwMode="auto">
              <a:xfrm>
                <a:off x="2805114" y="958850"/>
                <a:ext cx="1017588" cy="668338"/>
              </a:xfrm>
              <a:custGeom>
                <a:avLst/>
                <a:gdLst>
                  <a:gd name="T0" fmla="*/ 108 w 240"/>
                  <a:gd name="T1" fmla="*/ 4 h 157"/>
                  <a:gd name="T2" fmla="*/ 5 w 240"/>
                  <a:gd name="T3" fmla="*/ 82 h 157"/>
                  <a:gd name="T4" fmla="*/ 106 w 240"/>
                  <a:gd name="T5" fmla="*/ 156 h 157"/>
                  <a:gd name="T6" fmla="*/ 228 w 240"/>
                  <a:gd name="T7" fmla="*/ 102 h 157"/>
                  <a:gd name="T8" fmla="*/ 205 w 240"/>
                  <a:gd name="T9" fmla="*/ 23 h 157"/>
                  <a:gd name="T10" fmla="*/ 108 w 240"/>
                  <a:gd name="T11" fmla="*/ 4 h 157"/>
                  <a:gd name="T12" fmla="*/ 106 w 240"/>
                  <a:gd name="T13" fmla="*/ 6 h 157"/>
                  <a:gd name="T14" fmla="*/ 226 w 240"/>
                  <a:gd name="T15" fmla="*/ 81 h 157"/>
                  <a:gd name="T16" fmla="*/ 102 w 240"/>
                  <a:gd name="T17" fmla="*/ 153 h 157"/>
                  <a:gd name="T18" fmla="*/ 12 w 240"/>
                  <a:gd name="T19" fmla="*/ 94 h 157"/>
                  <a:gd name="T20" fmla="*/ 107 w 240"/>
                  <a:gd name="T21" fmla="*/ 6 h 157"/>
                  <a:gd name="T22" fmla="*/ 108 w 240"/>
                  <a:gd name="T23" fmla="*/ 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157">
                    <a:moveTo>
                      <a:pt x="108" y="4"/>
                    </a:moveTo>
                    <a:cubicBezTo>
                      <a:pt x="63" y="10"/>
                      <a:pt x="9" y="31"/>
                      <a:pt x="5" y="82"/>
                    </a:cubicBezTo>
                    <a:cubicBezTo>
                      <a:pt x="2" y="135"/>
                      <a:pt x="64" y="155"/>
                      <a:pt x="106" y="156"/>
                    </a:cubicBezTo>
                    <a:cubicBezTo>
                      <a:pt x="150" y="157"/>
                      <a:pt x="208" y="146"/>
                      <a:pt x="228" y="102"/>
                    </a:cubicBezTo>
                    <a:cubicBezTo>
                      <a:pt x="240" y="74"/>
                      <a:pt x="226" y="42"/>
                      <a:pt x="205" y="23"/>
                    </a:cubicBezTo>
                    <a:cubicBezTo>
                      <a:pt x="180" y="0"/>
                      <a:pt x="140" y="1"/>
                      <a:pt x="108" y="4"/>
                    </a:cubicBezTo>
                    <a:cubicBezTo>
                      <a:pt x="107" y="4"/>
                      <a:pt x="102" y="7"/>
                      <a:pt x="106" y="6"/>
                    </a:cubicBezTo>
                    <a:cubicBezTo>
                      <a:pt x="159" y="1"/>
                      <a:pt x="225" y="16"/>
                      <a:pt x="226" y="81"/>
                    </a:cubicBezTo>
                    <a:cubicBezTo>
                      <a:pt x="228" y="142"/>
                      <a:pt x="148" y="156"/>
                      <a:pt x="102" y="153"/>
                    </a:cubicBezTo>
                    <a:cubicBezTo>
                      <a:pt x="64" y="151"/>
                      <a:pt x="21" y="134"/>
                      <a:pt x="12" y="94"/>
                    </a:cubicBezTo>
                    <a:cubicBezTo>
                      <a:pt x="0" y="39"/>
                      <a:pt x="63" y="12"/>
                      <a:pt x="107" y="6"/>
                    </a:cubicBezTo>
                    <a:cubicBezTo>
                      <a:pt x="109" y="6"/>
                      <a:pt x="112" y="3"/>
                      <a:pt x="108"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57" name="Freeform 30">
                <a:extLst>
                  <a:ext uri="{FF2B5EF4-FFF2-40B4-BE49-F238E27FC236}">
                    <a16:creationId xmlns:a16="http://schemas.microsoft.com/office/drawing/2014/main" id="{8880B687-E1C8-444C-B7AB-C5527EB730BE}"/>
                  </a:ext>
                </a:extLst>
              </p:cNvPr>
              <p:cNvSpPr>
                <a:spLocks/>
              </p:cNvSpPr>
              <p:nvPr/>
            </p:nvSpPr>
            <p:spPr bwMode="auto">
              <a:xfrm>
                <a:off x="2906714" y="1052513"/>
                <a:ext cx="771525" cy="136525"/>
              </a:xfrm>
              <a:custGeom>
                <a:avLst/>
                <a:gdLst>
                  <a:gd name="T0" fmla="*/ 3 w 182"/>
                  <a:gd name="T1" fmla="*/ 17 h 32"/>
                  <a:gd name="T2" fmla="*/ 179 w 182"/>
                  <a:gd name="T3" fmla="*/ 2 h 32"/>
                  <a:gd name="T4" fmla="*/ 175 w 182"/>
                  <a:gd name="T5" fmla="*/ 1 h 32"/>
                  <a:gd name="T6" fmla="*/ 7 w 182"/>
                  <a:gd name="T7" fmla="*/ 14 h 32"/>
                  <a:gd name="T8" fmla="*/ 3 w 182"/>
                  <a:gd name="T9" fmla="*/ 17 h 32"/>
                </a:gdLst>
                <a:ahLst/>
                <a:cxnLst>
                  <a:cxn ang="0">
                    <a:pos x="T0" y="T1"/>
                  </a:cxn>
                  <a:cxn ang="0">
                    <a:pos x="T2" y="T3"/>
                  </a:cxn>
                  <a:cxn ang="0">
                    <a:pos x="T4" y="T5"/>
                  </a:cxn>
                  <a:cxn ang="0">
                    <a:pos x="T6" y="T7"/>
                  </a:cxn>
                  <a:cxn ang="0">
                    <a:pos x="T8" y="T9"/>
                  </a:cxn>
                </a:cxnLst>
                <a:rect l="0" t="0" r="r" b="b"/>
                <a:pathLst>
                  <a:path w="182" h="32">
                    <a:moveTo>
                      <a:pt x="3" y="17"/>
                    </a:moveTo>
                    <a:cubicBezTo>
                      <a:pt x="60" y="32"/>
                      <a:pt x="126" y="28"/>
                      <a:pt x="179" y="2"/>
                    </a:cubicBezTo>
                    <a:cubicBezTo>
                      <a:pt x="182" y="1"/>
                      <a:pt x="177" y="0"/>
                      <a:pt x="175" y="1"/>
                    </a:cubicBezTo>
                    <a:cubicBezTo>
                      <a:pt x="125" y="26"/>
                      <a:pt x="61" y="28"/>
                      <a:pt x="7" y="14"/>
                    </a:cubicBezTo>
                    <a:cubicBezTo>
                      <a:pt x="5" y="13"/>
                      <a:pt x="0" y="16"/>
                      <a:pt x="3"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58" name="Freeform 31">
                <a:extLst>
                  <a:ext uri="{FF2B5EF4-FFF2-40B4-BE49-F238E27FC236}">
                    <a16:creationId xmlns:a16="http://schemas.microsoft.com/office/drawing/2014/main" id="{F7DBF917-D708-44A4-ABFF-79B33D477F9E}"/>
                  </a:ext>
                </a:extLst>
              </p:cNvPr>
              <p:cNvSpPr>
                <a:spLocks/>
              </p:cNvSpPr>
              <p:nvPr/>
            </p:nvSpPr>
            <p:spPr bwMode="auto">
              <a:xfrm>
                <a:off x="2838451" y="1163638"/>
                <a:ext cx="928688" cy="215900"/>
              </a:xfrm>
              <a:custGeom>
                <a:avLst/>
                <a:gdLst>
                  <a:gd name="T0" fmla="*/ 0 w 219"/>
                  <a:gd name="T1" fmla="*/ 26 h 51"/>
                  <a:gd name="T2" fmla="*/ 216 w 219"/>
                  <a:gd name="T3" fmla="*/ 1 h 51"/>
                  <a:gd name="T4" fmla="*/ 212 w 219"/>
                  <a:gd name="T5" fmla="*/ 1 h 51"/>
                  <a:gd name="T6" fmla="*/ 6 w 219"/>
                  <a:gd name="T7" fmla="*/ 24 h 51"/>
                  <a:gd name="T8" fmla="*/ 0 w 219"/>
                  <a:gd name="T9" fmla="*/ 26 h 51"/>
                </a:gdLst>
                <a:ahLst/>
                <a:cxnLst>
                  <a:cxn ang="0">
                    <a:pos x="T0" y="T1"/>
                  </a:cxn>
                  <a:cxn ang="0">
                    <a:pos x="T2" y="T3"/>
                  </a:cxn>
                  <a:cxn ang="0">
                    <a:pos x="T4" y="T5"/>
                  </a:cxn>
                  <a:cxn ang="0">
                    <a:pos x="T6" y="T7"/>
                  </a:cxn>
                  <a:cxn ang="0">
                    <a:pos x="T8" y="T9"/>
                  </a:cxn>
                </a:cxnLst>
                <a:rect l="0" t="0" r="r" b="b"/>
                <a:pathLst>
                  <a:path w="219" h="51">
                    <a:moveTo>
                      <a:pt x="0" y="26"/>
                    </a:moveTo>
                    <a:cubicBezTo>
                      <a:pt x="70" y="51"/>
                      <a:pt x="155" y="44"/>
                      <a:pt x="216" y="1"/>
                    </a:cubicBezTo>
                    <a:cubicBezTo>
                      <a:pt x="219" y="0"/>
                      <a:pt x="213" y="0"/>
                      <a:pt x="212" y="1"/>
                    </a:cubicBezTo>
                    <a:cubicBezTo>
                      <a:pt x="153" y="42"/>
                      <a:pt x="72" y="48"/>
                      <a:pt x="6" y="24"/>
                    </a:cubicBezTo>
                    <a:cubicBezTo>
                      <a:pt x="4" y="23"/>
                      <a:pt x="0" y="26"/>
                      <a:pt x="0" y="26"/>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59" name="Freeform 32">
                <a:extLst>
                  <a:ext uri="{FF2B5EF4-FFF2-40B4-BE49-F238E27FC236}">
                    <a16:creationId xmlns:a16="http://schemas.microsoft.com/office/drawing/2014/main" id="{BFC7D98D-E36C-4F6D-8671-BEBBD8060C75}"/>
                  </a:ext>
                </a:extLst>
              </p:cNvPr>
              <p:cNvSpPr>
                <a:spLocks/>
              </p:cNvSpPr>
              <p:nvPr/>
            </p:nvSpPr>
            <p:spPr bwMode="auto">
              <a:xfrm>
                <a:off x="2863851" y="1316038"/>
                <a:ext cx="928688" cy="233363"/>
              </a:xfrm>
              <a:custGeom>
                <a:avLst/>
                <a:gdLst>
                  <a:gd name="T0" fmla="*/ 4 w 219"/>
                  <a:gd name="T1" fmla="*/ 34 h 55"/>
                  <a:gd name="T2" fmla="*/ 216 w 219"/>
                  <a:gd name="T3" fmla="*/ 5 h 55"/>
                  <a:gd name="T4" fmla="*/ 212 w 219"/>
                  <a:gd name="T5" fmla="*/ 2 h 55"/>
                  <a:gd name="T6" fmla="*/ 7 w 219"/>
                  <a:gd name="T7" fmla="*/ 30 h 55"/>
                  <a:gd name="T8" fmla="*/ 4 w 219"/>
                  <a:gd name="T9" fmla="*/ 34 h 55"/>
                </a:gdLst>
                <a:ahLst/>
                <a:cxnLst>
                  <a:cxn ang="0">
                    <a:pos x="T0" y="T1"/>
                  </a:cxn>
                  <a:cxn ang="0">
                    <a:pos x="T2" y="T3"/>
                  </a:cxn>
                  <a:cxn ang="0">
                    <a:pos x="T4" y="T5"/>
                  </a:cxn>
                  <a:cxn ang="0">
                    <a:pos x="T6" y="T7"/>
                  </a:cxn>
                  <a:cxn ang="0">
                    <a:pos x="T8" y="T9"/>
                  </a:cxn>
                </a:cxnLst>
                <a:rect l="0" t="0" r="r" b="b"/>
                <a:pathLst>
                  <a:path w="219" h="55">
                    <a:moveTo>
                      <a:pt x="4" y="34"/>
                    </a:moveTo>
                    <a:cubicBezTo>
                      <a:pt x="74" y="55"/>
                      <a:pt x="156" y="45"/>
                      <a:pt x="216" y="5"/>
                    </a:cubicBezTo>
                    <a:cubicBezTo>
                      <a:pt x="219" y="2"/>
                      <a:pt x="215" y="0"/>
                      <a:pt x="212" y="2"/>
                    </a:cubicBezTo>
                    <a:cubicBezTo>
                      <a:pt x="154" y="41"/>
                      <a:pt x="74" y="50"/>
                      <a:pt x="7" y="30"/>
                    </a:cubicBezTo>
                    <a:cubicBezTo>
                      <a:pt x="5" y="29"/>
                      <a:pt x="0" y="33"/>
                      <a:pt x="4" y="3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60" name="Freeform 33">
                <a:extLst>
                  <a:ext uri="{FF2B5EF4-FFF2-40B4-BE49-F238E27FC236}">
                    <a16:creationId xmlns:a16="http://schemas.microsoft.com/office/drawing/2014/main" id="{8C405C49-1207-4387-ACFB-45A78EE416FD}"/>
                  </a:ext>
                </a:extLst>
              </p:cNvPr>
              <p:cNvSpPr>
                <a:spLocks/>
              </p:cNvSpPr>
              <p:nvPr/>
            </p:nvSpPr>
            <p:spPr bwMode="auto">
              <a:xfrm>
                <a:off x="2947989" y="1019175"/>
                <a:ext cx="230188" cy="595313"/>
              </a:xfrm>
              <a:custGeom>
                <a:avLst/>
                <a:gdLst>
                  <a:gd name="T0" fmla="*/ 27 w 54"/>
                  <a:gd name="T1" fmla="*/ 3 h 140"/>
                  <a:gd name="T2" fmla="*/ 47 w 54"/>
                  <a:gd name="T3" fmla="*/ 139 h 140"/>
                  <a:gd name="T4" fmla="*/ 51 w 54"/>
                  <a:gd name="T5" fmla="*/ 135 h 140"/>
                  <a:gd name="T6" fmla="*/ 32 w 54"/>
                  <a:gd name="T7" fmla="*/ 3 h 140"/>
                  <a:gd name="T8" fmla="*/ 27 w 54"/>
                  <a:gd name="T9" fmla="*/ 3 h 140"/>
                </a:gdLst>
                <a:ahLst/>
                <a:cxnLst>
                  <a:cxn ang="0">
                    <a:pos x="T0" y="T1"/>
                  </a:cxn>
                  <a:cxn ang="0">
                    <a:pos x="T2" y="T3"/>
                  </a:cxn>
                  <a:cxn ang="0">
                    <a:pos x="T4" y="T5"/>
                  </a:cxn>
                  <a:cxn ang="0">
                    <a:pos x="T6" y="T7"/>
                  </a:cxn>
                  <a:cxn ang="0">
                    <a:pos x="T8" y="T9"/>
                  </a:cxn>
                </a:cxnLst>
                <a:rect l="0" t="0" r="r" b="b"/>
                <a:pathLst>
                  <a:path w="54" h="140">
                    <a:moveTo>
                      <a:pt x="27" y="3"/>
                    </a:moveTo>
                    <a:cubicBezTo>
                      <a:pt x="0" y="48"/>
                      <a:pt x="2" y="106"/>
                      <a:pt x="47" y="139"/>
                    </a:cubicBezTo>
                    <a:cubicBezTo>
                      <a:pt x="49" y="140"/>
                      <a:pt x="54" y="137"/>
                      <a:pt x="51" y="135"/>
                    </a:cubicBezTo>
                    <a:cubicBezTo>
                      <a:pt x="8" y="103"/>
                      <a:pt x="6" y="47"/>
                      <a:pt x="32" y="3"/>
                    </a:cubicBezTo>
                    <a:cubicBezTo>
                      <a:pt x="34" y="0"/>
                      <a:pt x="28" y="1"/>
                      <a:pt x="27"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61" name="Freeform 34">
                <a:extLst>
                  <a:ext uri="{FF2B5EF4-FFF2-40B4-BE49-F238E27FC236}">
                    <a16:creationId xmlns:a16="http://schemas.microsoft.com/office/drawing/2014/main" id="{0A4D7567-AEBA-4294-BC7B-2F2485796D7E}"/>
                  </a:ext>
                </a:extLst>
              </p:cNvPr>
              <p:cNvSpPr>
                <a:spLocks/>
              </p:cNvSpPr>
              <p:nvPr/>
            </p:nvSpPr>
            <p:spPr bwMode="auto">
              <a:xfrm>
                <a:off x="3181351" y="971550"/>
                <a:ext cx="179388" cy="655638"/>
              </a:xfrm>
              <a:custGeom>
                <a:avLst/>
                <a:gdLst>
                  <a:gd name="T0" fmla="*/ 10 w 42"/>
                  <a:gd name="T1" fmla="*/ 4 h 154"/>
                  <a:gd name="T2" fmla="*/ 35 w 42"/>
                  <a:gd name="T3" fmla="*/ 152 h 154"/>
                  <a:gd name="T4" fmla="*/ 40 w 42"/>
                  <a:gd name="T5" fmla="*/ 149 h 154"/>
                  <a:gd name="T6" fmla="*/ 16 w 42"/>
                  <a:gd name="T7" fmla="*/ 3 h 154"/>
                  <a:gd name="T8" fmla="*/ 10 w 42"/>
                  <a:gd name="T9" fmla="*/ 4 h 154"/>
                </a:gdLst>
                <a:ahLst/>
                <a:cxnLst>
                  <a:cxn ang="0">
                    <a:pos x="T0" y="T1"/>
                  </a:cxn>
                  <a:cxn ang="0">
                    <a:pos x="T2" y="T3"/>
                  </a:cxn>
                  <a:cxn ang="0">
                    <a:pos x="T4" y="T5"/>
                  </a:cxn>
                  <a:cxn ang="0">
                    <a:pos x="T6" y="T7"/>
                  </a:cxn>
                  <a:cxn ang="0">
                    <a:pos x="T8" y="T9"/>
                  </a:cxn>
                </a:cxnLst>
                <a:rect l="0" t="0" r="r" b="b"/>
                <a:pathLst>
                  <a:path w="42" h="154">
                    <a:moveTo>
                      <a:pt x="10" y="4"/>
                    </a:moveTo>
                    <a:cubicBezTo>
                      <a:pt x="0" y="52"/>
                      <a:pt x="0" y="114"/>
                      <a:pt x="35" y="152"/>
                    </a:cubicBezTo>
                    <a:cubicBezTo>
                      <a:pt x="36" y="154"/>
                      <a:pt x="42" y="152"/>
                      <a:pt x="40" y="149"/>
                    </a:cubicBezTo>
                    <a:cubicBezTo>
                      <a:pt x="6" y="112"/>
                      <a:pt x="6" y="50"/>
                      <a:pt x="16" y="3"/>
                    </a:cubicBezTo>
                    <a:cubicBezTo>
                      <a:pt x="16" y="0"/>
                      <a:pt x="10" y="1"/>
                      <a:pt x="10"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62" name="Freeform 35">
                <a:extLst>
                  <a:ext uri="{FF2B5EF4-FFF2-40B4-BE49-F238E27FC236}">
                    <a16:creationId xmlns:a16="http://schemas.microsoft.com/office/drawing/2014/main" id="{26BAB83F-F9E0-4C0C-965B-6F0368B7A64C}"/>
                  </a:ext>
                </a:extLst>
              </p:cNvPr>
              <p:cNvSpPr>
                <a:spLocks/>
              </p:cNvSpPr>
              <p:nvPr/>
            </p:nvSpPr>
            <p:spPr bwMode="auto">
              <a:xfrm>
                <a:off x="3373439" y="971550"/>
                <a:ext cx="142875" cy="620713"/>
              </a:xfrm>
              <a:custGeom>
                <a:avLst/>
                <a:gdLst>
                  <a:gd name="T0" fmla="*/ 9 w 34"/>
                  <a:gd name="T1" fmla="*/ 3 h 146"/>
                  <a:gd name="T2" fmla="*/ 28 w 34"/>
                  <a:gd name="T3" fmla="*/ 145 h 146"/>
                  <a:gd name="T4" fmla="*/ 34 w 34"/>
                  <a:gd name="T5" fmla="*/ 143 h 146"/>
                  <a:gd name="T6" fmla="*/ 14 w 34"/>
                  <a:gd name="T7" fmla="*/ 2 h 146"/>
                  <a:gd name="T8" fmla="*/ 9 w 34"/>
                  <a:gd name="T9" fmla="*/ 3 h 146"/>
                </a:gdLst>
                <a:ahLst/>
                <a:cxnLst>
                  <a:cxn ang="0">
                    <a:pos x="T0" y="T1"/>
                  </a:cxn>
                  <a:cxn ang="0">
                    <a:pos x="T2" y="T3"/>
                  </a:cxn>
                  <a:cxn ang="0">
                    <a:pos x="T4" y="T5"/>
                  </a:cxn>
                  <a:cxn ang="0">
                    <a:pos x="T6" y="T7"/>
                  </a:cxn>
                  <a:cxn ang="0">
                    <a:pos x="T8" y="T9"/>
                  </a:cxn>
                </a:cxnLst>
                <a:rect l="0" t="0" r="r" b="b"/>
                <a:pathLst>
                  <a:path w="34" h="146">
                    <a:moveTo>
                      <a:pt x="9" y="3"/>
                    </a:moveTo>
                    <a:cubicBezTo>
                      <a:pt x="0" y="50"/>
                      <a:pt x="7" y="102"/>
                      <a:pt x="28" y="145"/>
                    </a:cubicBezTo>
                    <a:cubicBezTo>
                      <a:pt x="29" y="146"/>
                      <a:pt x="34" y="145"/>
                      <a:pt x="34" y="143"/>
                    </a:cubicBezTo>
                    <a:cubicBezTo>
                      <a:pt x="13" y="101"/>
                      <a:pt x="6" y="49"/>
                      <a:pt x="14" y="2"/>
                    </a:cubicBezTo>
                    <a:cubicBezTo>
                      <a:pt x="15" y="0"/>
                      <a:pt x="9" y="1"/>
                      <a:pt x="9"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63" name="Freeform 36">
                <a:extLst>
                  <a:ext uri="{FF2B5EF4-FFF2-40B4-BE49-F238E27FC236}">
                    <a16:creationId xmlns:a16="http://schemas.microsoft.com/office/drawing/2014/main" id="{7B8B4134-D8AD-4270-A1BF-4CC8FB6AE70C}"/>
                  </a:ext>
                </a:extLst>
              </p:cNvPr>
              <p:cNvSpPr>
                <a:spLocks/>
              </p:cNvSpPr>
              <p:nvPr/>
            </p:nvSpPr>
            <p:spPr bwMode="auto">
              <a:xfrm>
                <a:off x="3546476" y="992188"/>
                <a:ext cx="157163" cy="519113"/>
              </a:xfrm>
              <a:custGeom>
                <a:avLst/>
                <a:gdLst>
                  <a:gd name="T0" fmla="*/ 0 w 37"/>
                  <a:gd name="T1" fmla="*/ 3 h 122"/>
                  <a:gd name="T2" fmla="*/ 29 w 37"/>
                  <a:gd name="T3" fmla="*/ 120 h 122"/>
                  <a:gd name="T4" fmla="*/ 35 w 37"/>
                  <a:gd name="T5" fmla="*/ 117 h 122"/>
                  <a:gd name="T6" fmla="*/ 6 w 37"/>
                  <a:gd name="T7" fmla="*/ 3 h 122"/>
                  <a:gd name="T8" fmla="*/ 0 w 37"/>
                  <a:gd name="T9" fmla="*/ 3 h 122"/>
                </a:gdLst>
                <a:ahLst/>
                <a:cxnLst>
                  <a:cxn ang="0">
                    <a:pos x="T0" y="T1"/>
                  </a:cxn>
                  <a:cxn ang="0">
                    <a:pos x="T2" y="T3"/>
                  </a:cxn>
                  <a:cxn ang="0">
                    <a:pos x="T4" y="T5"/>
                  </a:cxn>
                  <a:cxn ang="0">
                    <a:pos x="T6" y="T7"/>
                  </a:cxn>
                  <a:cxn ang="0">
                    <a:pos x="T8" y="T9"/>
                  </a:cxn>
                </a:cxnLst>
                <a:rect l="0" t="0" r="r" b="b"/>
                <a:pathLst>
                  <a:path w="37" h="122">
                    <a:moveTo>
                      <a:pt x="0" y="3"/>
                    </a:moveTo>
                    <a:cubicBezTo>
                      <a:pt x="1" y="40"/>
                      <a:pt x="3" y="92"/>
                      <a:pt x="29" y="120"/>
                    </a:cubicBezTo>
                    <a:cubicBezTo>
                      <a:pt x="31" y="122"/>
                      <a:pt x="37" y="119"/>
                      <a:pt x="35" y="117"/>
                    </a:cubicBezTo>
                    <a:cubicBezTo>
                      <a:pt x="9" y="90"/>
                      <a:pt x="7" y="38"/>
                      <a:pt x="6" y="3"/>
                    </a:cubicBezTo>
                    <a:cubicBezTo>
                      <a:pt x="6" y="0"/>
                      <a:pt x="0" y="1"/>
                      <a:pt x="0"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64" name="Freeform 37">
                <a:extLst>
                  <a:ext uri="{FF2B5EF4-FFF2-40B4-BE49-F238E27FC236}">
                    <a16:creationId xmlns:a16="http://schemas.microsoft.com/office/drawing/2014/main" id="{75A0BF89-86FB-437E-93DB-91F262B4AD9C}"/>
                  </a:ext>
                </a:extLst>
              </p:cNvPr>
              <p:cNvSpPr>
                <a:spLocks/>
              </p:cNvSpPr>
              <p:nvPr/>
            </p:nvSpPr>
            <p:spPr bwMode="auto">
              <a:xfrm>
                <a:off x="2863851" y="2303463"/>
                <a:ext cx="966788" cy="565150"/>
              </a:xfrm>
              <a:custGeom>
                <a:avLst/>
                <a:gdLst>
                  <a:gd name="T0" fmla="*/ 0 w 609"/>
                  <a:gd name="T1" fmla="*/ 19 h 356"/>
                  <a:gd name="T2" fmla="*/ 59 w 609"/>
                  <a:gd name="T3" fmla="*/ 356 h 356"/>
                  <a:gd name="T4" fmla="*/ 542 w 609"/>
                  <a:gd name="T5" fmla="*/ 356 h 356"/>
                  <a:gd name="T6" fmla="*/ 609 w 609"/>
                  <a:gd name="T7" fmla="*/ 0 h 356"/>
                  <a:gd name="T8" fmla="*/ 0 w 609"/>
                  <a:gd name="T9" fmla="*/ 19 h 356"/>
                </a:gdLst>
                <a:ahLst/>
                <a:cxnLst>
                  <a:cxn ang="0">
                    <a:pos x="T0" y="T1"/>
                  </a:cxn>
                  <a:cxn ang="0">
                    <a:pos x="T2" y="T3"/>
                  </a:cxn>
                  <a:cxn ang="0">
                    <a:pos x="T4" y="T5"/>
                  </a:cxn>
                  <a:cxn ang="0">
                    <a:pos x="T6" y="T7"/>
                  </a:cxn>
                  <a:cxn ang="0">
                    <a:pos x="T8" y="T9"/>
                  </a:cxn>
                </a:cxnLst>
                <a:rect l="0" t="0" r="r" b="b"/>
                <a:pathLst>
                  <a:path w="609" h="356">
                    <a:moveTo>
                      <a:pt x="0" y="19"/>
                    </a:moveTo>
                    <a:lnTo>
                      <a:pt x="59" y="356"/>
                    </a:lnTo>
                    <a:lnTo>
                      <a:pt x="542" y="356"/>
                    </a:lnTo>
                    <a:lnTo>
                      <a:pt x="609" y="0"/>
                    </a:lnTo>
                    <a:lnTo>
                      <a:pt x="0" y="19"/>
                    </a:lnTo>
                    <a:close/>
                  </a:path>
                </a:pathLst>
              </a:custGeom>
              <a:solidFill>
                <a:srgbClr val="E0A8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65" name="Freeform 38">
                <a:extLst>
                  <a:ext uri="{FF2B5EF4-FFF2-40B4-BE49-F238E27FC236}">
                    <a16:creationId xmlns:a16="http://schemas.microsoft.com/office/drawing/2014/main" id="{BF0F731E-DDBB-4A4B-8E2A-9549714A4F31}"/>
                  </a:ext>
                </a:extLst>
              </p:cNvPr>
              <p:cNvSpPr>
                <a:spLocks/>
              </p:cNvSpPr>
              <p:nvPr/>
            </p:nvSpPr>
            <p:spPr bwMode="auto">
              <a:xfrm>
                <a:off x="2863851" y="2303463"/>
                <a:ext cx="966788" cy="565150"/>
              </a:xfrm>
              <a:custGeom>
                <a:avLst/>
                <a:gdLst>
                  <a:gd name="T0" fmla="*/ 0 w 609"/>
                  <a:gd name="T1" fmla="*/ 19 h 356"/>
                  <a:gd name="T2" fmla="*/ 59 w 609"/>
                  <a:gd name="T3" fmla="*/ 356 h 356"/>
                  <a:gd name="T4" fmla="*/ 542 w 609"/>
                  <a:gd name="T5" fmla="*/ 356 h 356"/>
                  <a:gd name="T6" fmla="*/ 609 w 609"/>
                  <a:gd name="T7" fmla="*/ 0 h 356"/>
                  <a:gd name="T8" fmla="*/ 0 w 609"/>
                  <a:gd name="T9" fmla="*/ 19 h 356"/>
                </a:gdLst>
                <a:ahLst/>
                <a:cxnLst>
                  <a:cxn ang="0">
                    <a:pos x="T0" y="T1"/>
                  </a:cxn>
                  <a:cxn ang="0">
                    <a:pos x="T2" y="T3"/>
                  </a:cxn>
                  <a:cxn ang="0">
                    <a:pos x="T4" y="T5"/>
                  </a:cxn>
                  <a:cxn ang="0">
                    <a:pos x="T6" y="T7"/>
                  </a:cxn>
                  <a:cxn ang="0">
                    <a:pos x="T8" y="T9"/>
                  </a:cxn>
                </a:cxnLst>
                <a:rect l="0" t="0" r="r" b="b"/>
                <a:pathLst>
                  <a:path w="609" h="356">
                    <a:moveTo>
                      <a:pt x="0" y="19"/>
                    </a:moveTo>
                    <a:lnTo>
                      <a:pt x="59" y="356"/>
                    </a:lnTo>
                    <a:lnTo>
                      <a:pt x="542" y="356"/>
                    </a:lnTo>
                    <a:lnTo>
                      <a:pt x="609" y="0"/>
                    </a:lnTo>
                    <a:lnTo>
                      <a:pt x="0" y="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66" name="Freeform 39">
                <a:extLst>
                  <a:ext uri="{FF2B5EF4-FFF2-40B4-BE49-F238E27FC236}">
                    <a16:creationId xmlns:a16="http://schemas.microsoft.com/office/drawing/2014/main" id="{97DDA668-8475-4A33-945E-1C8F8B46A511}"/>
                  </a:ext>
                </a:extLst>
              </p:cNvPr>
              <p:cNvSpPr>
                <a:spLocks/>
              </p:cNvSpPr>
              <p:nvPr/>
            </p:nvSpPr>
            <p:spPr bwMode="auto">
              <a:xfrm>
                <a:off x="2944814" y="2303463"/>
                <a:ext cx="885825" cy="565150"/>
              </a:xfrm>
              <a:custGeom>
                <a:avLst/>
                <a:gdLst>
                  <a:gd name="T0" fmla="*/ 209 w 209"/>
                  <a:gd name="T1" fmla="*/ 0 h 133"/>
                  <a:gd name="T2" fmla="*/ 188 w 209"/>
                  <a:gd name="T3" fmla="*/ 1 h 133"/>
                  <a:gd name="T4" fmla="*/ 0 w 209"/>
                  <a:gd name="T5" fmla="*/ 114 h 133"/>
                  <a:gd name="T6" fmla="*/ 3 w 209"/>
                  <a:gd name="T7" fmla="*/ 133 h 133"/>
                  <a:gd name="T8" fmla="*/ 184 w 209"/>
                  <a:gd name="T9" fmla="*/ 133 h 133"/>
                  <a:gd name="T10" fmla="*/ 209 w 209"/>
                  <a:gd name="T11" fmla="*/ 0 h 133"/>
                </a:gdLst>
                <a:ahLst/>
                <a:cxnLst>
                  <a:cxn ang="0">
                    <a:pos x="T0" y="T1"/>
                  </a:cxn>
                  <a:cxn ang="0">
                    <a:pos x="T2" y="T3"/>
                  </a:cxn>
                  <a:cxn ang="0">
                    <a:pos x="T4" y="T5"/>
                  </a:cxn>
                  <a:cxn ang="0">
                    <a:pos x="T6" y="T7"/>
                  </a:cxn>
                  <a:cxn ang="0">
                    <a:pos x="T8" y="T9"/>
                  </a:cxn>
                  <a:cxn ang="0">
                    <a:pos x="T10" y="T11"/>
                  </a:cxn>
                </a:cxnLst>
                <a:rect l="0" t="0" r="r" b="b"/>
                <a:pathLst>
                  <a:path w="209" h="133">
                    <a:moveTo>
                      <a:pt x="209" y="0"/>
                    </a:moveTo>
                    <a:cubicBezTo>
                      <a:pt x="188" y="1"/>
                      <a:pt x="188" y="1"/>
                      <a:pt x="188" y="1"/>
                    </a:cubicBezTo>
                    <a:cubicBezTo>
                      <a:pt x="132" y="47"/>
                      <a:pt x="68" y="93"/>
                      <a:pt x="0" y="114"/>
                    </a:cubicBezTo>
                    <a:cubicBezTo>
                      <a:pt x="3" y="133"/>
                      <a:pt x="3" y="133"/>
                      <a:pt x="3" y="133"/>
                    </a:cubicBezTo>
                    <a:cubicBezTo>
                      <a:pt x="184" y="133"/>
                      <a:pt x="184" y="133"/>
                      <a:pt x="184" y="133"/>
                    </a:cubicBezTo>
                    <a:cubicBezTo>
                      <a:pt x="209" y="0"/>
                      <a:pt x="209" y="0"/>
                      <a:pt x="209" y="0"/>
                    </a:cubicBezTo>
                  </a:path>
                </a:pathLst>
              </a:custGeom>
              <a:solidFill>
                <a:srgbClr val="D79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67" name="Freeform 40">
                <a:extLst>
                  <a:ext uri="{FF2B5EF4-FFF2-40B4-BE49-F238E27FC236}">
                    <a16:creationId xmlns:a16="http://schemas.microsoft.com/office/drawing/2014/main" id="{13F882DA-C965-4CB3-A4F8-F642F1F22497}"/>
                  </a:ext>
                </a:extLst>
              </p:cNvPr>
              <p:cNvSpPr>
                <a:spLocks/>
              </p:cNvSpPr>
              <p:nvPr/>
            </p:nvSpPr>
            <p:spPr bwMode="auto">
              <a:xfrm>
                <a:off x="2795589" y="2268538"/>
                <a:ext cx="996950" cy="582613"/>
              </a:xfrm>
              <a:custGeom>
                <a:avLst/>
                <a:gdLst>
                  <a:gd name="T0" fmla="*/ 0 w 235"/>
                  <a:gd name="T1" fmla="*/ 9 h 137"/>
                  <a:gd name="T2" fmla="*/ 23 w 235"/>
                  <a:gd name="T3" fmla="*/ 136 h 137"/>
                  <a:gd name="T4" fmla="*/ 25 w 235"/>
                  <a:gd name="T5" fmla="*/ 137 h 137"/>
                  <a:gd name="T6" fmla="*/ 206 w 235"/>
                  <a:gd name="T7" fmla="*/ 137 h 137"/>
                  <a:gd name="T8" fmla="*/ 210 w 235"/>
                  <a:gd name="T9" fmla="*/ 135 h 137"/>
                  <a:gd name="T10" fmla="*/ 235 w 235"/>
                  <a:gd name="T11" fmla="*/ 2 h 137"/>
                  <a:gd name="T12" fmla="*/ 229 w 235"/>
                  <a:gd name="T13" fmla="*/ 3 h 137"/>
                  <a:gd name="T14" fmla="*/ 207 w 235"/>
                  <a:gd name="T15" fmla="*/ 123 h 137"/>
                  <a:gd name="T16" fmla="*/ 205 w 235"/>
                  <a:gd name="T17" fmla="*/ 132 h 137"/>
                  <a:gd name="T18" fmla="*/ 208 w 235"/>
                  <a:gd name="T19" fmla="*/ 134 h 137"/>
                  <a:gd name="T20" fmla="*/ 193 w 235"/>
                  <a:gd name="T21" fmla="*/ 134 h 137"/>
                  <a:gd name="T22" fmla="*/ 122 w 235"/>
                  <a:gd name="T23" fmla="*/ 134 h 137"/>
                  <a:gd name="T24" fmla="*/ 50 w 235"/>
                  <a:gd name="T25" fmla="*/ 134 h 137"/>
                  <a:gd name="T26" fmla="*/ 30 w 235"/>
                  <a:gd name="T27" fmla="*/ 134 h 137"/>
                  <a:gd name="T28" fmla="*/ 29 w 235"/>
                  <a:gd name="T29" fmla="*/ 134 h 137"/>
                  <a:gd name="T30" fmla="*/ 27 w 235"/>
                  <a:gd name="T31" fmla="*/ 127 h 137"/>
                  <a:gd name="T32" fmla="*/ 6 w 235"/>
                  <a:gd name="T33" fmla="*/ 8 h 137"/>
                  <a:gd name="T34" fmla="*/ 0 w 235"/>
                  <a:gd name="T35" fmla="*/ 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 h="137">
                    <a:moveTo>
                      <a:pt x="0" y="9"/>
                    </a:moveTo>
                    <a:cubicBezTo>
                      <a:pt x="8" y="52"/>
                      <a:pt x="15" y="94"/>
                      <a:pt x="23" y="136"/>
                    </a:cubicBezTo>
                    <a:cubicBezTo>
                      <a:pt x="23" y="137"/>
                      <a:pt x="24" y="137"/>
                      <a:pt x="25" y="137"/>
                    </a:cubicBezTo>
                    <a:cubicBezTo>
                      <a:pt x="85" y="137"/>
                      <a:pt x="145" y="137"/>
                      <a:pt x="206" y="137"/>
                    </a:cubicBezTo>
                    <a:cubicBezTo>
                      <a:pt x="207" y="137"/>
                      <a:pt x="210" y="136"/>
                      <a:pt x="210" y="135"/>
                    </a:cubicBezTo>
                    <a:cubicBezTo>
                      <a:pt x="218" y="91"/>
                      <a:pt x="226" y="46"/>
                      <a:pt x="235" y="2"/>
                    </a:cubicBezTo>
                    <a:cubicBezTo>
                      <a:pt x="235" y="0"/>
                      <a:pt x="229" y="1"/>
                      <a:pt x="229" y="3"/>
                    </a:cubicBezTo>
                    <a:cubicBezTo>
                      <a:pt x="221" y="43"/>
                      <a:pt x="214" y="83"/>
                      <a:pt x="207" y="123"/>
                    </a:cubicBezTo>
                    <a:cubicBezTo>
                      <a:pt x="206" y="126"/>
                      <a:pt x="205" y="129"/>
                      <a:pt x="205" y="132"/>
                    </a:cubicBezTo>
                    <a:cubicBezTo>
                      <a:pt x="204" y="137"/>
                      <a:pt x="204" y="134"/>
                      <a:pt x="208" y="134"/>
                    </a:cubicBezTo>
                    <a:cubicBezTo>
                      <a:pt x="203" y="134"/>
                      <a:pt x="198" y="134"/>
                      <a:pt x="193" y="134"/>
                    </a:cubicBezTo>
                    <a:cubicBezTo>
                      <a:pt x="169" y="134"/>
                      <a:pt x="145" y="134"/>
                      <a:pt x="122" y="134"/>
                    </a:cubicBezTo>
                    <a:cubicBezTo>
                      <a:pt x="98" y="134"/>
                      <a:pt x="74" y="134"/>
                      <a:pt x="50" y="134"/>
                    </a:cubicBezTo>
                    <a:cubicBezTo>
                      <a:pt x="43" y="134"/>
                      <a:pt x="36" y="134"/>
                      <a:pt x="30" y="134"/>
                    </a:cubicBezTo>
                    <a:cubicBezTo>
                      <a:pt x="26" y="134"/>
                      <a:pt x="28" y="134"/>
                      <a:pt x="29" y="134"/>
                    </a:cubicBezTo>
                    <a:cubicBezTo>
                      <a:pt x="28" y="132"/>
                      <a:pt x="28" y="130"/>
                      <a:pt x="27" y="127"/>
                    </a:cubicBezTo>
                    <a:cubicBezTo>
                      <a:pt x="20" y="88"/>
                      <a:pt x="13" y="48"/>
                      <a:pt x="6" y="8"/>
                    </a:cubicBezTo>
                    <a:cubicBezTo>
                      <a:pt x="6" y="6"/>
                      <a:pt x="0" y="8"/>
                      <a:pt x="0" y="9"/>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68" name="Freeform 41">
                <a:extLst>
                  <a:ext uri="{FF2B5EF4-FFF2-40B4-BE49-F238E27FC236}">
                    <a16:creationId xmlns:a16="http://schemas.microsoft.com/office/drawing/2014/main" id="{5E5EA133-1C1C-4E88-9124-84289642B166}"/>
                  </a:ext>
                </a:extLst>
              </p:cNvPr>
              <p:cNvSpPr>
                <a:spLocks/>
              </p:cNvSpPr>
              <p:nvPr/>
            </p:nvSpPr>
            <p:spPr bwMode="auto">
              <a:xfrm>
                <a:off x="2744789" y="2055813"/>
                <a:ext cx="1195388" cy="344488"/>
              </a:xfrm>
              <a:custGeom>
                <a:avLst/>
                <a:gdLst>
                  <a:gd name="T0" fmla="*/ 0 w 282"/>
                  <a:gd name="T1" fmla="*/ 15 h 81"/>
                  <a:gd name="T2" fmla="*/ 282 w 282"/>
                  <a:gd name="T3" fmla="*/ 0 h 81"/>
                  <a:gd name="T4" fmla="*/ 278 w 282"/>
                  <a:gd name="T5" fmla="*/ 54 h 81"/>
                  <a:gd name="T6" fmla="*/ 6 w 282"/>
                  <a:gd name="T7" fmla="*/ 60 h 81"/>
                  <a:gd name="T8" fmla="*/ 0 w 282"/>
                  <a:gd name="T9" fmla="*/ 15 h 81"/>
                </a:gdLst>
                <a:ahLst/>
                <a:cxnLst>
                  <a:cxn ang="0">
                    <a:pos x="T0" y="T1"/>
                  </a:cxn>
                  <a:cxn ang="0">
                    <a:pos x="T2" y="T3"/>
                  </a:cxn>
                  <a:cxn ang="0">
                    <a:pos x="T4" y="T5"/>
                  </a:cxn>
                  <a:cxn ang="0">
                    <a:pos x="T6" y="T7"/>
                  </a:cxn>
                  <a:cxn ang="0">
                    <a:pos x="T8" y="T9"/>
                  </a:cxn>
                </a:cxnLst>
                <a:rect l="0" t="0" r="r" b="b"/>
                <a:pathLst>
                  <a:path w="282" h="81">
                    <a:moveTo>
                      <a:pt x="0" y="15"/>
                    </a:moveTo>
                    <a:cubicBezTo>
                      <a:pt x="0" y="15"/>
                      <a:pt x="121" y="44"/>
                      <a:pt x="282" y="0"/>
                    </a:cubicBezTo>
                    <a:cubicBezTo>
                      <a:pt x="278" y="54"/>
                      <a:pt x="278" y="54"/>
                      <a:pt x="278" y="54"/>
                    </a:cubicBezTo>
                    <a:cubicBezTo>
                      <a:pt x="278" y="54"/>
                      <a:pt x="110" y="81"/>
                      <a:pt x="6" y="60"/>
                    </a:cubicBezTo>
                    <a:cubicBezTo>
                      <a:pt x="6" y="60"/>
                      <a:pt x="0" y="38"/>
                      <a:pt x="0" y="15"/>
                    </a:cubicBezTo>
                    <a:close/>
                  </a:path>
                </a:pathLst>
              </a:custGeom>
              <a:solidFill>
                <a:srgbClr val="B59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69" name="Freeform 42">
                <a:extLst>
                  <a:ext uri="{FF2B5EF4-FFF2-40B4-BE49-F238E27FC236}">
                    <a16:creationId xmlns:a16="http://schemas.microsoft.com/office/drawing/2014/main" id="{B86DBBBB-C0DC-472F-8125-B350E18DC12B}"/>
                  </a:ext>
                </a:extLst>
              </p:cNvPr>
              <p:cNvSpPr>
                <a:spLocks/>
              </p:cNvSpPr>
              <p:nvPr/>
            </p:nvSpPr>
            <p:spPr bwMode="auto">
              <a:xfrm>
                <a:off x="2690814" y="2030413"/>
                <a:ext cx="1220788" cy="336550"/>
              </a:xfrm>
              <a:custGeom>
                <a:avLst/>
                <a:gdLst>
                  <a:gd name="T0" fmla="*/ 1 w 288"/>
                  <a:gd name="T1" fmla="*/ 17 h 79"/>
                  <a:gd name="T2" fmla="*/ 116 w 288"/>
                  <a:gd name="T3" fmla="*/ 27 h 79"/>
                  <a:gd name="T4" fmla="*/ 226 w 288"/>
                  <a:gd name="T5" fmla="*/ 16 h 79"/>
                  <a:gd name="T6" fmla="*/ 282 w 288"/>
                  <a:gd name="T7" fmla="*/ 3 h 79"/>
                  <a:gd name="T8" fmla="*/ 280 w 288"/>
                  <a:gd name="T9" fmla="*/ 35 h 79"/>
                  <a:gd name="T10" fmla="*/ 279 w 288"/>
                  <a:gd name="T11" fmla="*/ 48 h 79"/>
                  <a:gd name="T12" fmla="*/ 282 w 288"/>
                  <a:gd name="T13" fmla="*/ 55 h 79"/>
                  <a:gd name="T14" fmla="*/ 267 w 288"/>
                  <a:gd name="T15" fmla="*/ 57 h 79"/>
                  <a:gd name="T16" fmla="*/ 186 w 288"/>
                  <a:gd name="T17" fmla="*/ 65 h 79"/>
                  <a:gd name="T18" fmla="*/ 76 w 288"/>
                  <a:gd name="T19" fmla="*/ 67 h 79"/>
                  <a:gd name="T20" fmla="*/ 17 w 288"/>
                  <a:gd name="T21" fmla="*/ 61 h 79"/>
                  <a:gd name="T22" fmla="*/ 7 w 288"/>
                  <a:gd name="T23" fmla="*/ 15 h 79"/>
                  <a:gd name="T24" fmla="*/ 1 w 288"/>
                  <a:gd name="T25" fmla="*/ 17 h 79"/>
                  <a:gd name="T26" fmla="*/ 7 w 288"/>
                  <a:gd name="T27" fmla="*/ 62 h 79"/>
                  <a:gd name="T28" fmla="*/ 8 w 288"/>
                  <a:gd name="T29" fmla="*/ 63 h 79"/>
                  <a:gd name="T30" fmla="*/ 281 w 288"/>
                  <a:gd name="T31" fmla="*/ 56 h 79"/>
                  <a:gd name="T32" fmla="*/ 284 w 288"/>
                  <a:gd name="T33" fmla="*/ 55 h 79"/>
                  <a:gd name="T34" fmla="*/ 288 w 288"/>
                  <a:gd name="T35" fmla="*/ 0 h 79"/>
                  <a:gd name="T36" fmla="*/ 285 w 288"/>
                  <a:gd name="T37" fmla="*/ 0 h 79"/>
                  <a:gd name="T38" fmla="*/ 6 w 288"/>
                  <a:gd name="T39" fmla="*/ 15 h 79"/>
                  <a:gd name="T40" fmla="*/ 1 w 288"/>
                  <a:gd name="T41" fmla="*/ 1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8" h="79">
                    <a:moveTo>
                      <a:pt x="1" y="17"/>
                    </a:moveTo>
                    <a:cubicBezTo>
                      <a:pt x="38" y="26"/>
                      <a:pt x="78" y="27"/>
                      <a:pt x="116" y="27"/>
                    </a:cubicBezTo>
                    <a:cubicBezTo>
                      <a:pt x="153" y="26"/>
                      <a:pt x="190" y="22"/>
                      <a:pt x="226" y="16"/>
                    </a:cubicBezTo>
                    <a:cubicBezTo>
                      <a:pt x="232" y="15"/>
                      <a:pt x="282" y="5"/>
                      <a:pt x="282" y="3"/>
                    </a:cubicBezTo>
                    <a:cubicBezTo>
                      <a:pt x="282" y="14"/>
                      <a:pt x="281" y="24"/>
                      <a:pt x="280" y="35"/>
                    </a:cubicBezTo>
                    <a:cubicBezTo>
                      <a:pt x="280" y="39"/>
                      <a:pt x="280" y="44"/>
                      <a:pt x="279" y="48"/>
                    </a:cubicBezTo>
                    <a:cubicBezTo>
                      <a:pt x="279" y="54"/>
                      <a:pt x="277" y="55"/>
                      <a:pt x="282" y="55"/>
                    </a:cubicBezTo>
                    <a:cubicBezTo>
                      <a:pt x="277" y="55"/>
                      <a:pt x="272" y="56"/>
                      <a:pt x="267" y="57"/>
                    </a:cubicBezTo>
                    <a:cubicBezTo>
                      <a:pt x="240" y="60"/>
                      <a:pt x="213" y="63"/>
                      <a:pt x="186" y="65"/>
                    </a:cubicBezTo>
                    <a:cubicBezTo>
                      <a:pt x="149" y="68"/>
                      <a:pt x="112" y="69"/>
                      <a:pt x="76" y="67"/>
                    </a:cubicBezTo>
                    <a:cubicBezTo>
                      <a:pt x="56" y="67"/>
                      <a:pt x="37" y="65"/>
                      <a:pt x="17" y="61"/>
                    </a:cubicBezTo>
                    <a:cubicBezTo>
                      <a:pt x="6" y="59"/>
                      <a:pt x="7" y="24"/>
                      <a:pt x="7" y="15"/>
                    </a:cubicBezTo>
                    <a:cubicBezTo>
                      <a:pt x="7" y="14"/>
                      <a:pt x="1" y="15"/>
                      <a:pt x="1" y="17"/>
                    </a:cubicBezTo>
                    <a:cubicBezTo>
                      <a:pt x="1" y="32"/>
                      <a:pt x="3" y="47"/>
                      <a:pt x="7" y="62"/>
                    </a:cubicBezTo>
                    <a:cubicBezTo>
                      <a:pt x="8" y="63"/>
                      <a:pt x="8" y="63"/>
                      <a:pt x="8" y="63"/>
                    </a:cubicBezTo>
                    <a:cubicBezTo>
                      <a:pt x="96" y="79"/>
                      <a:pt x="192" y="70"/>
                      <a:pt x="281" y="56"/>
                    </a:cubicBezTo>
                    <a:cubicBezTo>
                      <a:pt x="282" y="56"/>
                      <a:pt x="284" y="56"/>
                      <a:pt x="284" y="55"/>
                    </a:cubicBezTo>
                    <a:cubicBezTo>
                      <a:pt x="286" y="37"/>
                      <a:pt x="287" y="18"/>
                      <a:pt x="288" y="0"/>
                    </a:cubicBezTo>
                    <a:cubicBezTo>
                      <a:pt x="288" y="0"/>
                      <a:pt x="285" y="0"/>
                      <a:pt x="285" y="0"/>
                    </a:cubicBezTo>
                    <a:cubicBezTo>
                      <a:pt x="198" y="24"/>
                      <a:pt x="96" y="37"/>
                      <a:pt x="6" y="15"/>
                    </a:cubicBezTo>
                    <a:cubicBezTo>
                      <a:pt x="5" y="15"/>
                      <a:pt x="0" y="17"/>
                      <a:pt x="1"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70" name="Freeform 43">
                <a:extLst>
                  <a:ext uri="{FF2B5EF4-FFF2-40B4-BE49-F238E27FC236}">
                    <a16:creationId xmlns:a16="http://schemas.microsoft.com/office/drawing/2014/main" id="{6CF9C9C2-35C8-44D6-AC36-7908905F3979}"/>
                  </a:ext>
                </a:extLst>
              </p:cNvPr>
              <p:cNvSpPr>
                <a:spLocks/>
              </p:cNvSpPr>
              <p:nvPr/>
            </p:nvSpPr>
            <p:spPr bwMode="auto">
              <a:xfrm>
                <a:off x="2881314" y="1843088"/>
                <a:ext cx="355600" cy="217488"/>
              </a:xfrm>
              <a:custGeom>
                <a:avLst/>
                <a:gdLst>
                  <a:gd name="T0" fmla="*/ 78 w 84"/>
                  <a:gd name="T1" fmla="*/ 28 h 51"/>
                  <a:gd name="T2" fmla="*/ 25 w 84"/>
                  <a:gd name="T3" fmla="*/ 2 h 51"/>
                  <a:gd name="T4" fmla="*/ 1 w 84"/>
                  <a:gd name="T5" fmla="*/ 15 h 51"/>
                  <a:gd name="T6" fmla="*/ 24 w 84"/>
                  <a:gd name="T7" fmla="*/ 43 h 51"/>
                  <a:gd name="T8" fmla="*/ 80 w 84"/>
                  <a:gd name="T9" fmla="*/ 40 h 51"/>
                  <a:gd name="T10" fmla="*/ 78 w 84"/>
                  <a:gd name="T11" fmla="*/ 38 h 51"/>
                  <a:gd name="T12" fmla="*/ 7 w 84"/>
                  <a:gd name="T13" fmla="*/ 19 h 51"/>
                  <a:gd name="T14" fmla="*/ 40 w 84"/>
                  <a:gd name="T15" fmla="*/ 10 h 51"/>
                  <a:gd name="T16" fmla="*/ 73 w 84"/>
                  <a:gd name="T17" fmla="*/ 30 h 51"/>
                  <a:gd name="T18" fmla="*/ 78 w 84"/>
                  <a:gd name="T19" fmla="*/ 2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51">
                    <a:moveTo>
                      <a:pt x="78" y="28"/>
                    </a:moveTo>
                    <a:cubicBezTo>
                      <a:pt x="63" y="18"/>
                      <a:pt x="44" y="3"/>
                      <a:pt x="25" y="2"/>
                    </a:cubicBezTo>
                    <a:cubicBezTo>
                      <a:pt x="17" y="2"/>
                      <a:pt x="2" y="4"/>
                      <a:pt x="1" y="15"/>
                    </a:cubicBezTo>
                    <a:cubicBezTo>
                      <a:pt x="0" y="28"/>
                      <a:pt x="13" y="38"/>
                      <a:pt x="24" y="43"/>
                    </a:cubicBezTo>
                    <a:cubicBezTo>
                      <a:pt x="42" y="51"/>
                      <a:pt x="63" y="46"/>
                      <a:pt x="80" y="40"/>
                    </a:cubicBezTo>
                    <a:cubicBezTo>
                      <a:pt x="84" y="38"/>
                      <a:pt x="81" y="38"/>
                      <a:pt x="78" y="38"/>
                    </a:cubicBezTo>
                    <a:cubicBezTo>
                      <a:pt x="56" y="47"/>
                      <a:pt x="16" y="49"/>
                      <a:pt x="7" y="19"/>
                    </a:cubicBezTo>
                    <a:cubicBezTo>
                      <a:pt x="1" y="0"/>
                      <a:pt x="30" y="6"/>
                      <a:pt x="40" y="10"/>
                    </a:cubicBezTo>
                    <a:cubicBezTo>
                      <a:pt x="51" y="15"/>
                      <a:pt x="62" y="23"/>
                      <a:pt x="73" y="30"/>
                    </a:cubicBezTo>
                    <a:cubicBezTo>
                      <a:pt x="74" y="31"/>
                      <a:pt x="79" y="28"/>
                      <a:pt x="78" y="28"/>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71" name="Freeform 44">
                <a:extLst>
                  <a:ext uri="{FF2B5EF4-FFF2-40B4-BE49-F238E27FC236}">
                    <a16:creationId xmlns:a16="http://schemas.microsoft.com/office/drawing/2014/main" id="{FDC7EEEE-4BD4-4229-A17A-32099353F5BB}"/>
                  </a:ext>
                </a:extLst>
              </p:cNvPr>
              <p:cNvSpPr>
                <a:spLocks/>
              </p:cNvSpPr>
              <p:nvPr/>
            </p:nvSpPr>
            <p:spPr bwMode="auto">
              <a:xfrm>
                <a:off x="3143251" y="2366963"/>
                <a:ext cx="331788" cy="327025"/>
              </a:xfrm>
              <a:custGeom>
                <a:avLst/>
                <a:gdLst>
                  <a:gd name="T0" fmla="*/ 36 w 78"/>
                  <a:gd name="T1" fmla="*/ 30 h 77"/>
                  <a:gd name="T2" fmla="*/ 64 w 78"/>
                  <a:gd name="T3" fmla="*/ 16 h 77"/>
                  <a:gd name="T4" fmla="*/ 33 w 78"/>
                  <a:gd name="T5" fmla="*/ 77 h 77"/>
                  <a:gd name="T6" fmla="*/ 5 w 78"/>
                  <a:gd name="T7" fmla="*/ 23 h 77"/>
                  <a:gd name="T8" fmla="*/ 36 w 78"/>
                  <a:gd name="T9" fmla="*/ 30 h 77"/>
                </a:gdLst>
                <a:ahLst/>
                <a:cxnLst>
                  <a:cxn ang="0">
                    <a:pos x="T0" y="T1"/>
                  </a:cxn>
                  <a:cxn ang="0">
                    <a:pos x="T2" y="T3"/>
                  </a:cxn>
                  <a:cxn ang="0">
                    <a:pos x="T4" y="T5"/>
                  </a:cxn>
                  <a:cxn ang="0">
                    <a:pos x="T6" y="T7"/>
                  </a:cxn>
                  <a:cxn ang="0">
                    <a:pos x="T8" y="T9"/>
                  </a:cxn>
                </a:cxnLst>
                <a:rect l="0" t="0" r="r" b="b"/>
                <a:pathLst>
                  <a:path w="78" h="77">
                    <a:moveTo>
                      <a:pt x="36" y="30"/>
                    </a:moveTo>
                    <a:cubicBezTo>
                      <a:pt x="36" y="30"/>
                      <a:pt x="49" y="0"/>
                      <a:pt x="64" y="16"/>
                    </a:cubicBezTo>
                    <a:cubicBezTo>
                      <a:pt x="78" y="31"/>
                      <a:pt x="47" y="50"/>
                      <a:pt x="33" y="77"/>
                    </a:cubicBezTo>
                    <a:cubicBezTo>
                      <a:pt x="33" y="77"/>
                      <a:pt x="0" y="39"/>
                      <a:pt x="5" y="23"/>
                    </a:cubicBezTo>
                    <a:cubicBezTo>
                      <a:pt x="11" y="6"/>
                      <a:pt x="29" y="7"/>
                      <a:pt x="36" y="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72" name="Freeform 45">
                <a:extLst>
                  <a:ext uri="{FF2B5EF4-FFF2-40B4-BE49-F238E27FC236}">
                    <a16:creationId xmlns:a16="http://schemas.microsoft.com/office/drawing/2014/main" id="{95237CB6-2FF1-4F94-90D7-8007BC004099}"/>
                  </a:ext>
                </a:extLst>
              </p:cNvPr>
              <p:cNvSpPr>
                <a:spLocks/>
              </p:cNvSpPr>
              <p:nvPr/>
            </p:nvSpPr>
            <p:spPr bwMode="auto">
              <a:xfrm>
                <a:off x="2498726" y="1903413"/>
                <a:ext cx="238125" cy="204788"/>
              </a:xfrm>
              <a:custGeom>
                <a:avLst/>
                <a:gdLst>
                  <a:gd name="T0" fmla="*/ 32 w 56"/>
                  <a:gd name="T1" fmla="*/ 46 h 48"/>
                  <a:gd name="T2" fmla="*/ 16 w 56"/>
                  <a:gd name="T3" fmla="*/ 39 h 48"/>
                  <a:gd name="T4" fmla="*/ 18 w 56"/>
                  <a:gd name="T5" fmla="*/ 6 h 48"/>
                  <a:gd name="T6" fmla="*/ 38 w 56"/>
                  <a:gd name="T7" fmla="*/ 9 h 48"/>
                  <a:gd name="T8" fmla="*/ 41 w 56"/>
                  <a:gd name="T9" fmla="*/ 26 h 48"/>
                  <a:gd name="T10" fmla="*/ 30 w 56"/>
                  <a:gd name="T11" fmla="*/ 33 h 48"/>
                  <a:gd name="T12" fmla="*/ 24 w 56"/>
                  <a:gd name="T13" fmla="*/ 26 h 48"/>
                  <a:gd name="T14" fmla="*/ 24 w 56"/>
                  <a:gd name="T15" fmla="*/ 18 h 48"/>
                  <a:gd name="T16" fmla="*/ 31 w 56"/>
                  <a:gd name="T17" fmla="*/ 18 h 48"/>
                  <a:gd name="T18" fmla="*/ 33 w 56"/>
                  <a:gd name="T19" fmla="*/ 24 h 48"/>
                  <a:gd name="T20" fmla="*/ 29 w 56"/>
                  <a:gd name="T21" fmla="*/ 27 h 48"/>
                  <a:gd name="T22" fmla="*/ 32 w 56"/>
                  <a:gd name="T23" fmla="*/ 12 h 48"/>
                  <a:gd name="T24" fmla="*/ 18 w 56"/>
                  <a:gd name="T25" fmla="*/ 25 h 48"/>
                  <a:gd name="T26" fmla="*/ 46 w 56"/>
                  <a:gd name="T27" fmla="*/ 12 h 48"/>
                  <a:gd name="T28" fmla="*/ 25 w 56"/>
                  <a:gd name="T29" fmla="*/ 1 h 48"/>
                  <a:gd name="T30" fmla="*/ 4 w 56"/>
                  <a:gd name="T31" fmla="*/ 23 h 48"/>
                  <a:gd name="T32" fmla="*/ 27 w 56"/>
                  <a:gd name="T33" fmla="*/ 48 h 48"/>
                  <a:gd name="T34" fmla="*/ 32 w 56"/>
                  <a:gd name="T35" fmla="*/ 4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 h="48">
                    <a:moveTo>
                      <a:pt x="32" y="46"/>
                    </a:moveTo>
                    <a:cubicBezTo>
                      <a:pt x="26" y="45"/>
                      <a:pt x="21" y="43"/>
                      <a:pt x="16" y="39"/>
                    </a:cubicBezTo>
                    <a:cubicBezTo>
                      <a:pt x="5" y="31"/>
                      <a:pt x="9" y="14"/>
                      <a:pt x="18" y="6"/>
                    </a:cubicBezTo>
                    <a:cubicBezTo>
                      <a:pt x="24" y="0"/>
                      <a:pt x="33" y="5"/>
                      <a:pt x="38" y="9"/>
                    </a:cubicBezTo>
                    <a:cubicBezTo>
                      <a:pt x="42" y="14"/>
                      <a:pt x="44" y="20"/>
                      <a:pt x="41" y="26"/>
                    </a:cubicBezTo>
                    <a:cubicBezTo>
                      <a:pt x="39" y="31"/>
                      <a:pt x="35" y="35"/>
                      <a:pt x="30" y="33"/>
                    </a:cubicBezTo>
                    <a:cubicBezTo>
                      <a:pt x="28" y="31"/>
                      <a:pt x="26" y="29"/>
                      <a:pt x="24" y="26"/>
                    </a:cubicBezTo>
                    <a:cubicBezTo>
                      <a:pt x="23" y="23"/>
                      <a:pt x="23" y="21"/>
                      <a:pt x="24" y="18"/>
                    </a:cubicBezTo>
                    <a:cubicBezTo>
                      <a:pt x="26" y="14"/>
                      <a:pt x="29" y="15"/>
                      <a:pt x="31" y="18"/>
                    </a:cubicBezTo>
                    <a:cubicBezTo>
                      <a:pt x="33" y="20"/>
                      <a:pt x="29" y="24"/>
                      <a:pt x="33" y="24"/>
                    </a:cubicBezTo>
                    <a:cubicBezTo>
                      <a:pt x="32" y="24"/>
                      <a:pt x="26" y="26"/>
                      <a:pt x="29" y="27"/>
                    </a:cubicBezTo>
                    <a:cubicBezTo>
                      <a:pt x="38" y="27"/>
                      <a:pt x="41" y="15"/>
                      <a:pt x="32" y="12"/>
                    </a:cubicBezTo>
                    <a:cubicBezTo>
                      <a:pt x="25" y="10"/>
                      <a:pt x="16" y="18"/>
                      <a:pt x="18" y="25"/>
                    </a:cubicBezTo>
                    <a:cubicBezTo>
                      <a:pt x="22" y="47"/>
                      <a:pt x="56" y="32"/>
                      <a:pt x="46" y="12"/>
                    </a:cubicBezTo>
                    <a:cubicBezTo>
                      <a:pt x="42" y="4"/>
                      <a:pt x="33" y="0"/>
                      <a:pt x="25" y="1"/>
                    </a:cubicBezTo>
                    <a:cubicBezTo>
                      <a:pt x="13" y="3"/>
                      <a:pt x="6" y="12"/>
                      <a:pt x="4" y="23"/>
                    </a:cubicBezTo>
                    <a:cubicBezTo>
                      <a:pt x="0" y="37"/>
                      <a:pt x="15" y="46"/>
                      <a:pt x="27" y="48"/>
                    </a:cubicBezTo>
                    <a:cubicBezTo>
                      <a:pt x="29" y="48"/>
                      <a:pt x="34" y="46"/>
                      <a:pt x="32" y="46"/>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73" name="Freeform 46">
                <a:extLst>
                  <a:ext uri="{FF2B5EF4-FFF2-40B4-BE49-F238E27FC236}">
                    <a16:creationId xmlns:a16="http://schemas.microsoft.com/office/drawing/2014/main" id="{17210E26-D4EB-4AFF-8DB0-D3EC3FC4A333}"/>
                  </a:ext>
                </a:extLst>
              </p:cNvPr>
              <p:cNvSpPr>
                <a:spLocks/>
              </p:cNvSpPr>
              <p:nvPr/>
            </p:nvSpPr>
            <p:spPr bwMode="auto">
              <a:xfrm>
                <a:off x="3724276" y="1724025"/>
                <a:ext cx="195263" cy="192088"/>
              </a:xfrm>
              <a:custGeom>
                <a:avLst/>
                <a:gdLst>
                  <a:gd name="T0" fmla="*/ 19 w 46"/>
                  <a:gd name="T1" fmla="*/ 4 h 45"/>
                  <a:gd name="T2" fmla="*/ 31 w 46"/>
                  <a:gd name="T3" fmla="*/ 14 h 45"/>
                  <a:gd name="T4" fmla="*/ 23 w 46"/>
                  <a:gd name="T5" fmla="*/ 40 h 45"/>
                  <a:gd name="T6" fmla="*/ 6 w 46"/>
                  <a:gd name="T7" fmla="*/ 25 h 45"/>
                  <a:gd name="T8" fmla="*/ 21 w 46"/>
                  <a:gd name="T9" fmla="*/ 21 h 45"/>
                  <a:gd name="T10" fmla="*/ 23 w 46"/>
                  <a:gd name="T11" fmla="*/ 28 h 45"/>
                  <a:gd name="T12" fmla="*/ 19 w 46"/>
                  <a:gd name="T13" fmla="*/ 30 h 45"/>
                  <a:gd name="T14" fmla="*/ 16 w 46"/>
                  <a:gd name="T15" fmla="*/ 26 h 45"/>
                  <a:gd name="T16" fmla="*/ 20 w 46"/>
                  <a:gd name="T17" fmla="*/ 22 h 45"/>
                  <a:gd name="T18" fmla="*/ 13 w 46"/>
                  <a:gd name="T19" fmla="*/ 33 h 45"/>
                  <a:gd name="T20" fmla="*/ 29 w 46"/>
                  <a:gd name="T21" fmla="*/ 27 h 45"/>
                  <a:gd name="T22" fmla="*/ 14 w 46"/>
                  <a:gd name="T23" fmla="*/ 14 h 45"/>
                  <a:gd name="T24" fmla="*/ 1 w 46"/>
                  <a:gd name="T25" fmla="*/ 29 h 45"/>
                  <a:gd name="T26" fmla="*/ 15 w 46"/>
                  <a:gd name="T27" fmla="*/ 43 h 45"/>
                  <a:gd name="T28" fmla="*/ 36 w 46"/>
                  <a:gd name="T29" fmla="*/ 35 h 45"/>
                  <a:gd name="T30" fmla="*/ 24 w 46"/>
                  <a:gd name="T31" fmla="*/ 1 h 45"/>
                  <a:gd name="T32" fmla="*/ 19 w 46"/>
                  <a:gd name="T33" fmla="*/ 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45">
                    <a:moveTo>
                      <a:pt x="19" y="4"/>
                    </a:moveTo>
                    <a:cubicBezTo>
                      <a:pt x="24" y="7"/>
                      <a:pt x="28" y="10"/>
                      <a:pt x="31" y="14"/>
                    </a:cubicBezTo>
                    <a:cubicBezTo>
                      <a:pt x="37" y="23"/>
                      <a:pt x="35" y="38"/>
                      <a:pt x="23" y="40"/>
                    </a:cubicBezTo>
                    <a:cubicBezTo>
                      <a:pt x="15" y="42"/>
                      <a:pt x="6" y="33"/>
                      <a:pt x="6" y="25"/>
                    </a:cubicBezTo>
                    <a:cubicBezTo>
                      <a:pt x="7" y="17"/>
                      <a:pt x="16" y="16"/>
                      <a:pt x="21" y="21"/>
                    </a:cubicBezTo>
                    <a:cubicBezTo>
                      <a:pt x="23" y="23"/>
                      <a:pt x="24" y="25"/>
                      <a:pt x="23" y="28"/>
                    </a:cubicBezTo>
                    <a:cubicBezTo>
                      <a:pt x="23" y="30"/>
                      <a:pt x="21" y="31"/>
                      <a:pt x="19" y="30"/>
                    </a:cubicBezTo>
                    <a:cubicBezTo>
                      <a:pt x="16" y="29"/>
                      <a:pt x="19" y="26"/>
                      <a:pt x="16" y="26"/>
                    </a:cubicBezTo>
                    <a:cubicBezTo>
                      <a:pt x="18" y="26"/>
                      <a:pt x="23" y="23"/>
                      <a:pt x="20" y="22"/>
                    </a:cubicBezTo>
                    <a:cubicBezTo>
                      <a:pt x="14" y="21"/>
                      <a:pt x="8" y="29"/>
                      <a:pt x="13" y="33"/>
                    </a:cubicBezTo>
                    <a:cubicBezTo>
                      <a:pt x="19" y="37"/>
                      <a:pt x="27" y="33"/>
                      <a:pt x="29" y="27"/>
                    </a:cubicBezTo>
                    <a:cubicBezTo>
                      <a:pt x="32" y="19"/>
                      <a:pt x="20" y="13"/>
                      <a:pt x="14" y="14"/>
                    </a:cubicBezTo>
                    <a:cubicBezTo>
                      <a:pt x="6" y="14"/>
                      <a:pt x="0" y="22"/>
                      <a:pt x="1" y="29"/>
                    </a:cubicBezTo>
                    <a:cubicBezTo>
                      <a:pt x="2" y="36"/>
                      <a:pt x="9" y="41"/>
                      <a:pt x="15" y="43"/>
                    </a:cubicBezTo>
                    <a:cubicBezTo>
                      <a:pt x="23" y="45"/>
                      <a:pt x="31" y="42"/>
                      <a:pt x="36" y="35"/>
                    </a:cubicBezTo>
                    <a:cubicBezTo>
                      <a:pt x="46" y="22"/>
                      <a:pt x="37" y="8"/>
                      <a:pt x="24" y="1"/>
                    </a:cubicBezTo>
                    <a:cubicBezTo>
                      <a:pt x="22" y="0"/>
                      <a:pt x="17" y="3"/>
                      <a:pt x="19"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74" name="Freeform 47">
                <a:extLst>
                  <a:ext uri="{FF2B5EF4-FFF2-40B4-BE49-F238E27FC236}">
                    <a16:creationId xmlns:a16="http://schemas.microsoft.com/office/drawing/2014/main" id="{5CA90BE8-F2C0-4C44-903F-C3DE88BE65AF}"/>
                  </a:ext>
                </a:extLst>
              </p:cNvPr>
              <p:cNvSpPr>
                <a:spLocks/>
              </p:cNvSpPr>
              <p:nvPr/>
            </p:nvSpPr>
            <p:spPr bwMode="auto">
              <a:xfrm>
                <a:off x="2295526" y="469900"/>
                <a:ext cx="446088" cy="425450"/>
              </a:xfrm>
              <a:custGeom>
                <a:avLst/>
                <a:gdLst>
                  <a:gd name="T0" fmla="*/ 60 w 105"/>
                  <a:gd name="T1" fmla="*/ 7 h 100"/>
                  <a:gd name="T2" fmla="*/ 85 w 105"/>
                  <a:gd name="T3" fmla="*/ 72 h 100"/>
                  <a:gd name="T4" fmla="*/ 6 w 105"/>
                  <a:gd name="T5" fmla="*/ 55 h 100"/>
                  <a:gd name="T6" fmla="*/ 60 w 105"/>
                  <a:gd name="T7" fmla="*/ 7 h 100"/>
                </a:gdLst>
                <a:ahLst/>
                <a:cxnLst>
                  <a:cxn ang="0">
                    <a:pos x="T0" y="T1"/>
                  </a:cxn>
                  <a:cxn ang="0">
                    <a:pos x="T2" y="T3"/>
                  </a:cxn>
                  <a:cxn ang="0">
                    <a:pos x="T4" y="T5"/>
                  </a:cxn>
                  <a:cxn ang="0">
                    <a:pos x="T6" y="T7"/>
                  </a:cxn>
                </a:cxnLst>
                <a:rect l="0" t="0" r="r" b="b"/>
                <a:pathLst>
                  <a:path w="105" h="100">
                    <a:moveTo>
                      <a:pt x="60" y="7"/>
                    </a:moveTo>
                    <a:cubicBezTo>
                      <a:pt x="85" y="14"/>
                      <a:pt x="105" y="45"/>
                      <a:pt x="85" y="72"/>
                    </a:cubicBezTo>
                    <a:cubicBezTo>
                      <a:pt x="65" y="100"/>
                      <a:pt x="11" y="93"/>
                      <a:pt x="6" y="55"/>
                    </a:cubicBezTo>
                    <a:cubicBezTo>
                      <a:pt x="0" y="17"/>
                      <a:pt x="34" y="0"/>
                      <a:pt x="60" y="7"/>
                    </a:cubicBezTo>
                    <a:close/>
                  </a:path>
                </a:pathLst>
              </a:custGeom>
              <a:solidFill>
                <a:srgbClr val="FFCF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75" name="Freeform 48">
                <a:extLst>
                  <a:ext uri="{FF2B5EF4-FFF2-40B4-BE49-F238E27FC236}">
                    <a16:creationId xmlns:a16="http://schemas.microsoft.com/office/drawing/2014/main" id="{985BF024-A428-4AFE-9914-E93AA488C82C}"/>
                  </a:ext>
                </a:extLst>
              </p:cNvPr>
              <p:cNvSpPr>
                <a:spLocks/>
              </p:cNvSpPr>
              <p:nvPr/>
            </p:nvSpPr>
            <p:spPr bwMode="auto">
              <a:xfrm>
                <a:off x="2257426" y="439738"/>
                <a:ext cx="484188" cy="400050"/>
              </a:xfrm>
              <a:custGeom>
                <a:avLst/>
                <a:gdLst>
                  <a:gd name="T0" fmla="*/ 64 w 114"/>
                  <a:gd name="T1" fmla="*/ 8 h 94"/>
                  <a:gd name="T2" fmla="*/ 95 w 114"/>
                  <a:gd name="T3" fmla="*/ 59 h 94"/>
                  <a:gd name="T4" fmla="*/ 40 w 114"/>
                  <a:gd name="T5" fmla="*/ 84 h 94"/>
                  <a:gd name="T6" fmla="*/ 15 w 114"/>
                  <a:gd name="T7" fmla="*/ 41 h 94"/>
                  <a:gd name="T8" fmla="*/ 65 w 114"/>
                  <a:gd name="T9" fmla="*/ 8 h 94"/>
                  <a:gd name="T10" fmla="*/ 69 w 114"/>
                  <a:gd name="T11" fmla="*/ 5 h 94"/>
                  <a:gd name="T12" fmla="*/ 15 w 114"/>
                  <a:gd name="T13" fmla="*/ 24 h 94"/>
                  <a:gd name="T14" fmla="*/ 36 w 114"/>
                  <a:gd name="T15" fmla="*/ 86 h 94"/>
                  <a:gd name="T16" fmla="*/ 90 w 114"/>
                  <a:gd name="T17" fmla="*/ 77 h 94"/>
                  <a:gd name="T18" fmla="*/ 69 w 114"/>
                  <a:gd name="T19" fmla="*/ 5 h 94"/>
                  <a:gd name="T20" fmla="*/ 64 w 114"/>
                  <a:gd name="T21" fmla="*/ 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94">
                    <a:moveTo>
                      <a:pt x="64" y="8"/>
                    </a:moveTo>
                    <a:cubicBezTo>
                      <a:pt x="87" y="15"/>
                      <a:pt x="101" y="36"/>
                      <a:pt x="95" y="59"/>
                    </a:cubicBezTo>
                    <a:cubicBezTo>
                      <a:pt x="90" y="84"/>
                      <a:pt x="62" y="91"/>
                      <a:pt x="40" y="84"/>
                    </a:cubicBezTo>
                    <a:cubicBezTo>
                      <a:pt x="22" y="77"/>
                      <a:pt x="14" y="59"/>
                      <a:pt x="15" y="41"/>
                    </a:cubicBezTo>
                    <a:cubicBezTo>
                      <a:pt x="16" y="16"/>
                      <a:pt x="42" y="3"/>
                      <a:pt x="65" y="8"/>
                    </a:cubicBezTo>
                    <a:cubicBezTo>
                      <a:pt x="67" y="8"/>
                      <a:pt x="72" y="6"/>
                      <a:pt x="69" y="5"/>
                    </a:cubicBezTo>
                    <a:cubicBezTo>
                      <a:pt x="49" y="0"/>
                      <a:pt x="27" y="7"/>
                      <a:pt x="15" y="24"/>
                    </a:cubicBezTo>
                    <a:cubicBezTo>
                      <a:pt x="0" y="47"/>
                      <a:pt x="13" y="76"/>
                      <a:pt x="36" y="86"/>
                    </a:cubicBezTo>
                    <a:cubicBezTo>
                      <a:pt x="52" y="94"/>
                      <a:pt x="77" y="90"/>
                      <a:pt x="90" y="77"/>
                    </a:cubicBezTo>
                    <a:cubicBezTo>
                      <a:pt x="114" y="51"/>
                      <a:pt x="100" y="15"/>
                      <a:pt x="69" y="5"/>
                    </a:cubicBezTo>
                    <a:cubicBezTo>
                      <a:pt x="68" y="5"/>
                      <a:pt x="62" y="7"/>
                      <a:pt x="64" y="8"/>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76" name="Freeform 49">
                <a:extLst>
                  <a:ext uri="{FF2B5EF4-FFF2-40B4-BE49-F238E27FC236}">
                    <a16:creationId xmlns:a16="http://schemas.microsoft.com/office/drawing/2014/main" id="{9EE17E14-E9AC-47C7-AD16-DF308AF04702}"/>
                  </a:ext>
                </a:extLst>
              </p:cNvPr>
              <p:cNvSpPr>
                <a:spLocks/>
              </p:cNvSpPr>
              <p:nvPr/>
            </p:nvSpPr>
            <p:spPr bwMode="auto">
              <a:xfrm>
                <a:off x="2355851" y="627063"/>
                <a:ext cx="66675" cy="33338"/>
              </a:xfrm>
              <a:custGeom>
                <a:avLst/>
                <a:gdLst>
                  <a:gd name="T0" fmla="*/ 0 w 16"/>
                  <a:gd name="T1" fmla="*/ 3 h 8"/>
                  <a:gd name="T2" fmla="*/ 7 w 16"/>
                  <a:gd name="T3" fmla="*/ 8 h 8"/>
                  <a:gd name="T4" fmla="*/ 15 w 16"/>
                  <a:gd name="T5" fmla="*/ 5 h 8"/>
                  <a:gd name="T6" fmla="*/ 8 w 16"/>
                  <a:gd name="T7" fmla="*/ 0 h 8"/>
                  <a:gd name="T8" fmla="*/ 0 w 16"/>
                  <a:gd name="T9" fmla="*/ 3 h 8"/>
                </a:gdLst>
                <a:ahLst/>
                <a:cxnLst>
                  <a:cxn ang="0">
                    <a:pos x="T0" y="T1"/>
                  </a:cxn>
                  <a:cxn ang="0">
                    <a:pos x="T2" y="T3"/>
                  </a:cxn>
                  <a:cxn ang="0">
                    <a:pos x="T4" y="T5"/>
                  </a:cxn>
                  <a:cxn ang="0">
                    <a:pos x="T6" y="T7"/>
                  </a:cxn>
                  <a:cxn ang="0">
                    <a:pos x="T8" y="T9"/>
                  </a:cxn>
                </a:cxnLst>
                <a:rect l="0" t="0" r="r" b="b"/>
                <a:pathLst>
                  <a:path w="16" h="8">
                    <a:moveTo>
                      <a:pt x="0" y="3"/>
                    </a:moveTo>
                    <a:cubicBezTo>
                      <a:pt x="0" y="5"/>
                      <a:pt x="3" y="7"/>
                      <a:pt x="7" y="8"/>
                    </a:cubicBezTo>
                    <a:cubicBezTo>
                      <a:pt x="12" y="8"/>
                      <a:pt x="15" y="7"/>
                      <a:pt x="15" y="5"/>
                    </a:cubicBezTo>
                    <a:cubicBezTo>
                      <a:pt x="16" y="3"/>
                      <a:pt x="13" y="1"/>
                      <a:pt x="8" y="0"/>
                    </a:cubicBezTo>
                    <a:cubicBezTo>
                      <a:pt x="4" y="0"/>
                      <a:pt x="1" y="1"/>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77" name="Freeform 50">
                <a:extLst>
                  <a:ext uri="{FF2B5EF4-FFF2-40B4-BE49-F238E27FC236}">
                    <a16:creationId xmlns:a16="http://schemas.microsoft.com/office/drawing/2014/main" id="{5E988BB5-5D0F-4675-B766-3E1CDE916F98}"/>
                  </a:ext>
                </a:extLst>
              </p:cNvPr>
              <p:cNvSpPr>
                <a:spLocks/>
              </p:cNvSpPr>
              <p:nvPr/>
            </p:nvSpPr>
            <p:spPr bwMode="auto">
              <a:xfrm>
                <a:off x="2574926" y="657225"/>
                <a:ext cx="68263" cy="38100"/>
              </a:xfrm>
              <a:custGeom>
                <a:avLst/>
                <a:gdLst>
                  <a:gd name="T0" fmla="*/ 0 w 16"/>
                  <a:gd name="T1" fmla="*/ 3 h 9"/>
                  <a:gd name="T2" fmla="*/ 7 w 16"/>
                  <a:gd name="T3" fmla="*/ 8 h 9"/>
                  <a:gd name="T4" fmla="*/ 15 w 16"/>
                  <a:gd name="T5" fmla="*/ 5 h 9"/>
                  <a:gd name="T6" fmla="*/ 8 w 16"/>
                  <a:gd name="T7" fmla="*/ 1 h 9"/>
                  <a:gd name="T8" fmla="*/ 0 w 16"/>
                  <a:gd name="T9" fmla="*/ 3 h 9"/>
                </a:gdLst>
                <a:ahLst/>
                <a:cxnLst>
                  <a:cxn ang="0">
                    <a:pos x="T0" y="T1"/>
                  </a:cxn>
                  <a:cxn ang="0">
                    <a:pos x="T2" y="T3"/>
                  </a:cxn>
                  <a:cxn ang="0">
                    <a:pos x="T4" y="T5"/>
                  </a:cxn>
                  <a:cxn ang="0">
                    <a:pos x="T6" y="T7"/>
                  </a:cxn>
                  <a:cxn ang="0">
                    <a:pos x="T8" y="T9"/>
                  </a:cxn>
                </a:cxnLst>
                <a:rect l="0" t="0" r="r" b="b"/>
                <a:pathLst>
                  <a:path w="16" h="9">
                    <a:moveTo>
                      <a:pt x="0" y="3"/>
                    </a:moveTo>
                    <a:cubicBezTo>
                      <a:pt x="0" y="5"/>
                      <a:pt x="3" y="8"/>
                      <a:pt x="7" y="8"/>
                    </a:cubicBezTo>
                    <a:cubicBezTo>
                      <a:pt x="12" y="9"/>
                      <a:pt x="15" y="7"/>
                      <a:pt x="15" y="5"/>
                    </a:cubicBezTo>
                    <a:cubicBezTo>
                      <a:pt x="16" y="3"/>
                      <a:pt x="13" y="1"/>
                      <a:pt x="8" y="1"/>
                    </a:cubicBezTo>
                    <a:cubicBezTo>
                      <a:pt x="4" y="0"/>
                      <a:pt x="1" y="1"/>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78" name="Freeform 51">
                <a:extLst>
                  <a:ext uri="{FF2B5EF4-FFF2-40B4-BE49-F238E27FC236}">
                    <a16:creationId xmlns:a16="http://schemas.microsoft.com/office/drawing/2014/main" id="{0AD72A0F-DA6A-4D4E-A94A-1B8341DDACE1}"/>
                  </a:ext>
                </a:extLst>
              </p:cNvPr>
              <p:cNvSpPr>
                <a:spLocks/>
              </p:cNvSpPr>
              <p:nvPr/>
            </p:nvSpPr>
            <p:spPr bwMode="auto">
              <a:xfrm>
                <a:off x="2363789" y="635000"/>
                <a:ext cx="258763" cy="161925"/>
              </a:xfrm>
              <a:custGeom>
                <a:avLst/>
                <a:gdLst>
                  <a:gd name="T0" fmla="*/ 54 w 61"/>
                  <a:gd name="T1" fmla="*/ 11 h 38"/>
                  <a:gd name="T2" fmla="*/ 9 w 61"/>
                  <a:gd name="T3" fmla="*/ 3 h 38"/>
                  <a:gd name="T4" fmla="*/ 3 w 61"/>
                  <a:gd name="T5" fmla="*/ 4 h 38"/>
                  <a:gd name="T6" fmla="*/ 60 w 61"/>
                  <a:gd name="T7" fmla="*/ 10 h 38"/>
                  <a:gd name="T8" fmla="*/ 54 w 61"/>
                  <a:gd name="T9" fmla="*/ 11 h 38"/>
                </a:gdLst>
                <a:ahLst/>
                <a:cxnLst>
                  <a:cxn ang="0">
                    <a:pos x="T0" y="T1"/>
                  </a:cxn>
                  <a:cxn ang="0">
                    <a:pos x="T2" y="T3"/>
                  </a:cxn>
                  <a:cxn ang="0">
                    <a:pos x="T4" y="T5"/>
                  </a:cxn>
                  <a:cxn ang="0">
                    <a:pos x="T6" y="T7"/>
                  </a:cxn>
                  <a:cxn ang="0">
                    <a:pos x="T8" y="T9"/>
                  </a:cxn>
                </a:cxnLst>
                <a:rect l="0" t="0" r="r" b="b"/>
                <a:pathLst>
                  <a:path w="61" h="38">
                    <a:moveTo>
                      <a:pt x="54" y="11"/>
                    </a:moveTo>
                    <a:cubicBezTo>
                      <a:pt x="52" y="34"/>
                      <a:pt x="7" y="26"/>
                      <a:pt x="9" y="3"/>
                    </a:cubicBezTo>
                    <a:cubicBezTo>
                      <a:pt x="9" y="0"/>
                      <a:pt x="3" y="1"/>
                      <a:pt x="3" y="4"/>
                    </a:cubicBezTo>
                    <a:cubicBezTo>
                      <a:pt x="0" y="33"/>
                      <a:pt x="57" y="38"/>
                      <a:pt x="60" y="10"/>
                    </a:cubicBezTo>
                    <a:cubicBezTo>
                      <a:pt x="61" y="7"/>
                      <a:pt x="55" y="8"/>
                      <a:pt x="54" y="11"/>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79" name="Freeform 52">
                <a:extLst>
                  <a:ext uri="{FF2B5EF4-FFF2-40B4-BE49-F238E27FC236}">
                    <a16:creationId xmlns:a16="http://schemas.microsoft.com/office/drawing/2014/main" id="{03D2B98D-66B9-4E99-9F66-51DFCA960301}"/>
                  </a:ext>
                </a:extLst>
              </p:cNvPr>
              <p:cNvSpPr>
                <a:spLocks/>
              </p:cNvSpPr>
              <p:nvPr/>
            </p:nvSpPr>
            <p:spPr bwMode="auto">
              <a:xfrm>
                <a:off x="2584451" y="601663"/>
                <a:ext cx="46038" cy="33338"/>
              </a:xfrm>
              <a:custGeom>
                <a:avLst/>
                <a:gdLst>
                  <a:gd name="T0" fmla="*/ 5 w 11"/>
                  <a:gd name="T1" fmla="*/ 1 h 8"/>
                  <a:gd name="T2" fmla="*/ 5 w 11"/>
                  <a:gd name="T3" fmla="*/ 8 h 8"/>
                  <a:gd name="T4" fmla="*/ 5 w 11"/>
                  <a:gd name="T5" fmla="*/ 1 h 8"/>
                </a:gdLst>
                <a:ahLst/>
                <a:cxnLst>
                  <a:cxn ang="0">
                    <a:pos x="T0" y="T1"/>
                  </a:cxn>
                  <a:cxn ang="0">
                    <a:pos x="T2" y="T3"/>
                  </a:cxn>
                  <a:cxn ang="0">
                    <a:pos x="T4" y="T5"/>
                  </a:cxn>
                </a:cxnLst>
                <a:rect l="0" t="0" r="r" b="b"/>
                <a:pathLst>
                  <a:path w="11" h="8">
                    <a:moveTo>
                      <a:pt x="5" y="1"/>
                    </a:moveTo>
                    <a:cubicBezTo>
                      <a:pt x="9" y="0"/>
                      <a:pt x="11" y="7"/>
                      <a:pt x="5" y="8"/>
                    </a:cubicBezTo>
                    <a:cubicBezTo>
                      <a:pt x="2" y="8"/>
                      <a:pt x="0" y="2"/>
                      <a:pt x="5" y="1"/>
                    </a:cubicBezTo>
                    <a:close/>
                  </a:path>
                </a:pathLst>
              </a:custGeom>
              <a:solidFill>
                <a:srgbClr val="6E27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0" name="Freeform 53">
                <a:extLst>
                  <a:ext uri="{FF2B5EF4-FFF2-40B4-BE49-F238E27FC236}">
                    <a16:creationId xmlns:a16="http://schemas.microsoft.com/office/drawing/2014/main" id="{BEA84A27-811E-4014-81E7-5217787706E6}"/>
                  </a:ext>
                </a:extLst>
              </p:cNvPr>
              <p:cNvSpPr>
                <a:spLocks/>
              </p:cNvSpPr>
              <p:nvPr/>
            </p:nvSpPr>
            <p:spPr bwMode="auto">
              <a:xfrm>
                <a:off x="2393951" y="581025"/>
                <a:ext cx="41275" cy="33338"/>
              </a:xfrm>
              <a:custGeom>
                <a:avLst/>
                <a:gdLst>
                  <a:gd name="T0" fmla="*/ 4 w 10"/>
                  <a:gd name="T1" fmla="*/ 1 h 8"/>
                  <a:gd name="T2" fmla="*/ 5 w 10"/>
                  <a:gd name="T3" fmla="*/ 7 h 8"/>
                  <a:gd name="T4" fmla="*/ 4 w 10"/>
                  <a:gd name="T5" fmla="*/ 1 h 8"/>
                </a:gdLst>
                <a:ahLst/>
                <a:cxnLst>
                  <a:cxn ang="0">
                    <a:pos x="T0" y="T1"/>
                  </a:cxn>
                  <a:cxn ang="0">
                    <a:pos x="T2" y="T3"/>
                  </a:cxn>
                  <a:cxn ang="0">
                    <a:pos x="T4" y="T5"/>
                  </a:cxn>
                </a:cxnLst>
                <a:rect l="0" t="0" r="r" b="b"/>
                <a:pathLst>
                  <a:path w="10" h="8">
                    <a:moveTo>
                      <a:pt x="4" y="1"/>
                    </a:moveTo>
                    <a:cubicBezTo>
                      <a:pt x="9" y="0"/>
                      <a:pt x="10" y="7"/>
                      <a:pt x="5" y="7"/>
                    </a:cubicBezTo>
                    <a:cubicBezTo>
                      <a:pt x="1" y="8"/>
                      <a:pt x="0" y="2"/>
                      <a:pt x="4" y="1"/>
                    </a:cubicBezTo>
                    <a:close/>
                  </a:path>
                </a:pathLst>
              </a:custGeom>
              <a:solidFill>
                <a:srgbClr val="6E27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1" name="Freeform 54">
                <a:extLst>
                  <a:ext uri="{FF2B5EF4-FFF2-40B4-BE49-F238E27FC236}">
                    <a16:creationId xmlns:a16="http://schemas.microsoft.com/office/drawing/2014/main" id="{CB77B026-B6F8-4566-A4B8-27CF47F8FDB1}"/>
                  </a:ext>
                </a:extLst>
              </p:cNvPr>
              <p:cNvSpPr>
                <a:spLocks/>
              </p:cNvSpPr>
              <p:nvPr/>
            </p:nvSpPr>
            <p:spPr bwMode="auto">
              <a:xfrm>
                <a:off x="2295526" y="831850"/>
                <a:ext cx="76200" cy="114300"/>
              </a:xfrm>
              <a:custGeom>
                <a:avLst/>
                <a:gdLst>
                  <a:gd name="T0" fmla="*/ 11 w 18"/>
                  <a:gd name="T1" fmla="*/ 2 h 27"/>
                  <a:gd name="T2" fmla="*/ 1 w 18"/>
                  <a:gd name="T3" fmla="*/ 24 h 27"/>
                  <a:gd name="T4" fmla="*/ 7 w 18"/>
                  <a:gd name="T5" fmla="*/ 25 h 27"/>
                  <a:gd name="T6" fmla="*/ 17 w 18"/>
                  <a:gd name="T7" fmla="*/ 3 h 27"/>
                  <a:gd name="T8" fmla="*/ 11 w 18"/>
                  <a:gd name="T9" fmla="*/ 2 h 27"/>
                </a:gdLst>
                <a:ahLst/>
                <a:cxnLst>
                  <a:cxn ang="0">
                    <a:pos x="T0" y="T1"/>
                  </a:cxn>
                  <a:cxn ang="0">
                    <a:pos x="T2" y="T3"/>
                  </a:cxn>
                  <a:cxn ang="0">
                    <a:pos x="T4" y="T5"/>
                  </a:cxn>
                  <a:cxn ang="0">
                    <a:pos x="T6" y="T7"/>
                  </a:cxn>
                  <a:cxn ang="0">
                    <a:pos x="T8" y="T9"/>
                  </a:cxn>
                </a:cxnLst>
                <a:rect l="0" t="0" r="r" b="b"/>
                <a:pathLst>
                  <a:path w="18" h="27">
                    <a:moveTo>
                      <a:pt x="11" y="2"/>
                    </a:moveTo>
                    <a:cubicBezTo>
                      <a:pt x="8" y="10"/>
                      <a:pt x="5" y="17"/>
                      <a:pt x="1" y="24"/>
                    </a:cubicBezTo>
                    <a:cubicBezTo>
                      <a:pt x="0" y="27"/>
                      <a:pt x="6" y="26"/>
                      <a:pt x="7" y="25"/>
                    </a:cubicBezTo>
                    <a:cubicBezTo>
                      <a:pt x="10" y="17"/>
                      <a:pt x="13" y="10"/>
                      <a:pt x="17" y="3"/>
                    </a:cubicBezTo>
                    <a:cubicBezTo>
                      <a:pt x="18" y="0"/>
                      <a:pt x="12" y="1"/>
                      <a:pt x="11" y="2"/>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2" name="Freeform 55">
                <a:extLst>
                  <a:ext uri="{FF2B5EF4-FFF2-40B4-BE49-F238E27FC236}">
                    <a16:creationId xmlns:a16="http://schemas.microsoft.com/office/drawing/2014/main" id="{93265C82-4C27-4B1E-A7F1-6F3D0A0BF4BD}"/>
                  </a:ext>
                </a:extLst>
              </p:cNvPr>
              <p:cNvSpPr>
                <a:spLocks/>
              </p:cNvSpPr>
              <p:nvPr/>
            </p:nvSpPr>
            <p:spPr bwMode="auto">
              <a:xfrm>
                <a:off x="2201864" y="754063"/>
                <a:ext cx="119063" cy="47625"/>
              </a:xfrm>
              <a:custGeom>
                <a:avLst/>
                <a:gdLst>
                  <a:gd name="T0" fmla="*/ 22 w 28"/>
                  <a:gd name="T1" fmla="*/ 1 h 11"/>
                  <a:gd name="T2" fmla="*/ 2 w 28"/>
                  <a:gd name="T3" fmla="*/ 9 h 11"/>
                  <a:gd name="T4" fmla="*/ 1 w 28"/>
                  <a:gd name="T5" fmla="*/ 11 h 11"/>
                  <a:gd name="T6" fmla="*/ 5 w 28"/>
                  <a:gd name="T7" fmla="*/ 10 h 11"/>
                  <a:gd name="T8" fmla="*/ 26 w 28"/>
                  <a:gd name="T9" fmla="*/ 1 h 11"/>
                  <a:gd name="T10" fmla="*/ 26 w 28"/>
                  <a:gd name="T11" fmla="*/ 0 h 11"/>
                  <a:gd name="T12" fmla="*/ 22 w 28"/>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28" h="11">
                    <a:moveTo>
                      <a:pt x="22" y="1"/>
                    </a:moveTo>
                    <a:cubicBezTo>
                      <a:pt x="15" y="3"/>
                      <a:pt x="8" y="6"/>
                      <a:pt x="2" y="9"/>
                    </a:cubicBezTo>
                    <a:cubicBezTo>
                      <a:pt x="1" y="10"/>
                      <a:pt x="0" y="11"/>
                      <a:pt x="1" y="11"/>
                    </a:cubicBezTo>
                    <a:cubicBezTo>
                      <a:pt x="2" y="11"/>
                      <a:pt x="4" y="11"/>
                      <a:pt x="5" y="10"/>
                    </a:cubicBezTo>
                    <a:cubicBezTo>
                      <a:pt x="12" y="7"/>
                      <a:pt x="19" y="4"/>
                      <a:pt x="26" y="1"/>
                    </a:cubicBezTo>
                    <a:cubicBezTo>
                      <a:pt x="26" y="1"/>
                      <a:pt x="28" y="0"/>
                      <a:pt x="26" y="0"/>
                    </a:cubicBezTo>
                    <a:cubicBezTo>
                      <a:pt x="25" y="0"/>
                      <a:pt x="24" y="0"/>
                      <a:pt x="22" y="1"/>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3" name="Freeform 56">
                <a:extLst>
                  <a:ext uri="{FF2B5EF4-FFF2-40B4-BE49-F238E27FC236}">
                    <a16:creationId xmlns:a16="http://schemas.microsoft.com/office/drawing/2014/main" id="{EA49DDD3-2404-46E1-A9F0-E1A269C095C1}"/>
                  </a:ext>
                </a:extLst>
              </p:cNvPr>
              <p:cNvSpPr>
                <a:spLocks/>
              </p:cNvSpPr>
              <p:nvPr/>
            </p:nvSpPr>
            <p:spPr bwMode="auto">
              <a:xfrm>
                <a:off x="2503489" y="857250"/>
                <a:ext cx="42863" cy="119063"/>
              </a:xfrm>
              <a:custGeom>
                <a:avLst/>
                <a:gdLst>
                  <a:gd name="T0" fmla="*/ 1 w 10"/>
                  <a:gd name="T1" fmla="*/ 4 h 28"/>
                  <a:gd name="T2" fmla="*/ 4 w 10"/>
                  <a:gd name="T3" fmla="*/ 25 h 28"/>
                  <a:gd name="T4" fmla="*/ 10 w 10"/>
                  <a:gd name="T5" fmla="*/ 24 h 28"/>
                  <a:gd name="T6" fmla="*/ 7 w 10"/>
                  <a:gd name="T7" fmla="*/ 3 h 28"/>
                  <a:gd name="T8" fmla="*/ 1 w 10"/>
                  <a:gd name="T9" fmla="*/ 4 h 28"/>
                </a:gdLst>
                <a:ahLst/>
                <a:cxnLst>
                  <a:cxn ang="0">
                    <a:pos x="T0" y="T1"/>
                  </a:cxn>
                  <a:cxn ang="0">
                    <a:pos x="T2" y="T3"/>
                  </a:cxn>
                  <a:cxn ang="0">
                    <a:pos x="T4" y="T5"/>
                  </a:cxn>
                  <a:cxn ang="0">
                    <a:pos x="T6" y="T7"/>
                  </a:cxn>
                  <a:cxn ang="0">
                    <a:pos x="T8" y="T9"/>
                  </a:cxn>
                </a:cxnLst>
                <a:rect l="0" t="0" r="r" b="b"/>
                <a:pathLst>
                  <a:path w="10" h="28">
                    <a:moveTo>
                      <a:pt x="1" y="4"/>
                    </a:moveTo>
                    <a:cubicBezTo>
                      <a:pt x="2" y="11"/>
                      <a:pt x="3" y="18"/>
                      <a:pt x="4" y="25"/>
                    </a:cubicBezTo>
                    <a:cubicBezTo>
                      <a:pt x="4" y="28"/>
                      <a:pt x="10" y="26"/>
                      <a:pt x="10" y="24"/>
                    </a:cubicBezTo>
                    <a:cubicBezTo>
                      <a:pt x="9" y="17"/>
                      <a:pt x="8" y="10"/>
                      <a:pt x="7" y="3"/>
                    </a:cubicBezTo>
                    <a:cubicBezTo>
                      <a:pt x="6" y="0"/>
                      <a:pt x="0" y="2"/>
                      <a:pt x="1"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4" name="Freeform 57">
                <a:extLst>
                  <a:ext uri="{FF2B5EF4-FFF2-40B4-BE49-F238E27FC236}">
                    <a16:creationId xmlns:a16="http://schemas.microsoft.com/office/drawing/2014/main" id="{F8931C01-71AA-4A66-951D-6028CDDCB796}"/>
                  </a:ext>
                </a:extLst>
              </p:cNvPr>
              <p:cNvSpPr>
                <a:spLocks/>
              </p:cNvSpPr>
              <p:nvPr/>
            </p:nvSpPr>
            <p:spPr bwMode="auto">
              <a:xfrm>
                <a:off x="2635251" y="801688"/>
                <a:ext cx="93663" cy="96838"/>
              </a:xfrm>
              <a:custGeom>
                <a:avLst/>
                <a:gdLst>
                  <a:gd name="T0" fmla="*/ 1 w 22"/>
                  <a:gd name="T1" fmla="*/ 3 h 23"/>
                  <a:gd name="T2" fmla="*/ 15 w 22"/>
                  <a:gd name="T3" fmla="*/ 22 h 23"/>
                  <a:gd name="T4" fmla="*/ 21 w 22"/>
                  <a:gd name="T5" fmla="*/ 19 h 23"/>
                  <a:gd name="T6" fmla="*/ 7 w 22"/>
                  <a:gd name="T7" fmla="*/ 1 h 23"/>
                  <a:gd name="T8" fmla="*/ 1 w 22"/>
                  <a:gd name="T9" fmla="*/ 3 h 23"/>
                </a:gdLst>
                <a:ahLst/>
                <a:cxnLst>
                  <a:cxn ang="0">
                    <a:pos x="T0" y="T1"/>
                  </a:cxn>
                  <a:cxn ang="0">
                    <a:pos x="T2" y="T3"/>
                  </a:cxn>
                  <a:cxn ang="0">
                    <a:pos x="T4" y="T5"/>
                  </a:cxn>
                  <a:cxn ang="0">
                    <a:pos x="T6" y="T7"/>
                  </a:cxn>
                  <a:cxn ang="0">
                    <a:pos x="T8" y="T9"/>
                  </a:cxn>
                </a:cxnLst>
                <a:rect l="0" t="0" r="r" b="b"/>
                <a:pathLst>
                  <a:path w="22" h="23">
                    <a:moveTo>
                      <a:pt x="1" y="3"/>
                    </a:moveTo>
                    <a:cubicBezTo>
                      <a:pt x="6" y="9"/>
                      <a:pt x="11" y="16"/>
                      <a:pt x="15" y="22"/>
                    </a:cubicBezTo>
                    <a:cubicBezTo>
                      <a:pt x="16" y="23"/>
                      <a:pt x="22" y="21"/>
                      <a:pt x="21" y="19"/>
                    </a:cubicBezTo>
                    <a:cubicBezTo>
                      <a:pt x="16" y="13"/>
                      <a:pt x="11" y="7"/>
                      <a:pt x="7" y="1"/>
                    </a:cubicBezTo>
                    <a:cubicBezTo>
                      <a:pt x="6" y="0"/>
                      <a:pt x="0" y="2"/>
                      <a:pt x="1"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5" name="Freeform 58">
                <a:extLst>
                  <a:ext uri="{FF2B5EF4-FFF2-40B4-BE49-F238E27FC236}">
                    <a16:creationId xmlns:a16="http://schemas.microsoft.com/office/drawing/2014/main" id="{8B17CD27-7689-4C90-91E8-02C3B0F7A81D}"/>
                  </a:ext>
                </a:extLst>
              </p:cNvPr>
              <p:cNvSpPr>
                <a:spLocks/>
              </p:cNvSpPr>
              <p:nvPr/>
            </p:nvSpPr>
            <p:spPr bwMode="auto">
              <a:xfrm>
                <a:off x="2105026" y="631825"/>
                <a:ext cx="169863" cy="28575"/>
              </a:xfrm>
              <a:custGeom>
                <a:avLst/>
                <a:gdLst>
                  <a:gd name="T0" fmla="*/ 36 w 40"/>
                  <a:gd name="T1" fmla="*/ 0 h 7"/>
                  <a:gd name="T2" fmla="*/ 5 w 40"/>
                  <a:gd name="T3" fmla="*/ 3 h 7"/>
                  <a:gd name="T4" fmla="*/ 4 w 40"/>
                  <a:gd name="T5" fmla="*/ 7 h 7"/>
                  <a:gd name="T6" fmla="*/ 36 w 40"/>
                  <a:gd name="T7" fmla="*/ 4 h 7"/>
                  <a:gd name="T8" fmla="*/ 36 w 40"/>
                  <a:gd name="T9" fmla="*/ 0 h 7"/>
                </a:gdLst>
                <a:ahLst/>
                <a:cxnLst>
                  <a:cxn ang="0">
                    <a:pos x="T0" y="T1"/>
                  </a:cxn>
                  <a:cxn ang="0">
                    <a:pos x="T2" y="T3"/>
                  </a:cxn>
                  <a:cxn ang="0">
                    <a:pos x="T4" y="T5"/>
                  </a:cxn>
                  <a:cxn ang="0">
                    <a:pos x="T6" y="T7"/>
                  </a:cxn>
                  <a:cxn ang="0">
                    <a:pos x="T8" y="T9"/>
                  </a:cxn>
                </a:cxnLst>
                <a:rect l="0" t="0" r="r" b="b"/>
                <a:pathLst>
                  <a:path w="40" h="7">
                    <a:moveTo>
                      <a:pt x="36" y="0"/>
                    </a:moveTo>
                    <a:cubicBezTo>
                      <a:pt x="26" y="1"/>
                      <a:pt x="15" y="2"/>
                      <a:pt x="5" y="3"/>
                    </a:cubicBezTo>
                    <a:cubicBezTo>
                      <a:pt x="2" y="3"/>
                      <a:pt x="0" y="7"/>
                      <a:pt x="4" y="7"/>
                    </a:cubicBezTo>
                    <a:cubicBezTo>
                      <a:pt x="15" y="6"/>
                      <a:pt x="25" y="5"/>
                      <a:pt x="36" y="4"/>
                    </a:cubicBezTo>
                    <a:cubicBezTo>
                      <a:pt x="39" y="4"/>
                      <a:pt x="40" y="0"/>
                      <a:pt x="36" y="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6" name="Freeform 59">
                <a:extLst>
                  <a:ext uri="{FF2B5EF4-FFF2-40B4-BE49-F238E27FC236}">
                    <a16:creationId xmlns:a16="http://schemas.microsoft.com/office/drawing/2014/main" id="{841D1B73-E54A-4915-BA0D-15115BD112C1}"/>
                  </a:ext>
                </a:extLst>
              </p:cNvPr>
              <p:cNvSpPr>
                <a:spLocks/>
              </p:cNvSpPr>
              <p:nvPr/>
            </p:nvSpPr>
            <p:spPr bwMode="auto">
              <a:xfrm>
                <a:off x="2236789" y="414338"/>
                <a:ext cx="114300" cy="80963"/>
              </a:xfrm>
              <a:custGeom>
                <a:avLst/>
                <a:gdLst>
                  <a:gd name="T0" fmla="*/ 26 w 27"/>
                  <a:gd name="T1" fmla="*/ 15 h 19"/>
                  <a:gd name="T2" fmla="*/ 7 w 27"/>
                  <a:gd name="T3" fmla="*/ 1 h 19"/>
                  <a:gd name="T4" fmla="*/ 1 w 27"/>
                  <a:gd name="T5" fmla="*/ 4 h 19"/>
                  <a:gd name="T6" fmla="*/ 20 w 27"/>
                  <a:gd name="T7" fmla="*/ 17 h 19"/>
                  <a:gd name="T8" fmla="*/ 26 w 27"/>
                  <a:gd name="T9" fmla="*/ 15 h 19"/>
                </a:gdLst>
                <a:ahLst/>
                <a:cxnLst>
                  <a:cxn ang="0">
                    <a:pos x="T0" y="T1"/>
                  </a:cxn>
                  <a:cxn ang="0">
                    <a:pos x="T2" y="T3"/>
                  </a:cxn>
                  <a:cxn ang="0">
                    <a:pos x="T4" y="T5"/>
                  </a:cxn>
                  <a:cxn ang="0">
                    <a:pos x="T6" y="T7"/>
                  </a:cxn>
                  <a:cxn ang="0">
                    <a:pos x="T8" y="T9"/>
                  </a:cxn>
                </a:cxnLst>
                <a:rect l="0" t="0" r="r" b="b"/>
                <a:pathLst>
                  <a:path w="27" h="19">
                    <a:moveTo>
                      <a:pt x="26" y="15"/>
                    </a:moveTo>
                    <a:cubicBezTo>
                      <a:pt x="19" y="11"/>
                      <a:pt x="13" y="6"/>
                      <a:pt x="7" y="1"/>
                    </a:cubicBezTo>
                    <a:cubicBezTo>
                      <a:pt x="5" y="0"/>
                      <a:pt x="0" y="3"/>
                      <a:pt x="1" y="4"/>
                    </a:cubicBezTo>
                    <a:cubicBezTo>
                      <a:pt x="8" y="8"/>
                      <a:pt x="14" y="13"/>
                      <a:pt x="20" y="17"/>
                    </a:cubicBezTo>
                    <a:cubicBezTo>
                      <a:pt x="22" y="19"/>
                      <a:pt x="27" y="16"/>
                      <a:pt x="26" y="15"/>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7" name="Freeform 60">
                <a:extLst>
                  <a:ext uri="{FF2B5EF4-FFF2-40B4-BE49-F238E27FC236}">
                    <a16:creationId xmlns:a16="http://schemas.microsoft.com/office/drawing/2014/main" id="{2A07301D-4B42-472D-9CB8-485C5E5941C3}"/>
                  </a:ext>
                </a:extLst>
              </p:cNvPr>
              <p:cNvSpPr>
                <a:spLocks/>
              </p:cNvSpPr>
              <p:nvPr/>
            </p:nvSpPr>
            <p:spPr bwMode="auto">
              <a:xfrm>
                <a:off x="2444751" y="333375"/>
                <a:ext cx="28575" cy="101600"/>
              </a:xfrm>
              <a:custGeom>
                <a:avLst/>
                <a:gdLst>
                  <a:gd name="T0" fmla="*/ 7 w 7"/>
                  <a:gd name="T1" fmla="*/ 20 h 24"/>
                  <a:gd name="T2" fmla="*/ 6 w 7"/>
                  <a:gd name="T3" fmla="*/ 3 h 24"/>
                  <a:gd name="T4" fmla="*/ 0 w 7"/>
                  <a:gd name="T5" fmla="*/ 3 h 24"/>
                  <a:gd name="T6" fmla="*/ 1 w 7"/>
                  <a:gd name="T7" fmla="*/ 21 h 24"/>
                  <a:gd name="T8" fmla="*/ 7 w 7"/>
                  <a:gd name="T9" fmla="*/ 20 h 24"/>
                </a:gdLst>
                <a:ahLst/>
                <a:cxnLst>
                  <a:cxn ang="0">
                    <a:pos x="T0" y="T1"/>
                  </a:cxn>
                  <a:cxn ang="0">
                    <a:pos x="T2" y="T3"/>
                  </a:cxn>
                  <a:cxn ang="0">
                    <a:pos x="T4" y="T5"/>
                  </a:cxn>
                  <a:cxn ang="0">
                    <a:pos x="T6" y="T7"/>
                  </a:cxn>
                  <a:cxn ang="0">
                    <a:pos x="T8" y="T9"/>
                  </a:cxn>
                </a:cxnLst>
                <a:rect l="0" t="0" r="r" b="b"/>
                <a:pathLst>
                  <a:path w="7" h="24">
                    <a:moveTo>
                      <a:pt x="7" y="20"/>
                    </a:moveTo>
                    <a:cubicBezTo>
                      <a:pt x="6" y="15"/>
                      <a:pt x="6" y="9"/>
                      <a:pt x="6" y="3"/>
                    </a:cubicBezTo>
                    <a:cubicBezTo>
                      <a:pt x="6" y="0"/>
                      <a:pt x="0" y="1"/>
                      <a:pt x="0" y="3"/>
                    </a:cubicBezTo>
                    <a:cubicBezTo>
                      <a:pt x="0" y="9"/>
                      <a:pt x="1" y="15"/>
                      <a:pt x="1" y="21"/>
                    </a:cubicBezTo>
                    <a:cubicBezTo>
                      <a:pt x="1" y="24"/>
                      <a:pt x="7" y="23"/>
                      <a:pt x="7" y="2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8" name="Freeform 61">
                <a:extLst>
                  <a:ext uri="{FF2B5EF4-FFF2-40B4-BE49-F238E27FC236}">
                    <a16:creationId xmlns:a16="http://schemas.microsoft.com/office/drawing/2014/main" id="{9531033E-8F97-4A97-894F-B11FA8A513E1}"/>
                  </a:ext>
                </a:extLst>
              </p:cNvPr>
              <p:cNvSpPr>
                <a:spLocks/>
              </p:cNvSpPr>
              <p:nvPr/>
            </p:nvSpPr>
            <p:spPr bwMode="auto">
              <a:xfrm>
                <a:off x="2574926" y="338138"/>
                <a:ext cx="85725" cy="119063"/>
              </a:xfrm>
              <a:custGeom>
                <a:avLst/>
                <a:gdLst>
                  <a:gd name="T0" fmla="*/ 6 w 20"/>
                  <a:gd name="T1" fmla="*/ 25 h 28"/>
                  <a:gd name="T2" fmla="*/ 19 w 20"/>
                  <a:gd name="T3" fmla="*/ 1 h 28"/>
                  <a:gd name="T4" fmla="*/ 14 w 20"/>
                  <a:gd name="T5" fmla="*/ 2 h 28"/>
                  <a:gd name="T6" fmla="*/ 0 w 20"/>
                  <a:gd name="T7" fmla="*/ 26 h 28"/>
                  <a:gd name="T8" fmla="*/ 6 w 20"/>
                  <a:gd name="T9" fmla="*/ 25 h 28"/>
                </a:gdLst>
                <a:ahLst/>
                <a:cxnLst>
                  <a:cxn ang="0">
                    <a:pos x="T0" y="T1"/>
                  </a:cxn>
                  <a:cxn ang="0">
                    <a:pos x="T2" y="T3"/>
                  </a:cxn>
                  <a:cxn ang="0">
                    <a:pos x="T4" y="T5"/>
                  </a:cxn>
                  <a:cxn ang="0">
                    <a:pos x="T6" y="T7"/>
                  </a:cxn>
                  <a:cxn ang="0">
                    <a:pos x="T8" y="T9"/>
                  </a:cxn>
                </a:cxnLst>
                <a:rect l="0" t="0" r="r" b="b"/>
                <a:pathLst>
                  <a:path w="20" h="28">
                    <a:moveTo>
                      <a:pt x="6" y="25"/>
                    </a:moveTo>
                    <a:cubicBezTo>
                      <a:pt x="10" y="17"/>
                      <a:pt x="15" y="9"/>
                      <a:pt x="19" y="1"/>
                    </a:cubicBezTo>
                    <a:cubicBezTo>
                      <a:pt x="20" y="0"/>
                      <a:pt x="14" y="0"/>
                      <a:pt x="14" y="2"/>
                    </a:cubicBezTo>
                    <a:cubicBezTo>
                      <a:pt x="9" y="10"/>
                      <a:pt x="5" y="18"/>
                      <a:pt x="0" y="26"/>
                    </a:cubicBezTo>
                    <a:cubicBezTo>
                      <a:pt x="0" y="28"/>
                      <a:pt x="5" y="27"/>
                      <a:pt x="6" y="25"/>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9" name="Freeform 62">
                <a:extLst>
                  <a:ext uri="{FF2B5EF4-FFF2-40B4-BE49-F238E27FC236}">
                    <a16:creationId xmlns:a16="http://schemas.microsoft.com/office/drawing/2014/main" id="{32E62F6C-058C-4C66-ABA3-B290C28B085B}"/>
                  </a:ext>
                </a:extLst>
              </p:cNvPr>
              <p:cNvSpPr>
                <a:spLocks/>
              </p:cNvSpPr>
              <p:nvPr/>
            </p:nvSpPr>
            <p:spPr bwMode="auto">
              <a:xfrm>
                <a:off x="2673351" y="465138"/>
                <a:ext cx="144463" cy="76200"/>
              </a:xfrm>
              <a:custGeom>
                <a:avLst/>
                <a:gdLst>
                  <a:gd name="T0" fmla="*/ 7 w 34"/>
                  <a:gd name="T1" fmla="*/ 17 h 18"/>
                  <a:gd name="T2" fmla="*/ 31 w 34"/>
                  <a:gd name="T3" fmla="*/ 3 h 18"/>
                  <a:gd name="T4" fmla="*/ 27 w 34"/>
                  <a:gd name="T5" fmla="*/ 1 h 18"/>
                  <a:gd name="T6" fmla="*/ 3 w 34"/>
                  <a:gd name="T7" fmla="*/ 14 h 18"/>
                  <a:gd name="T8" fmla="*/ 7 w 34"/>
                  <a:gd name="T9" fmla="*/ 17 h 18"/>
                </a:gdLst>
                <a:ahLst/>
                <a:cxnLst>
                  <a:cxn ang="0">
                    <a:pos x="T0" y="T1"/>
                  </a:cxn>
                  <a:cxn ang="0">
                    <a:pos x="T2" y="T3"/>
                  </a:cxn>
                  <a:cxn ang="0">
                    <a:pos x="T4" y="T5"/>
                  </a:cxn>
                  <a:cxn ang="0">
                    <a:pos x="T6" y="T7"/>
                  </a:cxn>
                  <a:cxn ang="0">
                    <a:pos x="T8" y="T9"/>
                  </a:cxn>
                </a:cxnLst>
                <a:rect l="0" t="0" r="r" b="b"/>
                <a:pathLst>
                  <a:path w="34" h="18">
                    <a:moveTo>
                      <a:pt x="7" y="17"/>
                    </a:moveTo>
                    <a:cubicBezTo>
                      <a:pt x="15" y="12"/>
                      <a:pt x="23" y="8"/>
                      <a:pt x="31" y="3"/>
                    </a:cubicBezTo>
                    <a:cubicBezTo>
                      <a:pt x="34" y="1"/>
                      <a:pt x="29" y="0"/>
                      <a:pt x="27" y="1"/>
                    </a:cubicBezTo>
                    <a:cubicBezTo>
                      <a:pt x="19" y="5"/>
                      <a:pt x="11" y="10"/>
                      <a:pt x="3" y="14"/>
                    </a:cubicBezTo>
                    <a:cubicBezTo>
                      <a:pt x="0" y="16"/>
                      <a:pt x="5" y="18"/>
                      <a:pt x="7"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90" name="Freeform 63">
                <a:extLst>
                  <a:ext uri="{FF2B5EF4-FFF2-40B4-BE49-F238E27FC236}">
                    <a16:creationId xmlns:a16="http://schemas.microsoft.com/office/drawing/2014/main" id="{AEFA7153-1B48-4F63-B19E-65248768CE77}"/>
                  </a:ext>
                </a:extLst>
              </p:cNvPr>
              <p:cNvSpPr>
                <a:spLocks/>
              </p:cNvSpPr>
              <p:nvPr/>
            </p:nvSpPr>
            <p:spPr bwMode="auto">
              <a:xfrm>
                <a:off x="2716214" y="690563"/>
                <a:ext cx="122238" cy="47625"/>
              </a:xfrm>
              <a:custGeom>
                <a:avLst/>
                <a:gdLst>
                  <a:gd name="T0" fmla="*/ 1 w 29"/>
                  <a:gd name="T1" fmla="*/ 2 h 11"/>
                  <a:gd name="T2" fmla="*/ 22 w 29"/>
                  <a:gd name="T3" fmla="*/ 10 h 11"/>
                  <a:gd name="T4" fmla="*/ 26 w 29"/>
                  <a:gd name="T5" fmla="*/ 10 h 11"/>
                  <a:gd name="T6" fmla="*/ 28 w 29"/>
                  <a:gd name="T7" fmla="*/ 8 h 11"/>
                  <a:gd name="T8" fmla="*/ 6 w 29"/>
                  <a:gd name="T9" fmla="*/ 0 h 11"/>
                  <a:gd name="T10" fmla="*/ 2 w 29"/>
                  <a:gd name="T11" fmla="*/ 1 h 11"/>
                  <a:gd name="T12" fmla="*/ 1 w 29"/>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29" h="11">
                    <a:moveTo>
                      <a:pt x="1" y="2"/>
                    </a:moveTo>
                    <a:cubicBezTo>
                      <a:pt x="8" y="5"/>
                      <a:pt x="15" y="8"/>
                      <a:pt x="22" y="10"/>
                    </a:cubicBezTo>
                    <a:cubicBezTo>
                      <a:pt x="23" y="11"/>
                      <a:pt x="25" y="10"/>
                      <a:pt x="26" y="10"/>
                    </a:cubicBezTo>
                    <a:cubicBezTo>
                      <a:pt x="26" y="10"/>
                      <a:pt x="29" y="9"/>
                      <a:pt x="28" y="8"/>
                    </a:cubicBezTo>
                    <a:cubicBezTo>
                      <a:pt x="20" y="6"/>
                      <a:pt x="13" y="3"/>
                      <a:pt x="6" y="0"/>
                    </a:cubicBezTo>
                    <a:cubicBezTo>
                      <a:pt x="5" y="0"/>
                      <a:pt x="3" y="0"/>
                      <a:pt x="2" y="1"/>
                    </a:cubicBezTo>
                    <a:cubicBezTo>
                      <a:pt x="2" y="1"/>
                      <a:pt x="0" y="2"/>
                      <a:pt x="1" y="2"/>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91" name="Freeform 64">
                <a:extLst>
                  <a:ext uri="{FF2B5EF4-FFF2-40B4-BE49-F238E27FC236}">
                    <a16:creationId xmlns:a16="http://schemas.microsoft.com/office/drawing/2014/main" id="{EDA4CFCD-A8F1-4963-8F39-421F084A3342}"/>
                  </a:ext>
                </a:extLst>
              </p:cNvPr>
              <p:cNvSpPr>
                <a:spLocks/>
              </p:cNvSpPr>
              <p:nvPr/>
            </p:nvSpPr>
            <p:spPr bwMode="auto">
              <a:xfrm>
                <a:off x="2665414" y="1019175"/>
                <a:ext cx="198438" cy="284163"/>
              </a:xfrm>
              <a:custGeom>
                <a:avLst/>
                <a:gdLst>
                  <a:gd name="T0" fmla="*/ 36 w 47"/>
                  <a:gd name="T1" fmla="*/ 0 h 67"/>
                  <a:gd name="T2" fmla="*/ 32 w 47"/>
                  <a:gd name="T3" fmla="*/ 0 h 67"/>
                  <a:gd name="T4" fmla="*/ 9 w 47"/>
                  <a:gd name="T5" fmla="*/ 23 h 67"/>
                  <a:gd name="T6" fmla="*/ 7 w 47"/>
                  <a:gd name="T7" fmla="*/ 60 h 67"/>
                  <a:gd name="T8" fmla="*/ 16 w 47"/>
                  <a:gd name="T9" fmla="*/ 67 h 67"/>
                  <a:gd name="T10" fmla="*/ 16 w 47"/>
                  <a:gd name="T11" fmla="*/ 67 h 67"/>
                  <a:gd name="T12" fmla="*/ 19 w 47"/>
                  <a:gd name="T13" fmla="*/ 66 h 67"/>
                  <a:gd name="T14" fmla="*/ 20 w 47"/>
                  <a:gd name="T15" fmla="*/ 53 h 67"/>
                  <a:gd name="T16" fmla="*/ 32 w 47"/>
                  <a:gd name="T17" fmla="*/ 20 h 67"/>
                  <a:gd name="T18" fmla="*/ 47 w 47"/>
                  <a:gd name="T19" fmla="*/ 5 h 67"/>
                  <a:gd name="T20" fmla="*/ 36 w 47"/>
                  <a:gd name="T21"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67">
                    <a:moveTo>
                      <a:pt x="36" y="0"/>
                    </a:moveTo>
                    <a:cubicBezTo>
                      <a:pt x="34" y="0"/>
                      <a:pt x="33" y="0"/>
                      <a:pt x="32" y="0"/>
                    </a:cubicBezTo>
                    <a:cubicBezTo>
                      <a:pt x="22" y="2"/>
                      <a:pt x="14" y="14"/>
                      <a:pt x="9" y="23"/>
                    </a:cubicBezTo>
                    <a:cubicBezTo>
                      <a:pt x="4" y="33"/>
                      <a:pt x="0" y="50"/>
                      <a:pt x="7" y="60"/>
                    </a:cubicBezTo>
                    <a:cubicBezTo>
                      <a:pt x="9" y="63"/>
                      <a:pt x="12" y="67"/>
                      <a:pt x="16" y="67"/>
                    </a:cubicBezTo>
                    <a:cubicBezTo>
                      <a:pt x="16" y="67"/>
                      <a:pt x="16" y="67"/>
                      <a:pt x="16" y="67"/>
                    </a:cubicBezTo>
                    <a:cubicBezTo>
                      <a:pt x="17" y="67"/>
                      <a:pt x="18" y="67"/>
                      <a:pt x="19" y="66"/>
                    </a:cubicBezTo>
                    <a:cubicBezTo>
                      <a:pt x="23" y="63"/>
                      <a:pt x="20" y="57"/>
                      <a:pt x="20" y="53"/>
                    </a:cubicBezTo>
                    <a:cubicBezTo>
                      <a:pt x="19" y="40"/>
                      <a:pt x="23" y="29"/>
                      <a:pt x="32" y="20"/>
                    </a:cubicBezTo>
                    <a:cubicBezTo>
                      <a:pt x="37" y="15"/>
                      <a:pt x="43" y="11"/>
                      <a:pt x="47" y="5"/>
                    </a:cubicBezTo>
                    <a:cubicBezTo>
                      <a:pt x="45" y="1"/>
                      <a:pt x="40" y="0"/>
                      <a:pt x="3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92" name="Freeform 65">
                <a:extLst>
                  <a:ext uri="{FF2B5EF4-FFF2-40B4-BE49-F238E27FC236}">
                    <a16:creationId xmlns:a16="http://schemas.microsoft.com/office/drawing/2014/main" id="{3C66E586-B6CC-45F6-A3B5-46B09F09BF07}"/>
                  </a:ext>
                </a:extLst>
              </p:cNvPr>
              <p:cNvSpPr>
                <a:spLocks/>
              </p:cNvSpPr>
              <p:nvPr/>
            </p:nvSpPr>
            <p:spPr bwMode="auto">
              <a:xfrm>
                <a:off x="2767014" y="1579563"/>
                <a:ext cx="198438" cy="149225"/>
              </a:xfrm>
              <a:custGeom>
                <a:avLst/>
                <a:gdLst>
                  <a:gd name="T0" fmla="*/ 5 w 47"/>
                  <a:gd name="T1" fmla="*/ 0 h 35"/>
                  <a:gd name="T2" fmla="*/ 1 w 47"/>
                  <a:gd name="T3" fmla="*/ 15 h 35"/>
                  <a:gd name="T4" fmla="*/ 19 w 47"/>
                  <a:gd name="T5" fmla="*/ 35 h 35"/>
                  <a:gd name="T6" fmla="*/ 22 w 47"/>
                  <a:gd name="T7" fmla="*/ 34 h 35"/>
                  <a:gd name="T8" fmla="*/ 47 w 47"/>
                  <a:gd name="T9" fmla="*/ 27 h 35"/>
                  <a:gd name="T10" fmla="*/ 21 w 47"/>
                  <a:gd name="T11" fmla="*/ 16 h 35"/>
                  <a:gd name="T12" fmla="*/ 5 w 47"/>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47" h="35">
                    <a:moveTo>
                      <a:pt x="5" y="0"/>
                    </a:moveTo>
                    <a:cubicBezTo>
                      <a:pt x="1" y="4"/>
                      <a:pt x="0" y="10"/>
                      <a:pt x="1" y="15"/>
                    </a:cubicBezTo>
                    <a:cubicBezTo>
                      <a:pt x="3" y="24"/>
                      <a:pt x="11" y="30"/>
                      <a:pt x="19" y="35"/>
                    </a:cubicBezTo>
                    <a:cubicBezTo>
                      <a:pt x="21" y="35"/>
                      <a:pt x="22" y="34"/>
                      <a:pt x="22" y="34"/>
                    </a:cubicBezTo>
                    <a:cubicBezTo>
                      <a:pt x="31" y="32"/>
                      <a:pt x="39" y="29"/>
                      <a:pt x="47" y="27"/>
                    </a:cubicBezTo>
                    <a:cubicBezTo>
                      <a:pt x="37" y="26"/>
                      <a:pt x="28" y="23"/>
                      <a:pt x="21" y="16"/>
                    </a:cubicBezTo>
                    <a:cubicBezTo>
                      <a:pt x="15" y="11"/>
                      <a:pt x="11" y="4"/>
                      <a:pt x="5"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93" name="Freeform 66">
                <a:extLst>
                  <a:ext uri="{FF2B5EF4-FFF2-40B4-BE49-F238E27FC236}">
                    <a16:creationId xmlns:a16="http://schemas.microsoft.com/office/drawing/2014/main" id="{78F40DF1-0D1C-4F2A-8559-8895C9DC6EBF}"/>
                  </a:ext>
                </a:extLst>
              </p:cNvPr>
              <p:cNvSpPr>
                <a:spLocks/>
              </p:cNvSpPr>
              <p:nvPr/>
            </p:nvSpPr>
            <p:spPr bwMode="auto">
              <a:xfrm>
                <a:off x="2846389" y="1690688"/>
                <a:ext cx="212725" cy="76200"/>
              </a:xfrm>
              <a:custGeom>
                <a:avLst/>
                <a:gdLst>
                  <a:gd name="T0" fmla="*/ 44 w 50"/>
                  <a:gd name="T1" fmla="*/ 0 h 18"/>
                  <a:gd name="T2" fmla="*/ 35 w 50"/>
                  <a:gd name="T3" fmla="*/ 1 h 18"/>
                  <a:gd name="T4" fmla="*/ 32 w 50"/>
                  <a:gd name="T5" fmla="*/ 1 h 18"/>
                  <a:gd name="T6" fmla="*/ 28 w 50"/>
                  <a:gd name="T7" fmla="*/ 1 h 18"/>
                  <a:gd name="T8" fmla="*/ 3 w 50"/>
                  <a:gd name="T9" fmla="*/ 8 h 18"/>
                  <a:gd name="T10" fmla="*/ 0 w 50"/>
                  <a:gd name="T11" fmla="*/ 9 h 18"/>
                  <a:gd name="T12" fmla="*/ 5 w 50"/>
                  <a:gd name="T13" fmla="*/ 12 h 18"/>
                  <a:gd name="T14" fmla="*/ 28 w 50"/>
                  <a:gd name="T15" fmla="*/ 18 h 18"/>
                  <a:gd name="T16" fmla="*/ 43 w 50"/>
                  <a:gd name="T17" fmla="*/ 14 h 18"/>
                  <a:gd name="T18" fmla="*/ 50 w 50"/>
                  <a:gd name="T19" fmla="*/ 5 h 18"/>
                  <a:gd name="T20" fmla="*/ 48 w 50"/>
                  <a:gd name="T21" fmla="*/ 1 h 18"/>
                  <a:gd name="T22" fmla="*/ 44 w 50"/>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18">
                    <a:moveTo>
                      <a:pt x="44" y="0"/>
                    </a:moveTo>
                    <a:cubicBezTo>
                      <a:pt x="41" y="0"/>
                      <a:pt x="37" y="1"/>
                      <a:pt x="35" y="1"/>
                    </a:cubicBezTo>
                    <a:cubicBezTo>
                      <a:pt x="34" y="1"/>
                      <a:pt x="33" y="1"/>
                      <a:pt x="32" y="1"/>
                    </a:cubicBezTo>
                    <a:cubicBezTo>
                      <a:pt x="30" y="1"/>
                      <a:pt x="29" y="1"/>
                      <a:pt x="28" y="1"/>
                    </a:cubicBezTo>
                    <a:cubicBezTo>
                      <a:pt x="20" y="3"/>
                      <a:pt x="12" y="6"/>
                      <a:pt x="3" y="8"/>
                    </a:cubicBezTo>
                    <a:cubicBezTo>
                      <a:pt x="3" y="8"/>
                      <a:pt x="2" y="9"/>
                      <a:pt x="0" y="9"/>
                    </a:cubicBezTo>
                    <a:cubicBezTo>
                      <a:pt x="2" y="10"/>
                      <a:pt x="3" y="11"/>
                      <a:pt x="5" y="12"/>
                    </a:cubicBezTo>
                    <a:cubicBezTo>
                      <a:pt x="12" y="15"/>
                      <a:pt x="20" y="18"/>
                      <a:pt x="28" y="18"/>
                    </a:cubicBezTo>
                    <a:cubicBezTo>
                      <a:pt x="34" y="18"/>
                      <a:pt x="39" y="17"/>
                      <a:pt x="43" y="14"/>
                    </a:cubicBezTo>
                    <a:cubicBezTo>
                      <a:pt x="46" y="12"/>
                      <a:pt x="49" y="8"/>
                      <a:pt x="50" y="5"/>
                    </a:cubicBezTo>
                    <a:cubicBezTo>
                      <a:pt x="50" y="3"/>
                      <a:pt x="49" y="2"/>
                      <a:pt x="48" y="1"/>
                    </a:cubicBezTo>
                    <a:cubicBezTo>
                      <a:pt x="47" y="0"/>
                      <a:pt x="45" y="0"/>
                      <a:pt x="44"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94" name="Freeform 67">
                <a:extLst>
                  <a:ext uri="{FF2B5EF4-FFF2-40B4-BE49-F238E27FC236}">
                    <a16:creationId xmlns:a16="http://schemas.microsoft.com/office/drawing/2014/main" id="{2BB87B02-4E32-4F9E-8BFD-F8652AFA0ECD}"/>
                  </a:ext>
                </a:extLst>
              </p:cNvPr>
              <p:cNvSpPr>
                <a:spLocks/>
              </p:cNvSpPr>
              <p:nvPr/>
            </p:nvSpPr>
            <p:spPr bwMode="auto">
              <a:xfrm>
                <a:off x="3287714" y="1655763"/>
                <a:ext cx="309563" cy="141288"/>
              </a:xfrm>
              <a:custGeom>
                <a:avLst/>
                <a:gdLst>
                  <a:gd name="T0" fmla="*/ 67 w 73"/>
                  <a:gd name="T1" fmla="*/ 0 h 33"/>
                  <a:gd name="T2" fmla="*/ 57 w 73"/>
                  <a:gd name="T3" fmla="*/ 7 h 33"/>
                  <a:gd name="T4" fmla="*/ 30 w 73"/>
                  <a:gd name="T5" fmla="*/ 17 h 33"/>
                  <a:gd name="T6" fmla="*/ 23 w 73"/>
                  <a:gd name="T7" fmla="*/ 16 h 33"/>
                  <a:gd name="T8" fmla="*/ 2 w 73"/>
                  <a:gd name="T9" fmla="*/ 12 h 33"/>
                  <a:gd name="T10" fmla="*/ 7 w 73"/>
                  <a:gd name="T11" fmla="*/ 26 h 33"/>
                  <a:gd name="T12" fmla="*/ 28 w 73"/>
                  <a:gd name="T13" fmla="*/ 33 h 33"/>
                  <a:gd name="T14" fmla="*/ 38 w 73"/>
                  <a:gd name="T15" fmla="*/ 33 h 33"/>
                  <a:gd name="T16" fmla="*/ 71 w 73"/>
                  <a:gd name="T17" fmla="*/ 13 h 33"/>
                  <a:gd name="T18" fmla="*/ 71 w 73"/>
                  <a:gd name="T19" fmla="*/ 2 h 33"/>
                  <a:gd name="T20" fmla="*/ 68 w 73"/>
                  <a:gd name="T21" fmla="*/ 0 h 33"/>
                  <a:gd name="T22" fmla="*/ 67 w 73"/>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33">
                    <a:moveTo>
                      <a:pt x="67" y="0"/>
                    </a:moveTo>
                    <a:cubicBezTo>
                      <a:pt x="63" y="0"/>
                      <a:pt x="60" y="5"/>
                      <a:pt x="57" y="7"/>
                    </a:cubicBezTo>
                    <a:cubicBezTo>
                      <a:pt x="49" y="13"/>
                      <a:pt x="40" y="17"/>
                      <a:pt x="30" y="17"/>
                    </a:cubicBezTo>
                    <a:cubicBezTo>
                      <a:pt x="28" y="17"/>
                      <a:pt x="25" y="16"/>
                      <a:pt x="23" y="16"/>
                    </a:cubicBezTo>
                    <a:cubicBezTo>
                      <a:pt x="16" y="15"/>
                      <a:pt x="9" y="12"/>
                      <a:pt x="2" y="12"/>
                    </a:cubicBezTo>
                    <a:cubicBezTo>
                      <a:pt x="0" y="17"/>
                      <a:pt x="3" y="23"/>
                      <a:pt x="7" y="26"/>
                    </a:cubicBezTo>
                    <a:cubicBezTo>
                      <a:pt x="12" y="32"/>
                      <a:pt x="20" y="33"/>
                      <a:pt x="28" y="33"/>
                    </a:cubicBezTo>
                    <a:cubicBezTo>
                      <a:pt x="32" y="33"/>
                      <a:pt x="35" y="33"/>
                      <a:pt x="38" y="33"/>
                    </a:cubicBezTo>
                    <a:cubicBezTo>
                      <a:pt x="50" y="31"/>
                      <a:pt x="66" y="26"/>
                      <a:pt x="71" y="13"/>
                    </a:cubicBezTo>
                    <a:cubicBezTo>
                      <a:pt x="72" y="10"/>
                      <a:pt x="73" y="5"/>
                      <a:pt x="71" y="2"/>
                    </a:cubicBezTo>
                    <a:cubicBezTo>
                      <a:pt x="71" y="1"/>
                      <a:pt x="70" y="1"/>
                      <a:pt x="68" y="0"/>
                    </a:cubicBezTo>
                    <a:cubicBezTo>
                      <a:pt x="68" y="0"/>
                      <a:pt x="68" y="0"/>
                      <a:pt x="67"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95" name="Freeform 68">
                <a:extLst>
                  <a:ext uri="{FF2B5EF4-FFF2-40B4-BE49-F238E27FC236}">
                    <a16:creationId xmlns:a16="http://schemas.microsoft.com/office/drawing/2014/main" id="{CA42AAB6-8E42-401B-9987-8042A361DB30}"/>
                  </a:ext>
                </a:extLst>
              </p:cNvPr>
              <p:cNvSpPr>
                <a:spLocks/>
              </p:cNvSpPr>
              <p:nvPr/>
            </p:nvSpPr>
            <p:spPr bwMode="auto">
              <a:xfrm>
                <a:off x="3759201" y="1308100"/>
                <a:ext cx="211138" cy="280988"/>
              </a:xfrm>
              <a:custGeom>
                <a:avLst/>
                <a:gdLst>
                  <a:gd name="T0" fmla="*/ 34 w 50"/>
                  <a:gd name="T1" fmla="*/ 0 h 66"/>
                  <a:gd name="T2" fmla="*/ 31 w 50"/>
                  <a:gd name="T3" fmla="*/ 1 h 66"/>
                  <a:gd name="T4" fmla="*/ 30 w 50"/>
                  <a:gd name="T5" fmla="*/ 14 h 66"/>
                  <a:gd name="T6" fmla="*/ 17 w 50"/>
                  <a:gd name="T7" fmla="*/ 47 h 66"/>
                  <a:gd name="T8" fmla="*/ 0 w 50"/>
                  <a:gd name="T9" fmla="*/ 61 h 66"/>
                  <a:gd name="T10" fmla="*/ 13 w 50"/>
                  <a:gd name="T11" fmla="*/ 66 h 66"/>
                  <a:gd name="T12" fmla="*/ 15 w 50"/>
                  <a:gd name="T13" fmla="*/ 66 h 66"/>
                  <a:gd name="T14" fmla="*/ 39 w 50"/>
                  <a:gd name="T15" fmla="*/ 45 h 66"/>
                  <a:gd name="T16" fmla="*/ 43 w 50"/>
                  <a:gd name="T17" fmla="*/ 7 h 66"/>
                  <a:gd name="T18" fmla="*/ 34 w 50"/>
                  <a:gd name="T19" fmla="*/ 0 h 66"/>
                  <a:gd name="T20" fmla="*/ 34 w 50"/>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66">
                    <a:moveTo>
                      <a:pt x="34" y="0"/>
                    </a:moveTo>
                    <a:cubicBezTo>
                      <a:pt x="33" y="0"/>
                      <a:pt x="32" y="0"/>
                      <a:pt x="31" y="1"/>
                    </a:cubicBezTo>
                    <a:cubicBezTo>
                      <a:pt x="27" y="4"/>
                      <a:pt x="30" y="10"/>
                      <a:pt x="30" y="14"/>
                    </a:cubicBezTo>
                    <a:cubicBezTo>
                      <a:pt x="29" y="26"/>
                      <a:pt x="26" y="38"/>
                      <a:pt x="17" y="47"/>
                    </a:cubicBezTo>
                    <a:cubicBezTo>
                      <a:pt x="11" y="52"/>
                      <a:pt x="5" y="55"/>
                      <a:pt x="0" y="61"/>
                    </a:cubicBezTo>
                    <a:cubicBezTo>
                      <a:pt x="3" y="65"/>
                      <a:pt x="8" y="66"/>
                      <a:pt x="13" y="66"/>
                    </a:cubicBezTo>
                    <a:cubicBezTo>
                      <a:pt x="13" y="66"/>
                      <a:pt x="14" y="66"/>
                      <a:pt x="15" y="66"/>
                    </a:cubicBezTo>
                    <a:cubicBezTo>
                      <a:pt x="26" y="65"/>
                      <a:pt x="34" y="53"/>
                      <a:pt x="39" y="45"/>
                    </a:cubicBezTo>
                    <a:cubicBezTo>
                      <a:pt x="45" y="34"/>
                      <a:pt x="50" y="18"/>
                      <a:pt x="43" y="7"/>
                    </a:cubicBezTo>
                    <a:cubicBezTo>
                      <a:pt x="41" y="4"/>
                      <a:pt x="38" y="0"/>
                      <a:pt x="34" y="0"/>
                    </a:cubicBezTo>
                    <a:cubicBezTo>
                      <a:pt x="34" y="0"/>
                      <a:pt x="34" y="0"/>
                      <a:pt x="34"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96" name="Freeform 69">
                <a:extLst>
                  <a:ext uri="{FF2B5EF4-FFF2-40B4-BE49-F238E27FC236}">
                    <a16:creationId xmlns:a16="http://schemas.microsoft.com/office/drawing/2014/main" id="{1DF44428-1EEF-4B74-B16F-9EBD23A53BD1}"/>
                  </a:ext>
                </a:extLst>
              </p:cNvPr>
              <p:cNvSpPr>
                <a:spLocks/>
              </p:cNvSpPr>
              <p:nvPr/>
            </p:nvSpPr>
            <p:spPr bwMode="auto">
              <a:xfrm>
                <a:off x="3089276" y="784225"/>
                <a:ext cx="309563" cy="141288"/>
              </a:xfrm>
              <a:custGeom>
                <a:avLst/>
                <a:gdLst>
                  <a:gd name="T0" fmla="*/ 44 w 73"/>
                  <a:gd name="T1" fmla="*/ 0 h 33"/>
                  <a:gd name="T2" fmla="*/ 36 w 73"/>
                  <a:gd name="T3" fmla="*/ 1 h 33"/>
                  <a:gd name="T4" fmla="*/ 3 w 73"/>
                  <a:gd name="T5" fmla="*/ 19 h 33"/>
                  <a:gd name="T6" fmla="*/ 2 w 73"/>
                  <a:gd name="T7" fmla="*/ 31 h 33"/>
                  <a:gd name="T8" fmla="*/ 5 w 73"/>
                  <a:gd name="T9" fmla="*/ 33 h 33"/>
                  <a:gd name="T10" fmla="*/ 6 w 73"/>
                  <a:gd name="T11" fmla="*/ 33 h 33"/>
                  <a:gd name="T12" fmla="*/ 16 w 73"/>
                  <a:gd name="T13" fmla="*/ 26 h 33"/>
                  <a:gd name="T14" fmla="*/ 43 w 73"/>
                  <a:gd name="T15" fmla="*/ 17 h 33"/>
                  <a:gd name="T16" fmla="*/ 50 w 73"/>
                  <a:gd name="T17" fmla="*/ 18 h 33"/>
                  <a:gd name="T18" fmla="*/ 72 w 73"/>
                  <a:gd name="T19" fmla="*/ 22 h 33"/>
                  <a:gd name="T20" fmla="*/ 67 w 73"/>
                  <a:gd name="T21" fmla="*/ 7 h 33"/>
                  <a:gd name="T22" fmla="*/ 44 w 73"/>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33">
                    <a:moveTo>
                      <a:pt x="44" y="0"/>
                    </a:moveTo>
                    <a:cubicBezTo>
                      <a:pt x="41" y="0"/>
                      <a:pt x="38" y="0"/>
                      <a:pt x="36" y="1"/>
                    </a:cubicBezTo>
                    <a:cubicBezTo>
                      <a:pt x="24" y="2"/>
                      <a:pt x="8" y="7"/>
                      <a:pt x="3" y="19"/>
                    </a:cubicBezTo>
                    <a:cubicBezTo>
                      <a:pt x="1" y="22"/>
                      <a:pt x="0" y="28"/>
                      <a:pt x="2" y="31"/>
                    </a:cubicBezTo>
                    <a:cubicBezTo>
                      <a:pt x="3" y="32"/>
                      <a:pt x="3" y="32"/>
                      <a:pt x="5" y="33"/>
                    </a:cubicBezTo>
                    <a:cubicBezTo>
                      <a:pt x="5" y="33"/>
                      <a:pt x="6" y="33"/>
                      <a:pt x="6" y="33"/>
                    </a:cubicBezTo>
                    <a:cubicBezTo>
                      <a:pt x="10" y="33"/>
                      <a:pt x="14" y="28"/>
                      <a:pt x="16" y="26"/>
                    </a:cubicBezTo>
                    <a:cubicBezTo>
                      <a:pt x="24" y="20"/>
                      <a:pt x="33" y="17"/>
                      <a:pt x="43" y="17"/>
                    </a:cubicBezTo>
                    <a:cubicBezTo>
                      <a:pt x="45" y="17"/>
                      <a:pt x="48" y="17"/>
                      <a:pt x="50" y="18"/>
                    </a:cubicBezTo>
                    <a:cubicBezTo>
                      <a:pt x="57" y="19"/>
                      <a:pt x="64" y="22"/>
                      <a:pt x="72" y="22"/>
                    </a:cubicBezTo>
                    <a:cubicBezTo>
                      <a:pt x="73" y="17"/>
                      <a:pt x="70" y="11"/>
                      <a:pt x="67" y="7"/>
                    </a:cubicBezTo>
                    <a:cubicBezTo>
                      <a:pt x="61" y="2"/>
                      <a:pt x="53" y="0"/>
                      <a:pt x="44"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97" name="Freeform 70">
                <a:extLst>
                  <a:ext uri="{FF2B5EF4-FFF2-40B4-BE49-F238E27FC236}">
                    <a16:creationId xmlns:a16="http://schemas.microsoft.com/office/drawing/2014/main" id="{4297E220-71D4-4F66-BDAF-67FF6E91877E}"/>
                  </a:ext>
                </a:extLst>
              </p:cNvPr>
              <p:cNvSpPr>
                <a:spLocks/>
              </p:cNvSpPr>
              <p:nvPr/>
            </p:nvSpPr>
            <p:spPr bwMode="auto">
              <a:xfrm>
                <a:off x="3630614" y="890588"/>
                <a:ext cx="258763" cy="242888"/>
              </a:xfrm>
              <a:custGeom>
                <a:avLst/>
                <a:gdLst>
                  <a:gd name="T0" fmla="*/ 16 w 61"/>
                  <a:gd name="T1" fmla="*/ 0 h 57"/>
                  <a:gd name="T2" fmla="*/ 10 w 61"/>
                  <a:gd name="T3" fmla="*/ 1 h 57"/>
                  <a:gd name="T4" fmla="*/ 1 w 61"/>
                  <a:gd name="T5" fmla="*/ 7 h 57"/>
                  <a:gd name="T6" fmla="*/ 1 w 61"/>
                  <a:gd name="T7" fmla="*/ 11 h 57"/>
                  <a:gd name="T8" fmla="*/ 13 w 61"/>
                  <a:gd name="T9" fmla="*/ 16 h 57"/>
                  <a:gd name="T10" fmla="*/ 41 w 61"/>
                  <a:gd name="T11" fmla="*/ 37 h 57"/>
                  <a:gd name="T12" fmla="*/ 50 w 61"/>
                  <a:gd name="T13" fmla="*/ 57 h 57"/>
                  <a:gd name="T14" fmla="*/ 59 w 61"/>
                  <a:gd name="T15" fmla="*/ 44 h 57"/>
                  <a:gd name="T16" fmla="*/ 45 w 61"/>
                  <a:gd name="T17" fmla="*/ 15 h 57"/>
                  <a:gd name="T18" fmla="*/ 16 w 61"/>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57">
                    <a:moveTo>
                      <a:pt x="16" y="0"/>
                    </a:moveTo>
                    <a:cubicBezTo>
                      <a:pt x="14" y="0"/>
                      <a:pt x="12" y="0"/>
                      <a:pt x="10" y="1"/>
                    </a:cubicBezTo>
                    <a:cubicBezTo>
                      <a:pt x="7" y="2"/>
                      <a:pt x="2" y="4"/>
                      <a:pt x="1" y="7"/>
                    </a:cubicBezTo>
                    <a:cubicBezTo>
                      <a:pt x="0" y="8"/>
                      <a:pt x="0" y="9"/>
                      <a:pt x="1" y="11"/>
                    </a:cubicBezTo>
                    <a:cubicBezTo>
                      <a:pt x="2" y="15"/>
                      <a:pt x="9" y="15"/>
                      <a:pt x="13" y="16"/>
                    </a:cubicBezTo>
                    <a:cubicBezTo>
                      <a:pt x="25" y="19"/>
                      <a:pt x="35" y="26"/>
                      <a:pt x="41" y="37"/>
                    </a:cubicBezTo>
                    <a:cubicBezTo>
                      <a:pt x="44" y="44"/>
                      <a:pt x="46" y="51"/>
                      <a:pt x="50" y="57"/>
                    </a:cubicBezTo>
                    <a:cubicBezTo>
                      <a:pt x="55" y="55"/>
                      <a:pt x="58" y="49"/>
                      <a:pt x="59" y="44"/>
                    </a:cubicBezTo>
                    <a:cubicBezTo>
                      <a:pt x="61" y="33"/>
                      <a:pt x="52" y="23"/>
                      <a:pt x="45" y="15"/>
                    </a:cubicBezTo>
                    <a:cubicBezTo>
                      <a:pt x="38" y="8"/>
                      <a:pt x="27" y="0"/>
                      <a:pt x="1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grpSp>
      <p:sp>
        <p:nvSpPr>
          <p:cNvPr id="2" name="Hộp Văn bản 1">
            <a:extLst>
              <a:ext uri="{FF2B5EF4-FFF2-40B4-BE49-F238E27FC236}">
                <a16:creationId xmlns:a16="http://schemas.microsoft.com/office/drawing/2014/main" id="{ACC9A80C-7138-4287-9BD3-7938FCBC8DE2}"/>
              </a:ext>
            </a:extLst>
          </p:cNvPr>
          <p:cNvSpPr txBox="1"/>
          <p:nvPr/>
        </p:nvSpPr>
        <p:spPr>
          <a:xfrm>
            <a:off x="4355438" y="378887"/>
            <a:ext cx="3732947" cy="1015663"/>
          </a:xfrm>
          <a:prstGeom prst="rect">
            <a:avLst/>
          </a:prstGeom>
          <a:noFill/>
        </p:spPr>
        <p:txBody>
          <a:bodyPr wrap="square" rtlCol="0">
            <a:spAutoFit/>
          </a:bodyPr>
          <a:lstStyle/>
          <a:p>
            <a:r>
              <a:rPr lang="vi-VN" sz="6000" b="1" dirty="0">
                <a:solidFill>
                  <a:srgbClr val="00B050"/>
                </a:solidFill>
                <a:latin typeface="Times New Roman" panose="02020603050405020304" pitchFamily="18" charset="0"/>
                <a:cs typeface="Times New Roman" panose="02020603050405020304" pitchFamily="18" charset="0"/>
              </a:rPr>
              <a:t>Nội dung</a:t>
            </a:r>
            <a:endParaRPr lang="en-NZ" sz="6000" b="1" dirty="0">
              <a:solidFill>
                <a:srgbClr val="00B050"/>
              </a:solidFill>
              <a:latin typeface="Times New Roman" panose="02020603050405020304" pitchFamily="18" charset="0"/>
              <a:cs typeface="Times New Roman" panose="02020603050405020304" pitchFamily="18" charset="0"/>
            </a:endParaRPr>
          </a:p>
        </p:txBody>
      </p:sp>
      <p:sp>
        <p:nvSpPr>
          <p:cNvPr id="3" name="Hộp Văn bản 2">
            <a:extLst>
              <a:ext uri="{FF2B5EF4-FFF2-40B4-BE49-F238E27FC236}">
                <a16:creationId xmlns:a16="http://schemas.microsoft.com/office/drawing/2014/main" id="{E63B0B76-74F4-4E17-B523-04936663AFF3}"/>
              </a:ext>
            </a:extLst>
          </p:cNvPr>
          <p:cNvSpPr txBox="1"/>
          <p:nvPr/>
        </p:nvSpPr>
        <p:spPr>
          <a:xfrm>
            <a:off x="5679409" y="3813322"/>
            <a:ext cx="2330568" cy="553998"/>
          </a:xfrm>
          <a:prstGeom prst="rect">
            <a:avLst/>
          </a:prstGeom>
          <a:noFill/>
        </p:spPr>
        <p:txBody>
          <a:bodyPr wrap="square" rtlCol="0">
            <a:spAutoFit/>
          </a:bodyPr>
          <a:lstStyle/>
          <a:p>
            <a:r>
              <a:rPr lang="vi-VN" sz="3000" b="1" dirty="0">
                <a:solidFill>
                  <a:srgbClr val="002060"/>
                </a:solidFill>
                <a:latin typeface="Times New Roman" panose="02020603050405020304" pitchFamily="18" charset="0"/>
                <a:cs typeface="Times New Roman" panose="02020603050405020304" pitchFamily="18" charset="0"/>
              </a:rPr>
              <a:t>Ghi nhớ</a:t>
            </a:r>
            <a:endParaRPr lang="en-NZ" sz="3000" b="1" dirty="0">
              <a:solidFill>
                <a:srgbClr val="002060"/>
              </a:solidFill>
              <a:latin typeface="Times New Roman" panose="02020603050405020304" pitchFamily="18" charset="0"/>
              <a:cs typeface="Times New Roman" panose="02020603050405020304" pitchFamily="18" charset="0"/>
            </a:endParaRPr>
          </a:p>
        </p:txBody>
      </p:sp>
      <p:sp>
        <p:nvSpPr>
          <p:cNvPr id="258" name="Hộp Văn bản 257">
            <a:extLst>
              <a:ext uri="{FF2B5EF4-FFF2-40B4-BE49-F238E27FC236}">
                <a16:creationId xmlns:a16="http://schemas.microsoft.com/office/drawing/2014/main" id="{158691D2-0B97-4501-BABD-15526991F0CF}"/>
              </a:ext>
            </a:extLst>
          </p:cNvPr>
          <p:cNvSpPr txBox="1"/>
          <p:nvPr/>
        </p:nvSpPr>
        <p:spPr>
          <a:xfrm>
            <a:off x="3023451" y="2278748"/>
            <a:ext cx="2330568" cy="553998"/>
          </a:xfrm>
          <a:prstGeom prst="rect">
            <a:avLst/>
          </a:prstGeom>
          <a:noFill/>
        </p:spPr>
        <p:txBody>
          <a:bodyPr wrap="square" rtlCol="0">
            <a:spAutoFit/>
          </a:bodyPr>
          <a:lstStyle/>
          <a:p>
            <a:r>
              <a:rPr lang="vi-VN" sz="3000" b="1" dirty="0">
                <a:solidFill>
                  <a:srgbClr val="002060"/>
                </a:solidFill>
                <a:latin typeface="Times New Roman" panose="02020603050405020304" pitchFamily="18" charset="0"/>
                <a:cs typeface="Times New Roman" panose="02020603050405020304" pitchFamily="18" charset="0"/>
              </a:rPr>
              <a:t>Nhận </a:t>
            </a:r>
            <a:r>
              <a:rPr lang="en-US" sz="3000" b="1" dirty="0" smtClean="0">
                <a:solidFill>
                  <a:srgbClr val="002060"/>
                </a:solidFill>
                <a:latin typeface="Times New Roman" panose="02020603050405020304" pitchFamily="18" charset="0"/>
                <a:cs typeface="Times New Roman" panose="02020603050405020304" pitchFamily="18" charset="0"/>
              </a:rPr>
              <a:t>x</a:t>
            </a:r>
            <a:r>
              <a:rPr lang="vi-VN" sz="3000" b="1" dirty="0" smtClean="0">
                <a:solidFill>
                  <a:srgbClr val="002060"/>
                </a:solidFill>
                <a:latin typeface="Times New Roman" panose="02020603050405020304" pitchFamily="18" charset="0"/>
                <a:cs typeface="Times New Roman" panose="02020603050405020304" pitchFamily="18" charset="0"/>
              </a:rPr>
              <a:t>ét</a:t>
            </a:r>
            <a:endParaRPr lang="en-NZ" sz="3000" b="1" dirty="0">
              <a:solidFill>
                <a:srgbClr val="002060"/>
              </a:solidFill>
              <a:latin typeface="Times New Roman" panose="02020603050405020304" pitchFamily="18" charset="0"/>
              <a:cs typeface="Times New Roman" panose="02020603050405020304" pitchFamily="18" charset="0"/>
            </a:endParaRPr>
          </a:p>
        </p:txBody>
      </p:sp>
      <p:sp>
        <p:nvSpPr>
          <p:cNvPr id="259" name="Hộp Văn bản 258">
            <a:extLst>
              <a:ext uri="{FF2B5EF4-FFF2-40B4-BE49-F238E27FC236}">
                <a16:creationId xmlns:a16="http://schemas.microsoft.com/office/drawing/2014/main" id="{B0BE2A09-1084-4AB2-BD32-D99453C32B21}"/>
              </a:ext>
            </a:extLst>
          </p:cNvPr>
          <p:cNvSpPr txBox="1"/>
          <p:nvPr/>
        </p:nvSpPr>
        <p:spPr>
          <a:xfrm>
            <a:off x="7824170" y="2285401"/>
            <a:ext cx="2330568" cy="553998"/>
          </a:xfrm>
          <a:prstGeom prst="rect">
            <a:avLst/>
          </a:prstGeom>
          <a:noFill/>
        </p:spPr>
        <p:txBody>
          <a:bodyPr wrap="square" rtlCol="0">
            <a:spAutoFit/>
          </a:bodyPr>
          <a:lstStyle/>
          <a:p>
            <a:r>
              <a:rPr lang="vi-VN" sz="3000" b="1" dirty="0">
                <a:solidFill>
                  <a:srgbClr val="002060"/>
                </a:solidFill>
                <a:latin typeface="Times New Roman" panose="02020603050405020304" pitchFamily="18" charset="0"/>
                <a:cs typeface="Times New Roman" panose="02020603050405020304" pitchFamily="18" charset="0"/>
              </a:rPr>
              <a:t>Luyện tập</a:t>
            </a:r>
            <a:endParaRPr lang="en-NZ" sz="3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7579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68"/>
                                        </p:tgtEl>
                                        <p:attrNameLst>
                                          <p:attrName>style.visibility</p:attrName>
                                        </p:attrNameLst>
                                      </p:cBhvr>
                                      <p:to>
                                        <p:strVal val="visible"/>
                                      </p:to>
                                    </p:set>
                                    <p:animEffect transition="in" filter="barn(inVertical)">
                                      <p:cBhvr>
                                        <p:cTn id="12" dur="500"/>
                                        <p:tgtEl>
                                          <p:spTgt spid="56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58"/>
                                        </p:tgtEl>
                                        <p:attrNameLst>
                                          <p:attrName>style.visibility</p:attrName>
                                        </p:attrNameLst>
                                      </p:cBhvr>
                                      <p:to>
                                        <p:strVal val="visible"/>
                                      </p:to>
                                    </p:set>
                                    <p:animEffect transition="in" filter="barn(inVertical)">
                                      <p:cBhvr>
                                        <p:cTn id="15" dur="500"/>
                                        <p:tgtEl>
                                          <p:spTgt spid="258"/>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438"/>
                                        </p:tgtEl>
                                        <p:attrNameLst>
                                          <p:attrName>style.visibility</p:attrName>
                                        </p:attrNameLst>
                                      </p:cBhvr>
                                      <p:to>
                                        <p:strVal val="visible"/>
                                      </p:to>
                                    </p:set>
                                    <p:animEffect transition="in" filter="wheel(1)">
                                      <p:cBhvr>
                                        <p:cTn id="20" dur="2000"/>
                                        <p:tgtEl>
                                          <p:spTgt spid="438"/>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heel(1)">
                                      <p:cBhvr>
                                        <p:cTn id="23" dur="2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78"/>
                                        </p:tgtEl>
                                        <p:attrNameLst>
                                          <p:attrName>style.visibility</p:attrName>
                                        </p:attrNameLst>
                                      </p:cBhvr>
                                      <p:to>
                                        <p:strVal val="visible"/>
                                      </p:to>
                                    </p:set>
                                    <p:animEffect transition="in" filter="wipe(down)">
                                      <p:cBhvr>
                                        <p:cTn id="28" dur="500"/>
                                        <p:tgtEl>
                                          <p:spTgt spid="37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59"/>
                                        </p:tgtEl>
                                        <p:attrNameLst>
                                          <p:attrName>style.visibility</p:attrName>
                                        </p:attrNameLst>
                                      </p:cBhvr>
                                      <p:to>
                                        <p:strVal val="visible"/>
                                      </p:to>
                                    </p:set>
                                    <p:animEffect transition="in" filter="wipe(down)">
                                      <p:cBhvr>
                                        <p:cTn id="31" dur="500"/>
                                        <p:tgtEl>
                                          <p:spTgt spid="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58" grpId="0"/>
      <p:bldP spid="25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图片 325">
            <a:extLst>
              <a:ext uri="{FF2B5EF4-FFF2-40B4-BE49-F238E27FC236}">
                <a16:creationId xmlns:a16="http://schemas.microsoft.com/office/drawing/2014/main" id="{17D90F82-D78F-42DD-9A56-9556F66F1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grpSp>
        <p:nvGrpSpPr>
          <p:cNvPr id="2" name="组合 1">
            <a:extLst>
              <a:ext uri="{FF2B5EF4-FFF2-40B4-BE49-F238E27FC236}">
                <a16:creationId xmlns:a16="http://schemas.microsoft.com/office/drawing/2014/main" id="{DE0DC727-CD0A-4A78-A914-5F8ACDE4CF9E}"/>
              </a:ext>
            </a:extLst>
          </p:cNvPr>
          <p:cNvGrpSpPr/>
          <p:nvPr/>
        </p:nvGrpSpPr>
        <p:grpSpPr>
          <a:xfrm flipH="1">
            <a:off x="0" y="2073318"/>
            <a:ext cx="6303860" cy="4532249"/>
            <a:chOff x="5888140" y="2073318"/>
            <a:chExt cx="6303860" cy="4532249"/>
          </a:xfrm>
        </p:grpSpPr>
        <p:pic>
          <p:nvPicPr>
            <p:cNvPr id="330" name="图片 329">
              <a:extLst>
                <a:ext uri="{FF2B5EF4-FFF2-40B4-BE49-F238E27FC236}">
                  <a16:creationId xmlns:a16="http://schemas.microsoft.com/office/drawing/2014/main" id="{7E344B9E-4235-4D99-9C68-220C40C5DD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8056" y="2073318"/>
              <a:ext cx="5470264" cy="4384425"/>
            </a:xfrm>
            <a:prstGeom prst="rect">
              <a:avLst/>
            </a:prstGeom>
          </p:spPr>
        </p:pic>
        <p:pic>
          <p:nvPicPr>
            <p:cNvPr id="336" name="图片 335">
              <a:extLst>
                <a:ext uri="{FF2B5EF4-FFF2-40B4-BE49-F238E27FC236}">
                  <a16:creationId xmlns:a16="http://schemas.microsoft.com/office/drawing/2014/main" id="{420F89D8-45EE-4E1E-9611-CC2B34129C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8140" y="5619751"/>
              <a:ext cx="6303860" cy="985816"/>
            </a:xfrm>
            <a:prstGeom prst="rect">
              <a:avLst/>
            </a:prstGeom>
          </p:spPr>
        </p:pic>
      </p:grpSp>
      <p:pic>
        <p:nvPicPr>
          <p:cNvPr id="338" name="图片 337">
            <a:extLst>
              <a:ext uri="{FF2B5EF4-FFF2-40B4-BE49-F238E27FC236}">
                <a16:creationId xmlns:a16="http://schemas.microsoft.com/office/drawing/2014/main" id="{B18620E4-EE9E-4014-9E5F-00D69CB5B6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151930" y="400257"/>
            <a:ext cx="7914548" cy="1621706"/>
          </a:xfrm>
          <a:prstGeom prst="rect">
            <a:avLst/>
          </a:prstGeom>
        </p:spPr>
      </p:pic>
      <p:sp>
        <p:nvSpPr>
          <p:cNvPr id="4" name="Hộp Văn bản 3">
            <a:extLst>
              <a:ext uri="{FF2B5EF4-FFF2-40B4-BE49-F238E27FC236}">
                <a16:creationId xmlns:a16="http://schemas.microsoft.com/office/drawing/2014/main" id="{F00ED617-466A-4D14-9997-8CE292ABD152}"/>
              </a:ext>
            </a:extLst>
          </p:cNvPr>
          <p:cNvSpPr txBox="1"/>
          <p:nvPr/>
        </p:nvSpPr>
        <p:spPr>
          <a:xfrm>
            <a:off x="5975927" y="2770908"/>
            <a:ext cx="4959928" cy="1015663"/>
          </a:xfrm>
          <a:prstGeom prst="rect">
            <a:avLst/>
          </a:prstGeom>
          <a:noFill/>
        </p:spPr>
        <p:txBody>
          <a:bodyPr wrap="square" rtlCol="0">
            <a:spAutoFit/>
          </a:bodyPr>
          <a:lstStyle/>
          <a:p>
            <a:r>
              <a:rPr lang="vi-VN" sz="6000" b="1" dirty="0">
                <a:solidFill>
                  <a:srgbClr val="00B050"/>
                </a:solidFill>
                <a:latin typeface="Times New Roman" panose="02020603050405020304" pitchFamily="18" charset="0"/>
                <a:cs typeface="Times New Roman" panose="02020603050405020304" pitchFamily="18" charset="0"/>
              </a:rPr>
              <a:t>Nhận </a:t>
            </a:r>
            <a:r>
              <a:rPr lang="en-US" sz="6000" b="1" dirty="0" err="1" smtClean="0">
                <a:solidFill>
                  <a:srgbClr val="00B050"/>
                </a:solidFill>
                <a:latin typeface="Times New Roman" panose="02020603050405020304" pitchFamily="18" charset="0"/>
                <a:cs typeface="Times New Roman" panose="02020603050405020304" pitchFamily="18" charset="0"/>
              </a:rPr>
              <a:t>xét</a:t>
            </a:r>
            <a:r>
              <a:rPr lang="en-US" sz="6000" b="1" dirty="0" smtClean="0">
                <a:solidFill>
                  <a:srgbClr val="00B050"/>
                </a:solidFill>
                <a:latin typeface="Times New Roman" panose="02020603050405020304" pitchFamily="18" charset="0"/>
                <a:cs typeface="Times New Roman" panose="02020603050405020304" pitchFamily="18" charset="0"/>
              </a:rPr>
              <a:t> </a:t>
            </a:r>
            <a:endParaRPr lang="en-NZ" sz="60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6551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A4773E7F-D296-47A6-8852-EECE15AEB292}"/>
              </a:ext>
            </a:extLst>
          </p:cNvPr>
          <p:cNvGrpSpPr>
            <a:grpSpLocks noChangeAspect="1"/>
          </p:cNvGrpSpPr>
          <p:nvPr/>
        </p:nvGrpSpPr>
        <p:grpSpPr bwMode="auto">
          <a:xfrm>
            <a:off x="3207813" y="294040"/>
            <a:ext cx="6783127" cy="1371676"/>
            <a:chOff x="1541" y="-64"/>
            <a:chExt cx="4577" cy="1193"/>
          </a:xfrm>
        </p:grpSpPr>
        <p:sp>
          <p:nvSpPr>
            <p:cNvPr id="4" name="AutoShape 3">
              <a:extLst>
                <a:ext uri="{FF2B5EF4-FFF2-40B4-BE49-F238E27FC236}">
                  <a16:creationId xmlns:a16="http://schemas.microsoft.com/office/drawing/2014/main" id="{63F8AE12-1E0A-46B7-8461-8058263B9B7B}"/>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 name="Freeform 5">
              <a:extLst>
                <a:ext uri="{FF2B5EF4-FFF2-40B4-BE49-F238E27FC236}">
                  <a16:creationId xmlns:a16="http://schemas.microsoft.com/office/drawing/2014/main" id="{CFECBD88-14B0-4C0C-BEF0-BC2741B1139F}"/>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 name="Freeform 6">
              <a:extLst>
                <a:ext uri="{FF2B5EF4-FFF2-40B4-BE49-F238E27FC236}">
                  <a16:creationId xmlns:a16="http://schemas.microsoft.com/office/drawing/2014/main" id="{52B0E59F-18F1-4CCC-B301-2721CB66B28E}"/>
                </a:ext>
              </a:extLst>
            </p:cNvPr>
            <p:cNvSpPr>
              <a:spLocks/>
            </p:cNvSpPr>
            <p:nvPr/>
          </p:nvSpPr>
          <p:spPr bwMode="auto">
            <a:xfrm>
              <a:off x="1589" y="-64"/>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 name="Freeform 7">
              <a:extLst>
                <a:ext uri="{FF2B5EF4-FFF2-40B4-BE49-F238E27FC236}">
                  <a16:creationId xmlns:a16="http://schemas.microsoft.com/office/drawing/2014/main" id="{2FB3FF3B-F54E-4CB0-986D-7132DBEBCA28}"/>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 name="Freeform 8">
              <a:extLst>
                <a:ext uri="{FF2B5EF4-FFF2-40B4-BE49-F238E27FC236}">
                  <a16:creationId xmlns:a16="http://schemas.microsoft.com/office/drawing/2014/main" id="{555C0331-BE97-4CFE-BB70-5E1B4F0404D4}"/>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 name="Freeform 9">
              <a:extLst>
                <a:ext uri="{FF2B5EF4-FFF2-40B4-BE49-F238E27FC236}">
                  <a16:creationId xmlns:a16="http://schemas.microsoft.com/office/drawing/2014/main" id="{EF6A66AF-DFA9-4BF2-A9B5-0C014638E6A2}"/>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 name="Oval 10">
              <a:extLst>
                <a:ext uri="{FF2B5EF4-FFF2-40B4-BE49-F238E27FC236}">
                  <a16:creationId xmlns:a16="http://schemas.microsoft.com/office/drawing/2014/main" id="{97D10D8D-0A4C-4395-92F7-590310FECB35}"/>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 name="Oval 11">
              <a:extLst>
                <a:ext uri="{FF2B5EF4-FFF2-40B4-BE49-F238E27FC236}">
                  <a16:creationId xmlns:a16="http://schemas.microsoft.com/office/drawing/2014/main" id="{03233459-1A8F-419F-A1A3-54A6C30DCD3D}"/>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 name="Oval 12">
              <a:extLst>
                <a:ext uri="{FF2B5EF4-FFF2-40B4-BE49-F238E27FC236}">
                  <a16:creationId xmlns:a16="http://schemas.microsoft.com/office/drawing/2014/main" id="{B660ECF6-B5A5-4053-AFDA-77A6E1BC978F}"/>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 name="Freeform 13">
              <a:extLst>
                <a:ext uri="{FF2B5EF4-FFF2-40B4-BE49-F238E27FC236}">
                  <a16:creationId xmlns:a16="http://schemas.microsoft.com/office/drawing/2014/main" id="{0CCD2EF2-8C07-48A6-8D36-205362E45F10}"/>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 name="Oval 14">
              <a:extLst>
                <a:ext uri="{FF2B5EF4-FFF2-40B4-BE49-F238E27FC236}">
                  <a16:creationId xmlns:a16="http://schemas.microsoft.com/office/drawing/2014/main" id="{06BD3FA2-7CDD-470A-897E-3A7E6CA25830}"/>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 name="Freeform 15">
              <a:extLst>
                <a:ext uri="{FF2B5EF4-FFF2-40B4-BE49-F238E27FC236}">
                  <a16:creationId xmlns:a16="http://schemas.microsoft.com/office/drawing/2014/main" id="{5F673266-F4E0-43FB-8CAF-F0A66F833020}"/>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 name="Freeform 16">
              <a:extLst>
                <a:ext uri="{FF2B5EF4-FFF2-40B4-BE49-F238E27FC236}">
                  <a16:creationId xmlns:a16="http://schemas.microsoft.com/office/drawing/2014/main" id="{0A5DB825-FFFF-4A7A-AA16-DAD54044545B}"/>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 name="Freeform 17">
              <a:extLst>
                <a:ext uri="{FF2B5EF4-FFF2-40B4-BE49-F238E27FC236}">
                  <a16:creationId xmlns:a16="http://schemas.microsoft.com/office/drawing/2014/main" id="{A39206B8-821B-4AFF-8140-8B7AB5006EFD}"/>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 name="Oval 18">
              <a:extLst>
                <a:ext uri="{FF2B5EF4-FFF2-40B4-BE49-F238E27FC236}">
                  <a16:creationId xmlns:a16="http://schemas.microsoft.com/office/drawing/2014/main" id="{D00B3ABF-8A49-4301-9032-0096A95C0EAC}"/>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 name="Oval 19">
              <a:extLst>
                <a:ext uri="{FF2B5EF4-FFF2-40B4-BE49-F238E27FC236}">
                  <a16:creationId xmlns:a16="http://schemas.microsoft.com/office/drawing/2014/main" id="{7741B8A2-BBE0-4C4D-ACC5-85B0AB31AFB6}"/>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 name="Freeform 20">
              <a:extLst>
                <a:ext uri="{FF2B5EF4-FFF2-40B4-BE49-F238E27FC236}">
                  <a16:creationId xmlns:a16="http://schemas.microsoft.com/office/drawing/2014/main" id="{E394560C-511C-4168-AAD4-121FBB3FE1D4}"/>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 name="Oval 21">
              <a:extLst>
                <a:ext uri="{FF2B5EF4-FFF2-40B4-BE49-F238E27FC236}">
                  <a16:creationId xmlns:a16="http://schemas.microsoft.com/office/drawing/2014/main" id="{F7B13557-B1CB-4183-AE7B-2884177988D4}"/>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 name="Freeform 22">
              <a:extLst>
                <a:ext uri="{FF2B5EF4-FFF2-40B4-BE49-F238E27FC236}">
                  <a16:creationId xmlns:a16="http://schemas.microsoft.com/office/drawing/2014/main" id="{A0E76CDB-EEA3-4653-9257-927CE5DC7BFE}"/>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 name="Oval 23">
              <a:extLst>
                <a:ext uri="{FF2B5EF4-FFF2-40B4-BE49-F238E27FC236}">
                  <a16:creationId xmlns:a16="http://schemas.microsoft.com/office/drawing/2014/main" id="{43527CD5-A388-46EA-ABD5-99D8219718BC}"/>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 name="Freeform 24">
              <a:extLst>
                <a:ext uri="{FF2B5EF4-FFF2-40B4-BE49-F238E27FC236}">
                  <a16:creationId xmlns:a16="http://schemas.microsoft.com/office/drawing/2014/main" id="{0A61F767-75B1-4D83-9238-AAB75F4D1A4F}"/>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 name="Oval 25">
              <a:extLst>
                <a:ext uri="{FF2B5EF4-FFF2-40B4-BE49-F238E27FC236}">
                  <a16:creationId xmlns:a16="http://schemas.microsoft.com/office/drawing/2014/main" id="{09DA15A3-3784-4323-AB1B-FDA67C9DDE39}"/>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 name="Oval 26">
              <a:extLst>
                <a:ext uri="{FF2B5EF4-FFF2-40B4-BE49-F238E27FC236}">
                  <a16:creationId xmlns:a16="http://schemas.microsoft.com/office/drawing/2014/main" id="{CDABD97F-722E-4B31-B033-2141664BB727}"/>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7" name="Oval 27">
              <a:extLst>
                <a:ext uri="{FF2B5EF4-FFF2-40B4-BE49-F238E27FC236}">
                  <a16:creationId xmlns:a16="http://schemas.microsoft.com/office/drawing/2014/main" id="{FFB377C0-3777-429E-98FD-95B45AEDC997}"/>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8" name="Oval 28">
              <a:extLst>
                <a:ext uri="{FF2B5EF4-FFF2-40B4-BE49-F238E27FC236}">
                  <a16:creationId xmlns:a16="http://schemas.microsoft.com/office/drawing/2014/main" id="{0C02A1AD-227E-4CE2-A0EB-8650298DFDA7}"/>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9" name="Oval 29">
              <a:extLst>
                <a:ext uri="{FF2B5EF4-FFF2-40B4-BE49-F238E27FC236}">
                  <a16:creationId xmlns:a16="http://schemas.microsoft.com/office/drawing/2014/main" id="{092EB791-D235-4E01-A242-C8997AAF616D}"/>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0" name="Oval 30">
              <a:extLst>
                <a:ext uri="{FF2B5EF4-FFF2-40B4-BE49-F238E27FC236}">
                  <a16:creationId xmlns:a16="http://schemas.microsoft.com/office/drawing/2014/main" id="{E27809FF-C9E7-43CE-B452-60B868037865}"/>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1" name="Oval 31">
              <a:extLst>
                <a:ext uri="{FF2B5EF4-FFF2-40B4-BE49-F238E27FC236}">
                  <a16:creationId xmlns:a16="http://schemas.microsoft.com/office/drawing/2014/main" id="{0CC4F7EB-AF80-4CD7-936C-AF1F1A3FBD25}"/>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2" name="Freeform 32">
              <a:extLst>
                <a:ext uri="{FF2B5EF4-FFF2-40B4-BE49-F238E27FC236}">
                  <a16:creationId xmlns:a16="http://schemas.microsoft.com/office/drawing/2014/main" id="{DFBE3035-1B5E-4480-8710-A5C02520198C}"/>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3" name="Oval 33">
              <a:extLst>
                <a:ext uri="{FF2B5EF4-FFF2-40B4-BE49-F238E27FC236}">
                  <a16:creationId xmlns:a16="http://schemas.microsoft.com/office/drawing/2014/main" id="{164C1C5F-C5CF-47A1-B422-47D79CB358A0}"/>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4" name="Oval 34">
              <a:extLst>
                <a:ext uri="{FF2B5EF4-FFF2-40B4-BE49-F238E27FC236}">
                  <a16:creationId xmlns:a16="http://schemas.microsoft.com/office/drawing/2014/main" id="{92BC660A-807D-4F29-8D42-4E7B571B6ADF}"/>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5" name="Freeform 35">
              <a:extLst>
                <a:ext uri="{FF2B5EF4-FFF2-40B4-BE49-F238E27FC236}">
                  <a16:creationId xmlns:a16="http://schemas.microsoft.com/office/drawing/2014/main" id="{EC60EA6C-532B-4E70-B5DB-9F8742253DA9}"/>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6" name="Oval 36">
              <a:extLst>
                <a:ext uri="{FF2B5EF4-FFF2-40B4-BE49-F238E27FC236}">
                  <a16:creationId xmlns:a16="http://schemas.microsoft.com/office/drawing/2014/main" id="{08D736EA-92F9-43C5-B9D9-7C467465CFD2}"/>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7" name="Freeform 37">
              <a:extLst>
                <a:ext uri="{FF2B5EF4-FFF2-40B4-BE49-F238E27FC236}">
                  <a16:creationId xmlns:a16="http://schemas.microsoft.com/office/drawing/2014/main" id="{9AB0F41D-58DC-4FEC-94BD-D66F26153B93}"/>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8" name="Oval 38">
              <a:extLst>
                <a:ext uri="{FF2B5EF4-FFF2-40B4-BE49-F238E27FC236}">
                  <a16:creationId xmlns:a16="http://schemas.microsoft.com/office/drawing/2014/main" id="{E3F12AA5-22A0-41A0-9B20-F5FD7A4100FF}"/>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9" name="Freeform 39">
              <a:extLst>
                <a:ext uri="{FF2B5EF4-FFF2-40B4-BE49-F238E27FC236}">
                  <a16:creationId xmlns:a16="http://schemas.microsoft.com/office/drawing/2014/main" id="{2245BFCB-2553-4C92-B777-EA80CE103D85}"/>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0" name="Freeform 40">
              <a:extLst>
                <a:ext uri="{FF2B5EF4-FFF2-40B4-BE49-F238E27FC236}">
                  <a16:creationId xmlns:a16="http://schemas.microsoft.com/office/drawing/2014/main" id="{03EA850C-094A-43B1-82FA-28154628E77C}"/>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1" name="Freeform 41">
              <a:extLst>
                <a:ext uri="{FF2B5EF4-FFF2-40B4-BE49-F238E27FC236}">
                  <a16:creationId xmlns:a16="http://schemas.microsoft.com/office/drawing/2014/main" id="{7DD8F6DF-3AE3-4FB7-9057-DCBF0A5DD185}"/>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2" name="Oval 42">
              <a:extLst>
                <a:ext uri="{FF2B5EF4-FFF2-40B4-BE49-F238E27FC236}">
                  <a16:creationId xmlns:a16="http://schemas.microsoft.com/office/drawing/2014/main" id="{7832D62A-E846-4E65-880D-5D7A1F0A1B36}"/>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3" name="Freeform 43">
              <a:extLst>
                <a:ext uri="{FF2B5EF4-FFF2-40B4-BE49-F238E27FC236}">
                  <a16:creationId xmlns:a16="http://schemas.microsoft.com/office/drawing/2014/main" id="{58E9D4C3-85AB-4638-AE53-4762765E9424}"/>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4" name="Oval 44">
              <a:extLst>
                <a:ext uri="{FF2B5EF4-FFF2-40B4-BE49-F238E27FC236}">
                  <a16:creationId xmlns:a16="http://schemas.microsoft.com/office/drawing/2014/main" id="{A30FE37E-C8DA-441C-9A98-09108B51A3B3}"/>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5" name="Freeform 45">
              <a:extLst>
                <a:ext uri="{FF2B5EF4-FFF2-40B4-BE49-F238E27FC236}">
                  <a16:creationId xmlns:a16="http://schemas.microsoft.com/office/drawing/2014/main" id="{E43EE0A9-5D49-4351-8BAA-1B0535F7C47F}"/>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6" name="Oval 46">
              <a:extLst>
                <a:ext uri="{FF2B5EF4-FFF2-40B4-BE49-F238E27FC236}">
                  <a16:creationId xmlns:a16="http://schemas.microsoft.com/office/drawing/2014/main" id="{D29F26A9-99FF-477A-ABE6-C383A79164AE}"/>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7" name="Freeform 47">
              <a:extLst>
                <a:ext uri="{FF2B5EF4-FFF2-40B4-BE49-F238E27FC236}">
                  <a16:creationId xmlns:a16="http://schemas.microsoft.com/office/drawing/2014/main" id="{7C7C2EA0-B72B-4FE4-AC1E-B434AB00DFF6}"/>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 name="Freeform 48">
              <a:extLst>
                <a:ext uri="{FF2B5EF4-FFF2-40B4-BE49-F238E27FC236}">
                  <a16:creationId xmlns:a16="http://schemas.microsoft.com/office/drawing/2014/main" id="{6768F48A-846E-40F4-9AA0-5629BD9726BB}"/>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9" name="Freeform 49">
              <a:extLst>
                <a:ext uri="{FF2B5EF4-FFF2-40B4-BE49-F238E27FC236}">
                  <a16:creationId xmlns:a16="http://schemas.microsoft.com/office/drawing/2014/main" id="{F9DCB8FD-50B6-4C5B-8258-4F28400C0249}"/>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0" name="Freeform 50">
              <a:extLst>
                <a:ext uri="{FF2B5EF4-FFF2-40B4-BE49-F238E27FC236}">
                  <a16:creationId xmlns:a16="http://schemas.microsoft.com/office/drawing/2014/main" id="{BFCDCC5E-946B-4461-9870-9FAD31473F5D}"/>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1" name="Freeform 51">
              <a:extLst>
                <a:ext uri="{FF2B5EF4-FFF2-40B4-BE49-F238E27FC236}">
                  <a16:creationId xmlns:a16="http://schemas.microsoft.com/office/drawing/2014/main" id="{4C38D6F0-E047-4508-ACAC-AF1DDA287B05}"/>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2" name="Freeform 52">
              <a:extLst>
                <a:ext uri="{FF2B5EF4-FFF2-40B4-BE49-F238E27FC236}">
                  <a16:creationId xmlns:a16="http://schemas.microsoft.com/office/drawing/2014/main" id="{F7FABCCB-7B8A-4952-B601-56D976D56650}"/>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3" name="Freeform 53">
              <a:extLst>
                <a:ext uri="{FF2B5EF4-FFF2-40B4-BE49-F238E27FC236}">
                  <a16:creationId xmlns:a16="http://schemas.microsoft.com/office/drawing/2014/main" id="{D3E27BED-68D4-4463-8A7C-D0D98C358194}"/>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4" name="Freeform 54">
              <a:extLst>
                <a:ext uri="{FF2B5EF4-FFF2-40B4-BE49-F238E27FC236}">
                  <a16:creationId xmlns:a16="http://schemas.microsoft.com/office/drawing/2014/main" id="{47A78ABF-4306-456F-9408-55DB6AE6476C}"/>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5" name="Freeform 55">
              <a:extLst>
                <a:ext uri="{FF2B5EF4-FFF2-40B4-BE49-F238E27FC236}">
                  <a16:creationId xmlns:a16="http://schemas.microsoft.com/office/drawing/2014/main" id="{08606C3A-68F0-4045-A9CB-81EEA66879C2}"/>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6" name="Freeform 56">
              <a:extLst>
                <a:ext uri="{FF2B5EF4-FFF2-40B4-BE49-F238E27FC236}">
                  <a16:creationId xmlns:a16="http://schemas.microsoft.com/office/drawing/2014/main" id="{C25A8EBB-075F-4FD0-A417-682D76762860}"/>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7" name="Freeform 57">
              <a:extLst>
                <a:ext uri="{FF2B5EF4-FFF2-40B4-BE49-F238E27FC236}">
                  <a16:creationId xmlns:a16="http://schemas.microsoft.com/office/drawing/2014/main" id="{AD5341BA-3D70-4EA3-83F5-1B9CCB19DA09}"/>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8" name="Freeform 58">
              <a:extLst>
                <a:ext uri="{FF2B5EF4-FFF2-40B4-BE49-F238E27FC236}">
                  <a16:creationId xmlns:a16="http://schemas.microsoft.com/office/drawing/2014/main" id="{214130B6-9C64-48AF-9BC9-5DE5BE5E6BE8}"/>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9" name="Freeform 59">
              <a:extLst>
                <a:ext uri="{FF2B5EF4-FFF2-40B4-BE49-F238E27FC236}">
                  <a16:creationId xmlns:a16="http://schemas.microsoft.com/office/drawing/2014/main" id="{F868182E-8D47-4961-B8E7-49619E0F2D84}"/>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0" name="Freeform 60">
              <a:extLst>
                <a:ext uri="{FF2B5EF4-FFF2-40B4-BE49-F238E27FC236}">
                  <a16:creationId xmlns:a16="http://schemas.microsoft.com/office/drawing/2014/main" id="{9FE450B6-CC6C-4F2A-AE83-5D2D654ACAAA}"/>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1" name="Freeform 61">
              <a:extLst>
                <a:ext uri="{FF2B5EF4-FFF2-40B4-BE49-F238E27FC236}">
                  <a16:creationId xmlns:a16="http://schemas.microsoft.com/office/drawing/2014/main" id="{0E64726B-00D0-4E9B-875D-7067E08F1D84}"/>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2" name="Freeform 62">
              <a:extLst>
                <a:ext uri="{FF2B5EF4-FFF2-40B4-BE49-F238E27FC236}">
                  <a16:creationId xmlns:a16="http://schemas.microsoft.com/office/drawing/2014/main" id="{12CDD8D4-5A81-408F-8BFC-A452578B544A}"/>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3" name="Freeform 63">
              <a:extLst>
                <a:ext uri="{FF2B5EF4-FFF2-40B4-BE49-F238E27FC236}">
                  <a16:creationId xmlns:a16="http://schemas.microsoft.com/office/drawing/2014/main" id="{C89B1772-9255-4247-85C8-980FCFA654DA}"/>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4" name="Freeform 64">
              <a:extLst>
                <a:ext uri="{FF2B5EF4-FFF2-40B4-BE49-F238E27FC236}">
                  <a16:creationId xmlns:a16="http://schemas.microsoft.com/office/drawing/2014/main" id="{C386F7A1-2307-44A7-9D07-42214EBAC8B7}"/>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5" name="Freeform 65">
              <a:extLst>
                <a:ext uri="{FF2B5EF4-FFF2-40B4-BE49-F238E27FC236}">
                  <a16:creationId xmlns:a16="http://schemas.microsoft.com/office/drawing/2014/main" id="{FE26E3D3-16B4-4276-8BB3-F7CB6A208145}"/>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6" name="Freeform 66">
              <a:extLst>
                <a:ext uri="{FF2B5EF4-FFF2-40B4-BE49-F238E27FC236}">
                  <a16:creationId xmlns:a16="http://schemas.microsoft.com/office/drawing/2014/main" id="{E7F932C8-685D-48D9-BEBF-FA8D8628ED53}"/>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7" name="Freeform 67">
              <a:extLst>
                <a:ext uri="{FF2B5EF4-FFF2-40B4-BE49-F238E27FC236}">
                  <a16:creationId xmlns:a16="http://schemas.microsoft.com/office/drawing/2014/main" id="{48B8534F-7F47-411D-9231-DF408AA53FCF}"/>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8" name="Freeform 68">
              <a:extLst>
                <a:ext uri="{FF2B5EF4-FFF2-40B4-BE49-F238E27FC236}">
                  <a16:creationId xmlns:a16="http://schemas.microsoft.com/office/drawing/2014/main" id="{C5B932CE-A635-4D44-8EA9-D0307E3B9F92}"/>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9" name="Freeform 69">
              <a:extLst>
                <a:ext uri="{FF2B5EF4-FFF2-40B4-BE49-F238E27FC236}">
                  <a16:creationId xmlns:a16="http://schemas.microsoft.com/office/drawing/2014/main" id="{492AB806-4665-4C63-9199-4B2A509C68F5}"/>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0" name="Freeform 70">
              <a:extLst>
                <a:ext uri="{FF2B5EF4-FFF2-40B4-BE49-F238E27FC236}">
                  <a16:creationId xmlns:a16="http://schemas.microsoft.com/office/drawing/2014/main" id="{8C34B7C8-B10A-419C-846E-B3DADEB3F4B6}"/>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1" name="Freeform 71">
              <a:extLst>
                <a:ext uri="{FF2B5EF4-FFF2-40B4-BE49-F238E27FC236}">
                  <a16:creationId xmlns:a16="http://schemas.microsoft.com/office/drawing/2014/main" id="{113DA76A-3B7D-411D-B841-BB231089262A}"/>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2" name="Freeform 72">
              <a:extLst>
                <a:ext uri="{FF2B5EF4-FFF2-40B4-BE49-F238E27FC236}">
                  <a16:creationId xmlns:a16="http://schemas.microsoft.com/office/drawing/2014/main" id="{22624DA9-D874-4F16-86B6-BC1147A01723}"/>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3" name="Freeform 73">
              <a:extLst>
                <a:ext uri="{FF2B5EF4-FFF2-40B4-BE49-F238E27FC236}">
                  <a16:creationId xmlns:a16="http://schemas.microsoft.com/office/drawing/2014/main" id="{771F4390-4773-48D7-BBD6-AC56CD942E8B}"/>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4" name="Freeform 74">
              <a:extLst>
                <a:ext uri="{FF2B5EF4-FFF2-40B4-BE49-F238E27FC236}">
                  <a16:creationId xmlns:a16="http://schemas.microsoft.com/office/drawing/2014/main" id="{714B841A-0D08-428D-8925-057AC889870D}"/>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5" name="Freeform 75">
              <a:extLst>
                <a:ext uri="{FF2B5EF4-FFF2-40B4-BE49-F238E27FC236}">
                  <a16:creationId xmlns:a16="http://schemas.microsoft.com/office/drawing/2014/main" id="{6B9E3D4F-E4D4-4487-BAB7-55CFC34304CC}"/>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6" name="Freeform 76">
              <a:extLst>
                <a:ext uri="{FF2B5EF4-FFF2-40B4-BE49-F238E27FC236}">
                  <a16:creationId xmlns:a16="http://schemas.microsoft.com/office/drawing/2014/main" id="{FD820B71-DA1D-44A0-B498-16E429EBBCA8}"/>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7" name="Freeform 77">
              <a:extLst>
                <a:ext uri="{FF2B5EF4-FFF2-40B4-BE49-F238E27FC236}">
                  <a16:creationId xmlns:a16="http://schemas.microsoft.com/office/drawing/2014/main" id="{17F67990-709A-4CFE-92C4-9827D83CFD5A}"/>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8" name="Freeform 78">
              <a:extLst>
                <a:ext uri="{FF2B5EF4-FFF2-40B4-BE49-F238E27FC236}">
                  <a16:creationId xmlns:a16="http://schemas.microsoft.com/office/drawing/2014/main" id="{7E223AC8-F36E-4204-AB8E-AA72E3CBFB12}"/>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9" name="Freeform 79">
              <a:extLst>
                <a:ext uri="{FF2B5EF4-FFF2-40B4-BE49-F238E27FC236}">
                  <a16:creationId xmlns:a16="http://schemas.microsoft.com/office/drawing/2014/main" id="{BE856E4E-C600-425F-A2D7-CC40D91A4C38}"/>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0" name="Freeform 80">
              <a:extLst>
                <a:ext uri="{FF2B5EF4-FFF2-40B4-BE49-F238E27FC236}">
                  <a16:creationId xmlns:a16="http://schemas.microsoft.com/office/drawing/2014/main" id="{5EAD5817-13A5-4EAD-BEF6-49484E99E73A}"/>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1" name="Freeform 81">
              <a:extLst>
                <a:ext uri="{FF2B5EF4-FFF2-40B4-BE49-F238E27FC236}">
                  <a16:creationId xmlns:a16="http://schemas.microsoft.com/office/drawing/2014/main" id="{26453CB2-3D29-48D1-9F7A-D778A627CFBC}"/>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2" name="Freeform 82">
              <a:extLst>
                <a:ext uri="{FF2B5EF4-FFF2-40B4-BE49-F238E27FC236}">
                  <a16:creationId xmlns:a16="http://schemas.microsoft.com/office/drawing/2014/main" id="{E75A72B1-F055-45A4-ADBB-1B647B375CF6}"/>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3" name="Freeform 83">
              <a:extLst>
                <a:ext uri="{FF2B5EF4-FFF2-40B4-BE49-F238E27FC236}">
                  <a16:creationId xmlns:a16="http://schemas.microsoft.com/office/drawing/2014/main" id="{A2D3A269-A6EE-4655-AEE7-EF69C5909E77}"/>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4" name="Freeform 84">
              <a:extLst>
                <a:ext uri="{FF2B5EF4-FFF2-40B4-BE49-F238E27FC236}">
                  <a16:creationId xmlns:a16="http://schemas.microsoft.com/office/drawing/2014/main" id="{0908F219-7309-403B-83F4-88577D2C22F2}"/>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5" name="Freeform 85">
              <a:extLst>
                <a:ext uri="{FF2B5EF4-FFF2-40B4-BE49-F238E27FC236}">
                  <a16:creationId xmlns:a16="http://schemas.microsoft.com/office/drawing/2014/main" id="{AFF71A3A-5095-48AF-9395-999CB0ABAB85}"/>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6" name="Freeform 86">
              <a:extLst>
                <a:ext uri="{FF2B5EF4-FFF2-40B4-BE49-F238E27FC236}">
                  <a16:creationId xmlns:a16="http://schemas.microsoft.com/office/drawing/2014/main" id="{002D5AA4-8E18-4A51-B82D-F455E845051E}"/>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7" name="Freeform 87">
              <a:extLst>
                <a:ext uri="{FF2B5EF4-FFF2-40B4-BE49-F238E27FC236}">
                  <a16:creationId xmlns:a16="http://schemas.microsoft.com/office/drawing/2014/main" id="{CDFF4DED-B995-4E48-B95A-AB7138D60DEB}"/>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8" name="Freeform 88">
              <a:extLst>
                <a:ext uri="{FF2B5EF4-FFF2-40B4-BE49-F238E27FC236}">
                  <a16:creationId xmlns:a16="http://schemas.microsoft.com/office/drawing/2014/main" id="{306079D2-D678-4187-9EA0-BDC1FF7EE7D0}"/>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9" name="Freeform 89">
              <a:extLst>
                <a:ext uri="{FF2B5EF4-FFF2-40B4-BE49-F238E27FC236}">
                  <a16:creationId xmlns:a16="http://schemas.microsoft.com/office/drawing/2014/main" id="{53125C3E-1FEA-4D5D-A39E-DE6FF7F63CB5}"/>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0" name="Freeform 90">
              <a:extLst>
                <a:ext uri="{FF2B5EF4-FFF2-40B4-BE49-F238E27FC236}">
                  <a16:creationId xmlns:a16="http://schemas.microsoft.com/office/drawing/2014/main" id="{0FF9F4CD-58BC-4A11-B141-369AF4792F1F}"/>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1" name="Freeform 91">
              <a:extLst>
                <a:ext uri="{FF2B5EF4-FFF2-40B4-BE49-F238E27FC236}">
                  <a16:creationId xmlns:a16="http://schemas.microsoft.com/office/drawing/2014/main" id="{A21A17DB-09DC-4695-919B-D677237428CB}"/>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2" name="Freeform 92">
              <a:extLst>
                <a:ext uri="{FF2B5EF4-FFF2-40B4-BE49-F238E27FC236}">
                  <a16:creationId xmlns:a16="http://schemas.microsoft.com/office/drawing/2014/main" id="{01D4F1B5-C354-47FC-BF86-E173A70572D1}"/>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3" name="Freeform 93">
              <a:extLst>
                <a:ext uri="{FF2B5EF4-FFF2-40B4-BE49-F238E27FC236}">
                  <a16:creationId xmlns:a16="http://schemas.microsoft.com/office/drawing/2014/main" id="{FC757E65-8CCB-49CE-91CC-7C19EF3722DE}"/>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4" name="Freeform 94">
              <a:extLst>
                <a:ext uri="{FF2B5EF4-FFF2-40B4-BE49-F238E27FC236}">
                  <a16:creationId xmlns:a16="http://schemas.microsoft.com/office/drawing/2014/main" id="{48386DFB-3114-4219-877D-C0B402913F19}"/>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5" name="Freeform 95">
              <a:extLst>
                <a:ext uri="{FF2B5EF4-FFF2-40B4-BE49-F238E27FC236}">
                  <a16:creationId xmlns:a16="http://schemas.microsoft.com/office/drawing/2014/main" id="{C10B89E1-D1C9-4ADB-A5C8-7C6B981C66D7}"/>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6" name="Freeform 96">
              <a:extLst>
                <a:ext uri="{FF2B5EF4-FFF2-40B4-BE49-F238E27FC236}">
                  <a16:creationId xmlns:a16="http://schemas.microsoft.com/office/drawing/2014/main" id="{0B96711F-58F1-454E-85C5-00233C12567A}"/>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7" name="Freeform 97">
              <a:extLst>
                <a:ext uri="{FF2B5EF4-FFF2-40B4-BE49-F238E27FC236}">
                  <a16:creationId xmlns:a16="http://schemas.microsoft.com/office/drawing/2014/main" id="{9B0AC60A-9983-47BB-BDC9-4B5A81D0D6CB}"/>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8" name="Freeform 98">
              <a:extLst>
                <a:ext uri="{FF2B5EF4-FFF2-40B4-BE49-F238E27FC236}">
                  <a16:creationId xmlns:a16="http://schemas.microsoft.com/office/drawing/2014/main" id="{1CCC3DB0-F46D-47CC-A6E1-EEEB2657A052}"/>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9" name="Freeform 99">
              <a:extLst>
                <a:ext uri="{FF2B5EF4-FFF2-40B4-BE49-F238E27FC236}">
                  <a16:creationId xmlns:a16="http://schemas.microsoft.com/office/drawing/2014/main" id="{0C9C952A-6261-4DEE-ADF7-872FC0CF20C9}"/>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0" name="Freeform 100">
              <a:extLst>
                <a:ext uri="{FF2B5EF4-FFF2-40B4-BE49-F238E27FC236}">
                  <a16:creationId xmlns:a16="http://schemas.microsoft.com/office/drawing/2014/main" id="{E5CBA8C1-03FE-4012-B2FA-2C17ED772780}"/>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1" name="Freeform 101">
              <a:extLst>
                <a:ext uri="{FF2B5EF4-FFF2-40B4-BE49-F238E27FC236}">
                  <a16:creationId xmlns:a16="http://schemas.microsoft.com/office/drawing/2014/main" id="{BD13BC02-4C65-4C64-A727-A259F0E14716}"/>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2" name="Freeform 102">
              <a:extLst>
                <a:ext uri="{FF2B5EF4-FFF2-40B4-BE49-F238E27FC236}">
                  <a16:creationId xmlns:a16="http://schemas.microsoft.com/office/drawing/2014/main" id="{9FA4082E-E8FF-4A5C-AFAA-BECC122256A1}"/>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3" name="Freeform 103">
              <a:extLst>
                <a:ext uri="{FF2B5EF4-FFF2-40B4-BE49-F238E27FC236}">
                  <a16:creationId xmlns:a16="http://schemas.microsoft.com/office/drawing/2014/main" id="{C16EBDFE-29A2-49E3-BE5E-DD34CB92EB82}"/>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4" name="Freeform 104">
              <a:extLst>
                <a:ext uri="{FF2B5EF4-FFF2-40B4-BE49-F238E27FC236}">
                  <a16:creationId xmlns:a16="http://schemas.microsoft.com/office/drawing/2014/main" id="{87D301DB-DCED-40A7-8300-3DB9ACCF6BBF}"/>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5" name="Freeform 105">
              <a:extLst>
                <a:ext uri="{FF2B5EF4-FFF2-40B4-BE49-F238E27FC236}">
                  <a16:creationId xmlns:a16="http://schemas.microsoft.com/office/drawing/2014/main" id="{69B6550B-8C20-499E-8FA4-F21F65993098}"/>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6" name="Freeform 106">
              <a:extLst>
                <a:ext uri="{FF2B5EF4-FFF2-40B4-BE49-F238E27FC236}">
                  <a16:creationId xmlns:a16="http://schemas.microsoft.com/office/drawing/2014/main" id="{52A13E85-B91D-4368-BECC-80F19B82D788}"/>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7" name="Freeform 107">
              <a:extLst>
                <a:ext uri="{FF2B5EF4-FFF2-40B4-BE49-F238E27FC236}">
                  <a16:creationId xmlns:a16="http://schemas.microsoft.com/office/drawing/2014/main" id="{6A33BBD1-9A4C-43E8-B3C6-7F5C4BF57D2F}"/>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8" name="Freeform 108">
              <a:extLst>
                <a:ext uri="{FF2B5EF4-FFF2-40B4-BE49-F238E27FC236}">
                  <a16:creationId xmlns:a16="http://schemas.microsoft.com/office/drawing/2014/main" id="{1C5C1958-9AFC-4962-9DD4-4016E723EB15}"/>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9" name="Freeform 109">
              <a:extLst>
                <a:ext uri="{FF2B5EF4-FFF2-40B4-BE49-F238E27FC236}">
                  <a16:creationId xmlns:a16="http://schemas.microsoft.com/office/drawing/2014/main" id="{4CFA5641-D2FC-4728-BD54-91E934038328}"/>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0" name="Freeform 110">
              <a:extLst>
                <a:ext uri="{FF2B5EF4-FFF2-40B4-BE49-F238E27FC236}">
                  <a16:creationId xmlns:a16="http://schemas.microsoft.com/office/drawing/2014/main" id="{69E10EA3-FAB5-4A3B-9FC7-8373B741A249}"/>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1" name="Freeform 111">
              <a:extLst>
                <a:ext uri="{FF2B5EF4-FFF2-40B4-BE49-F238E27FC236}">
                  <a16:creationId xmlns:a16="http://schemas.microsoft.com/office/drawing/2014/main" id="{10F19337-102B-49D3-B4FE-1B16028F13D9}"/>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2" name="Freeform 112">
              <a:extLst>
                <a:ext uri="{FF2B5EF4-FFF2-40B4-BE49-F238E27FC236}">
                  <a16:creationId xmlns:a16="http://schemas.microsoft.com/office/drawing/2014/main" id="{E1A167B2-0298-40C9-85E8-B97F518A2F51}"/>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3" name="Freeform 113">
              <a:extLst>
                <a:ext uri="{FF2B5EF4-FFF2-40B4-BE49-F238E27FC236}">
                  <a16:creationId xmlns:a16="http://schemas.microsoft.com/office/drawing/2014/main" id="{4D66DCD9-BBC2-4DE2-8C78-7B922B65CCA5}"/>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4" name="Freeform 114">
              <a:extLst>
                <a:ext uri="{FF2B5EF4-FFF2-40B4-BE49-F238E27FC236}">
                  <a16:creationId xmlns:a16="http://schemas.microsoft.com/office/drawing/2014/main" id="{63BE296C-1F52-4A93-9943-1F5998406248}"/>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5" name="Freeform 115">
              <a:extLst>
                <a:ext uri="{FF2B5EF4-FFF2-40B4-BE49-F238E27FC236}">
                  <a16:creationId xmlns:a16="http://schemas.microsoft.com/office/drawing/2014/main" id="{A09B4272-EAA3-4BFA-A86B-2F1A1D3A45D0}"/>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6" name="Freeform 116">
              <a:extLst>
                <a:ext uri="{FF2B5EF4-FFF2-40B4-BE49-F238E27FC236}">
                  <a16:creationId xmlns:a16="http://schemas.microsoft.com/office/drawing/2014/main" id="{B077AD57-14DD-4BC3-AB3D-5C75C9556F4D}"/>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7" name="Freeform 117">
              <a:extLst>
                <a:ext uri="{FF2B5EF4-FFF2-40B4-BE49-F238E27FC236}">
                  <a16:creationId xmlns:a16="http://schemas.microsoft.com/office/drawing/2014/main" id="{D8959254-783B-4260-AEC8-48AEC258D533}"/>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8" name="Freeform 118">
              <a:extLst>
                <a:ext uri="{FF2B5EF4-FFF2-40B4-BE49-F238E27FC236}">
                  <a16:creationId xmlns:a16="http://schemas.microsoft.com/office/drawing/2014/main" id="{3C37E605-1C31-4307-9238-7F07D7321591}"/>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9" name="Freeform 119">
              <a:extLst>
                <a:ext uri="{FF2B5EF4-FFF2-40B4-BE49-F238E27FC236}">
                  <a16:creationId xmlns:a16="http://schemas.microsoft.com/office/drawing/2014/main" id="{EC93E5D9-FEA2-4083-921C-BF888083BD9C}"/>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0" name="Freeform 120">
              <a:extLst>
                <a:ext uri="{FF2B5EF4-FFF2-40B4-BE49-F238E27FC236}">
                  <a16:creationId xmlns:a16="http://schemas.microsoft.com/office/drawing/2014/main" id="{11283E01-A90E-468F-9316-8CB7E4750909}"/>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1" name="Freeform 121">
              <a:extLst>
                <a:ext uri="{FF2B5EF4-FFF2-40B4-BE49-F238E27FC236}">
                  <a16:creationId xmlns:a16="http://schemas.microsoft.com/office/drawing/2014/main" id="{B7926F44-ECDF-40D5-A4BB-6A396D5D6A26}"/>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2" name="Freeform 122">
              <a:extLst>
                <a:ext uri="{FF2B5EF4-FFF2-40B4-BE49-F238E27FC236}">
                  <a16:creationId xmlns:a16="http://schemas.microsoft.com/office/drawing/2014/main" id="{09C5AF81-D7A7-4B31-9EAE-350ED3DFAC3F}"/>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3" name="Freeform 123">
              <a:extLst>
                <a:ext uri="{FF2B5EF4-FFF2-40B4-BE49-F238E27FC236}">
                  <a16:creationId xmlns:a16="http://schemas.microsoft.com/office/drawing/2014/main" id="{B533EE73-3D2F-43D0-BF87-18271B7122FD}"/>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4" name="Freeform 124">
              <a:extLst>
                <a:ext uri="{FF2B5EF4-FFF2-40B4-BE49-F238E27FC236}">
                  <a16:creationId xmlns:a16="http://schemas.microsoft.com/office/drawing/2014/main" id="{6ECE86FB-FB91-4379-8375-B428DE40CA95}"/>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5" name="Freeform 125">
              <a:extLst>
                <a:ext uri="{FF2B5EF4-FFF2-40B4-BE49-F238E27FC236}">
                  <a16:creationId xmlns:a16="http://schemas.microsoft.com/office/drawing/2014/main" id="{E60BB30B-88C8-45D5-8232-E82B42D156A5}"/>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6" name="Freeform 126">
              <a:extLst>
                <a:ext uri="{FF2B5EF4-FFF2-40B4-BE49-F238E27FC236}">
                  <a16:creationId xmlns:a16="http://schemas.microsoft.com/office/drawing/2014/main" id="{20BA4C9F-DF2C-4311-BF81-C099139072BC}"/>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7" name="Freeform 127">
              <a:extLst>
                <a:ext uri="{FF2B5EF4-FFF2-40B4-BE49-F238E27FC236}">
                  <a16:creationId xmlns:a16="http://schemas.microsoft.com/office/drawing/2014/main" id="{23E72BE1-C97B-4127-83FB-DCD22871D6DE}"/>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8" name="Freeform 128">
              <a:extLst>
                <a:ext uri="{FF2B5EF4-FFF2-40B4-BE49-F238E27FC236}">
                  <a16:creationId xmlns:a16="http://schemas.microsoft.com/office/drawing/2014/main" id="{AC2E88B0-84B5-4FCE-B12E-38EF03ED77DC}"/>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9" name="Freeform 129">
              <a:extLst>
                <a:ext uri="{FF2B5EF4-FFF2-40B4-BE49-F238E27FC236}">
                  <a16:creationId xmlns:a16="http://schemas.microsoft.com/office/drawing/2014/main" id="{E3B10ACF-1DCB-4AC9-A320-6CFE328AD2BB}"/>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0" name="Freeform 130">
              <a:extLst>
                <a:ext uri="{FF2B5EF4-FFF2-40B4-BE49-F238E27FC236}">
                  <a16:creationId xmlns:a16="http://schemas.microsoft.com/office/drawing/2014/main" id="{196D4A48-2FFA-4E33-8139-E742DF3C9E86}"/>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1" name="Freeform 131">
              <a:extLst>
                <a:ext uri="{FF2B5EF4-FFF2-40B4-BE49-F238E27FC236}">
                  <a16:creationId xmlns:a16="http://schemas.microsoft.com/office/drawing/2014/main" id="{05B6A769-58C4-4793-8BB8-33EA8EB25780}"/>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2" name="Freeform 132">
              <a:extLst>
                <a:ext uri="{FF2B5EF4-FFF2-40B4-BE49-F238E27FC236}">
                  <a16:creationId xmlns:a16="http://schemas.microsoft.com/office/drawing/2014/main" id="{6E796DA7-CEFD-4E71-A4D5-A3096755EA8D}"/>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3" name="Freeform 133">
              <a:extLst>
                <a:ext uri="{FF2B5EF4-FFF2-40B4-BE49-F238E27FC236}">
                  <a16:creationId xmlns:a16="http://schemas.microsoft.com/office/drawing/2014/main" id="{07A3A534-3FC3-431E-96B4-07C909B99780}"/>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4" name="Freeform 134">
              <a:extLst>
                <a:ext uri="{FF2B5EF4-FFF2-40B4-BE49-F238E27FC236}">
                  <a16:creationId xmlns:a16="http://schemas.microsoft.com/office/drawing/2014/main" id="{5B81BBE7-75D7-4314-B3E3-3C4A03DAF8B7}"/>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5" name="Freeform 135">
              <a:extLst>
                <a:ext uri="{FF2B5EF4-FFF2-40B4-BE49-F238E27FC236}">
                  <a16:creationId xmlns:a16="http://schemas.microsoft.com/office/drawing/2014/main" id="{E9CCE552-A113-4BD4-ABC8-E4EDCABF8215}"/>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6" name="Freeform 136">
              <a:extLst>
                <a:ext uri="{FF2B5EF4-FFF2-40B4-BE49-F238E27FC236}">
                  <a16:creationId xmlns:a16="http://schemas.microsoft.com/office/drawing/2014/main" id="{D6DAE716-6DFA-4456-BACF-81DE95AA778F}"/>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7" name="Freeform 137">
              <a:extLst>
                <a:ext uri="{FF2B5EF4-FFF2-40B4-BE49-F238E27FC236}">
                  <a16:creationId xmlns:a16="http://schemas.microsoft.com/office/drawing/2014/main" id="{1EDE37DA-E82F-430D-853F-8657B2D0838D}"/>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sp>
        <p:nvSpPr>
          <p:cNvPr id="140" name="文本框 139">
            <a:extLst>
              <a:ext uri="{FF2B5EF4-FFF2-40B4-BE49-F238E27FC236}">
                <a16:creationId xmlns:a16="http://schemas.microsoft.com/office/drawing/2014/main" id="{2DCC0D1E-4B55-4254-A079-3757943AAA5F}"/>
              </a:ext>
            </a:extLst>
          </p:cNvPr>
          <p:cNvSpPr txBox="1"/>
          <p:nvPr/>
        </p:nvSpPr>
        <p:spPr>
          <a:xfrm>
            <a:off x="350861" y="1801203"/>
            <a:ext cx="6109598" cy="597984"/>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spcBef>
                <a:spcPct val="50000"/>
              </a:spcBef>
            </a:pPr>
            <a:r>
              <a:rPr lang="en-US" altLang="en-US" sz="3000" b="1" dirty="0" err="1">
                <a:solidFill>
                  <a:srgbClr val="00B050"/>
                </a:solidFill>
                <a:latin typeface="Times New Roman" panose="02020603050405020304" pitchFamily="18" charset="0"/>
                <a:cs typeface="Times New Roman" panose="02020603050405020304" pitchFamily="18" charset="0"/>
              </a:rPr>
              <a:t>Người</a:t>
            </a:r>
            <a:r>
              <a:rPr lang="en-US" altLang="en-US" sz="3000" b="1" dirty="0">
                <a:solidFill>
                  <a:srgbClr val="00B050"/>
                </a:solidFill>
                <a:latin typeface="Times New Roman" panose="02020603050405020304" pitchFamily="18" charset="0"/>
                <a:cs typeface="Times New Roman" panose="02020603050405020304" pitchFamily="18" charset="0"/>
              </a:rPr>
              <a:t> ta </a:t>
            </a:r>
            <a:r>
              <a:rPr lang="en-US" altLang="en-US" sz="3000" b="1" dirty="0" err="1">
                <a:solidFill>
                  <a:srgbClr val="00B050"/>
                </a:solidFill>
                <a:latin typeface="Times New Roman" panose="02020603050405020304" pitchFamily="18" charset="0"/>
                <a:cs typeface="Times New Roman" panose="02020603050405020304" pitchFamily="18" charset="0"/>
              </a:rPr>
              <a:t>viết</a:t>
            </a:r>
            <a:r>
              <a:rPr lang="en-US" altLang="en-US" sz="3000" b="1" dirty="0">
                <a:solidFill>
                  <a:srgbClr val="00B050"/>
                </a:solidFill>
                <a:latin typeface="Times New Roman" panose="02020603050405020304" pitchFamily="18" charset="0"/>
                <a:cs typeface="Times New Roman" panose="02020603050405020304" pitchFamily="18" charset="0"/>
              </a:rPr>
              <a:t> </a:t>
            </a:r>
            <a:r>
              <a:rPr lang="en-US" altLang="en-US" sz="3000" b="1" dirty="0" err="1">
                <a:solidFill>
                  <a:srgbClr val="00B050"/>
                </a:solidFill>
                <a:latin typeface="Times New Roman" panose="02020603050405020304" pitchFamily="18" charset="0"/>
                <a:cs typeface="Times New Roman" panose="02020603050405020304" pitchFamily="18" charset="0"/>
              </a:rPr>
              <a:t>thư</a:t>
            </a:r>
            <a:r>
              <a:rPr lang="en-US" altLang="en-US" sz="3000" b="1" dirty="0">
                <a:solidFill>
                  <a:srgbClr val="00B050"/>
                </a:solidFill>
                <a:latin typeface="Times New Roman" panose="02020603050405020304" pitchFamily="18" charset="0"/>
                <a:cs typeface="Times New Roman" panose="02020603050405020304" pitchFamily="18" charset="0"/>
              </a:rPr>
              <a:t> </a:t>
            </a:r>
            <a:r>
              <a:rPr lang="en-US" altLang="en-US" sz="3000" b="1" dirty="0" err="1">
                <a:solidFill>
                  <a:srgbClr val="00B050"/>
                </a:solidFill>
                <a:latin typeface="Times New Roman" panose="02020603050405020304" pitchFamily="18" charset="0"/>
                <a:cs typeface="Times New Roman" panose="02020603050405020304" pitchFamily="18" charset="0"/>
              </a:rPr>
              <a:t>để</a:t>
            </a:r>
            <a:r>
              <a:rPr lang="en-US" altLang="en-US" sz="3000" b="1" dirty="0">
                <a:solidFill>
                  <a:srgbClr val="00B050"/>
                </a:solidFill>
                <a:latin typeface="Times New Roman" panose="02020603050405020304" pitchFamily="18" charset="0"/>
                <a:cs typeface="Times New Roman" panose="02020603050405020304" pitchFamily="18" charset="0"/>
              </a:rPr>
              <a:t> </a:t>
            </a:r>
            <a:r>
              <a:rPr lang="en-US" altLang="en-US" sz="3000" b="1" dirty="0" err="1">
                <a:solidFill>
                  <a:srgbClr val="00B050"/>
                </a:solidFill>
                <a:latin typeface="Times New Roman" panose="02020603050405020304" pitchFamily="18" charset="0"/>
                <a:cs typeface="Times New Roman" panose="02020603050405020304" pitchFamily="18" charset="0"/>
              </a:rPr>
              <a:t>làm</a:t>
            </a:r>
            <a:r>
              <a:rPr lang="en-US" altLang="en-US" sz="3000" b="1" dirty="0">
                <a:solidFill>
                  <a:srgbClr val="00B050"/>
                </a:solidFill>
                <a:latin typeface="Times New Roman" panose="02020603050405020304" pitchFamily="18" charset="0"/>
                <a:cs typeface="Times New Roman" panose="02020603050405020304" pitchFamily="18" charset="0"/>
              </a:rPr>
              <a:t> </a:t>
            </a:r>
            <a:r>
              <a:rPr lang="en-US" altLang="en-US" sz="3000" b="1" dirty="0" err="1">
                <a:solidFill>
                  <a:srgbClr val="00B050"/>
                </a:solidFill>
                <a:latin typeface="Times New Roman" panose="02020603050405020304" pitchFamily="18" charset="0"/>
                <a:cs typeface="Times New Roman" panose="02020603050405020304" pitchFamily="18" charset="0"/>
              </a:rPr>
              <a:t>gì</a:t>
            </a:r>
            <a:r>
              <a:rPr lang="en-US" altLang="en-US" sz="3000" b="1" dirty="0">
                <a:solidFill>
                  <a:srgbClr val="00B050"/>
                </a:solidFill>
                <a:latin typeface="Times New Roman" panose="02020603050405020304" pitchFamily="18" charset="0"/>
                <a:cs typeface="Times New Roman" panose="02020603050405020304" pitchFamily="18" charset="0"/>
              </a:rPr>
              <a:t>?</a:t>
            </a:r>
          </a:p>
        </p:txBody>
      </p:sp>
      <p:sp>
        <p:nvSpPr>
          <p:cNvPr id="141" name="文本框 140">
            <a:extLst>
              <a:ext uri="{FF2B5EF4-FFF2-40B4-BE49-F238E27FC236}">
                <a16:creationId xmlns:a16="http://schemas.microsoft.com/office/drawing/2014/main" id="{0C8F182E-7998-431C-BD3C-B0F1F77A966A}"/>
              </a:ext>
            </a:extLst>
          </p:cNvPr>
          <p:cNvSpPr txBox="1"/>
          <p:nvPr/>
        </p:nvSpPr>
        <p:spPr>
          <a:xfrm>
            <a:off x="168735" y="2783453"/>
            <a:ext cx="6629277" cy="1151982"/>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ctr">
              <a:spcBef>
                <a:spcPct val="50000"/>
              </a:spcBef>
            </a:pPr>
            <a:r>
              <a:rPr lang="en-US" altLang="en-US" sz="3000" b="1" dirty="0" err="1">
                <a:solidFill>
                  <a:srgbClr val="FF0000"/>
                </a:solidFill>
                <a:latin typeface="Times New Roman" panose="02020603050405020304" pitchFamily="18" charset="0"/>
                <a:cs typeface="Times New Roman" panose="02020603050405020304" pitchFamily="18" charset="0"/>
              </a:rPr>
              <a:t>Để</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thực</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hiện</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mục</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đích</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trên</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một</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bức</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thư</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cần</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có</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những</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nội</a:t>
            </a:r>
            <a:r>
              <a:rPr lang="en-US" altLang="en-US" sz="3000" b="1" dirty="0">
                <a:solidFill>
                  <a:srgbClr val="FF0000"/>
                </a:solidFill>
                <a:latin typeface="Times New Roman" panose="02020603050405020304" pitchFamily="18" charset="0"/>
                <a:cs typeface="Times New Roman" panose="02020603050405020304" pitchFamily="18" charset="0"/>
              </a:rPr>
              <a:t> dung </a:t>
            </a:r>
            <a:r>
              <a:rPr lang="en-US" altLang="en-US" sz="3000" b="1" dirty="0" err="1">
                <a:solidFill>
                  <a:srgbClr val="FF0000"/>
                </a:solidFill>
                <a:latin typeface="Times New Roman" panose="02020603050405020304" pitchFamily="18" charset="0"/>
                <a:cs typeface="Times New Roman" panose="02020603050405020304" pitchFamily="18" charset="0"/>
              </a:rPr>
              <a:t>gì</a:t>
            </a:r>
            <a:r>
              <a:rPr lang="en-US" altLang="en-US" sz="3000" b="1" dirty="0">
                <a:solidFill>
                  <a:srgbClr val="FF0000"/>
                </a:solidFill>
                <a:latin typeface="Times New Roman" panose="02020603050405020304" pitchFamily="18" charset="0"/>
                <a:cs typeface="Times New Roman" panose="02020603050405020304" pitchFamily="18" charset="0"/>
              </a:rPr>
              <a:t>?</a:t>
            </a:r>
          </a:p>
        </p:txBody>
      </p:sp>
      <p:sp>
        <p:nvSpPr>
          <p:cNvPr id="142" name="文本框 141">
            <a:extLst>
              <a:ext uri="{FF2B5EF4-FFF2-40B4-BE49-F238E27FC236}">
                <a16:creationId xmlns:a16="http://schemas.microsoft.com/office/drawing/2014/main" id="{70B5682A-73AF-4A2A-A4CD-E6BB8373A4B1}"/>
              </a:ext>
            </a:extLst>
          </p:cNvPr>
          <p:cNvSpPr txBox="1"/>
          <p:nvPr/>
        </p:nvSpPr>
        <p:spPr>
          <a:xfrm>
            <a:off x="444817" y="4270810"/>
            <a:ext cx="6213642" cy="1015663"/>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ctr">
              <a:lnSpc>
                <a:spcPct val="100000"/>
              </a:lnSpc>
            </a:pPr>
            <a:r>
              <a:rPr lang="en-US" altLang="en-US" sz="3000" b="1" dirty="0">
                <a:solidFill>
                  <a:srgbClr val="002060"/>
                </a:solidFill>
                <a:latin typeface="HP001 4 hàng" panose="020B0603050302020204" pitchFamily="34" charset="-93"/>
              </a:rPr>
              <a:t> </a:t>
            </a:r>
            <a:r>
              <a:rPr lang="en-US" altLang="en-US" sz="3000" b="1" dirty="0" err="1" smtClean="0">
                <a:solidFill>
                  <a:srgbClr val="FFC000"/>
                </a:solidFill>
                <a:latin typeface="Times New Roman" panose="02020603050405020304" pitchFamily="18" charset="0"/>
                <a:cs typeface="Times New Roman" panose="02020603050405020304" pitchFamily="18" charset="0"/>
              </a:rPr>
              <a:t>Một</a:t>
            </a:r>
            <a:r>
              <a:rPr lang="en-US" altLang="en-US" sz="3000" b="1" dirty="0" smtClean="0">
                <a:solidFill>
                  <a:srgbClr val="FFC000"/>
                </a:solidFill>
                <a:latin typeface="Times New Roman" panose="02020603050405020304" pitchFamily="18" charset="0"/>
                <a:cs typeface="Times New Roman" panose="02020603050405020304" pitchFamily="18" charset="0"/>
              </a:rPr>
              <a:t> </a:t>
            </a:r>
            <a:r>
              <a:rPr lang="en-US" altLang="en-US" sz="3000" b="1" dirty="0" err="1" smtClean="0">
                <a:solidFill>
                  <a:srgbClr val="FFC000"/>
                </a:solidFill>
                <a:latin typeface="Times New Roman" panose="02020603050405020304" pitchFamily="18" charset="0"/>
                <a:cs typeface="Times New Roman" panose="02020603050405020304" pitchFamily="18" charset="0"/>
              </a:rPr>
              <a:t>bức</a:t>
            </a:r>
            <a:r>
              <a:rPr lang="en-US" altLang="en-US" sz="3000" b="1" dirty="0" smtClean="0">
                <a:solidFill>
                  <a:srgbClr val="FFC000"/>
                </a:solidFill>
                <a:latin typeface="Times New Roman" panose="02020603050405020304" pitchFamily="18" charset="0"/>
                <a:cs typeface="Times New Roman" panose="02020603050405020304" pitchFamily="18" charset="0"/>
              </a:rPr>
              <a:t> </a:t>
            </a:r>
            <a:r>
              <a:rPr lang="en-US" altLang="en-US" sz="3000" b="1" dirty="0" err="1" smtClean="0">
                <a:solidFill>
                  <a:srgbClr val="FFC000"/>
                </a:solidFill>
                <a:latin typeface="Times New Roman" panose="02020603050405020304" pitchFamily="18" charset="0"/>
                <a:cs typeface="Times New Roman" panose="02020603050405020304" pitchFamily="18" charset="0"/>
              </a:rPr>
              <a:t>thư</a:t>
            </a:r>
            <a:r>
              <a:rPr lang="en-US" altLang="en-US" sz="3000" b="1" dirty="0" smtClean="0">
                <a:solidFill>
                  <a:srgbClr val="FFC000"/>
                </a:solidFill>
                <a:latin typeface="Times New Roman" panose="02020603050405020304" pitchFamily="18" charset="0"/>
                <a:cs typeface="Times New Roman" panose="02020603050405020304" pitchFamily="18" charset="0"/>
              </a:rPr>
              <a:t> </a:t>
            </a:r>
            <a:r>
              <a:rPr lang="en-US" altLang="en-US" sz="3000" b="1" dirty="0" err="1" smtClean="0">
                <a:solidFill>
                  <a:srgbClr val="FFC000"/>
                </a:solidFill>
                <a:latin typeface="Times New Roman" panose="02020603050405020304" pitchFamily="18" charset="0"/>
                <a:cs typeface="Times New Roman" panose="02020603050405020304" pitchFamily="18" charset="0"/>
              </a:rPr>
              <a:t>thường</a:t>
            </a:r>
            <a:r>
              <a:rPr lang="en-US" altLang="en-US" sz="3000" b="1" dirty="0" smtClean="0">
                <a:solidFill>
                  <a:srgbClr val="FFC000"/>
                </a:solidFill>
                <a:latin typeface="Times New Roman" panose="02020603050405020304" pitchFamily="18" charset="0"/>
                <a:cs typeface="Times New Roman" panose="02020603050405020304" pitchFamily="18" charset="0"/>
              </a:rPr>
              <a:t> </a:t>
            </a:r>
            <a:r>
              <a:rPr lang="en-US" altLang="en-US" sz="3000" b="1" dirty="0" err="1" smtClean="0">
                <a:solidFill>
                  <a:srgbClr val="FFC000"/>
                </a:solidFill>
                <a:latin typeface="Times New Roman" panose="02020603050405020304" pitchFamily="18" charset="0"/>
                <a:cs typeface="Times New Roman" panose="02020603050405020304" pitchFamily="18" charset="0"/>
              </a:rPr>
              <a:t>mở</a:t>
            </a:r>
            <a:r>
              <a:rPr lang="en-US" altLang="en-US" sz="3000" b="1" dirty="0" smtClean="0">
                <a:solidFill>
                  <a:srgbClr val="FFC000"/>
                </a:solidFill>
                <a:latin typeface="Times New Roman" panose="02020603050405020304" pitchFamily="18" charset="0"/>
                <a:cs typeface="Times New Roman" panose="02020603050405020304" pitchFamily="18" charset="0"/>
              </a:rPr>
              <a:t> </a:t>
            </a:r>
            <a:r>
              <a:rPr lang="en-US" altLang="en-US" sz="3000" b="1" dirty="0" err="1" smtClean="0">
                <a:solidFill>
                  <a:srgbClr val="FFC000"/>
                </a:solidFill>
                <a:latin typeface="Times New Roman" panose="02020603050405020304" pitchFamily="18" charset="0"/>
                <a:cs typeface="Times New Roman" panose="02020603050405020304" pitchFamily="18" charset="0"/>
              </a:rPr>
              <a:t>đầu</a:t>
            </a:r>
            <a:r>
              <a:rPr lang="en-US" altLang="en-US" sz="3000" b="1" dirty="0" smtClean="0">
                <a:solidFill>
                  <a:srgbClr val="FFC000"/>
                </a:solidFill>
                <a:latin typeface="Times New Roman" panose="02020603050405020304" pitchFamily="18" charset="0"/>
                <a:cs typeface="Times New Roman" panose="02020603050405020304" pitchFamily="18" charset="0"/>
              </a:rPr>
              <a:t> </a:t>
            </a:r>
            <a:r>
              <a:rPr lang="en-US" altLang="en-US" sz="3000" b="1" dirty="0" err="1" smtClean="0">
                <a:solidFill>
                  <a:srgbClr val="FFC000"/>
                </a:solidFill>
                <a:latin typeface="Times New Roman" panose="02020603050405020304" pitchFamily="18" charset="0"/>
                <a:cs typeface="Times New Roman" panose="02020603050405020304" pitchFamily="18" charset="0"/>
              </a:rPr>
              <a:t>và</a:t>
            </a:r>
            <a:r>
              <a:rPr lang="en-US" altLang="en-US" sz="3000" b="1" dirty="0" smtClean="0">
                <a:solidFill>
                  <a:srgbClr val="FFC000"/>
                </a:solidFill>
                <a:latin typeface="Times New Roman" panose="02020603050405020304" pitchFamily="18" charset="0"/>
                <a:cs typeface="Times New Roman" panose="02020603050405020304" pitchFamily="18" charset="0"/>
              </a:rPr>
              <a:t> </a:t>
            </a:r>
            <a:r>
              <a:rPr lang="en-US" altLang="en-US" sz="3000" b="1" dirty="0" err="1" smtClean="0">
                <a:solidFill>
                  <a:srgbClr val="FFC000"/>
                </a:solidFill>
                <a:latin typeface="Times New Roman" panose="02020603050405020304" pitchFamily="18" charset="0"/>
                <a:cs typeface="Times New Roman" panose="02020603050405020304" pitchFamily="18" charset="0"/>
              </a:rPr>
              <a:t>kết</a:t>
            </a:r>
            <a:r>
              <a:rPr lang="en-US" altLang="en-US" sz="3000" b="1" dirty="0" smtClean="0">
                <a:solidFill>
                  <a:srgbClr val="FFC000"/>
                </a:solidFill>
                <a:latin typeface="Times New Roman" panose="02020603050405020304" pitchFamily="18" charset="0"/>
                <a:cs typeface="Times New Roman" panose="02020603050405020304" pitchFamily="18" charset="0"/>
              </a:rPr>
              <a:t> </a:t>
            </a:r>
            <a:r>
              <a:rPr lang="en-US" altLang="en-US" sz="3000" b="1" dirty="0" err="1" smtClean="0">
                <a:solidFill>
                  <a:srgbClr val="FFC000"/>
                </a:solidFill>
                <a:latin typeface="Times New Roman" panose="02020603050405020304" pitchFamily="18" charset="0"/>
                <a:cs typeface="Times New Roman" panose="02020603050405020304" pitchFamily="18" charset="0"/>
              </a:rPr>
              <a:t>thúc</a:t>
            </a:r>
            <a:r>
              <a:rPr lang="en-US" altLang="en-US" sz="3000" b="1" dirty="0" smtClean="0">
                <a:solidFill>
                  <a:srgbClr val="FFC000"/>
                </a:solidFill>
                <a:latin typeface="Times New Roman" panose="02020603050405020304" pitchFamily="18" charset="0"/>
                <a:cs typeface="Times New Roman" panose="02020603050405020304" pitchFamily="18" charset="0"/>
              </a:rPr>
              <a:t> </a:t>
            </a:r>
            <a:r>
              <a:rPr lang="en-US" altLang="en-US" sz="3000" b="1" dirty="0" err="1" smtClean="0">
                <a:solidFill>
                  <a:srgbClr val="FFC000"/>
                </a:solidFill>
                <a:latin typeface="Times New Roman" panose="02020603050405020304" pitchFamily="18" charset="0"/>
                <a:cs typeface="Times New Roman" panose="02020603050405020304" pitchFamily="18" charset="0"/>
              </a:rPr>
              <a:t>như</a:t>
            </a:r>
            <a:r>
              <a:rPr lang="en-US" altLang="en-US" sz="3000" b="1" dirty="0" smtClean="0">
                <a:solidFill>
                  <a:srgbClr val="FFC000"/>
                </a:solidFill>
                <a:latin typeface="Times New Roman" panose="02020603050405020304" pitchFamily="18" charset="0"/>
                <a:cs typeface="Times New Roman" panose="02020603050405020304" pitchFamily="18" charset="0"/>
              </a:rPr>
              <a:t> </a:t>
            </a:r>
            <a:r>
              <a:rPr lang="en-US" altLang="en-US" sz="3000" b="1" dirty="0" err="1" smtClean="0">
                <a:solidFill>
                  <a:srgbClr val="FFC000"/>
                </a:solidFill>
                <a:latin typeface="Times New Roman" panose="02020603050405020304" pitchFamily="18" charset="0"/>
                <a:cs typeface="Times New Roman" panose="02020603050405020304" pitchFamily="18" charset="0"/>
              </a:rPr>
              <a:t>thế</a:t>
            </a:r>
            <a:r>
              <a:rPr lang="en-US" altLang="en-US" sz="3000" b="1" dirty="0" smtClean="0">
                <a:solidFill>
                  <a:srgbClr val="FFC000"/>
                </a:solidFill>
                <a:latin typeface="Times New Roman" panose="02020603050405020304" pitchFamily="18" charset="0"/>
                <a:cs typeface="Times New Roman" panose="02020603050405020304" pitchFamily="18" charset="0"/>
              </a:rPr>
              <a:t> </a:t>
            </a:r>
            <a:r>
              <a:rPr lang="en-US" altLang="en-US" sz="3000" b="1" dirty="0" err="1" smtClean="0">
                <a:solidFill>
                  <a:srgbClr val="FFC000"/>
                </a:solidFill>
                <a:latin typeface="Times New Roman" panose="02020603050405020304" pitchFamily="18" charset="0"/>
                <a:cs typeface="Times New Roman" panose="02020603050405020304" pitchFamily="18" charset="0"/>
              </a:rPr>
              <a:t>nào</a:t>
            </a:r>
            <a:r>
              <a:rPr lang="en-US" altLang="en-US" sz="3000" b="1" dirty="0" smtClean="0">
                <a:solidFill>
                  <a:srgbClr val="FFC000"/>
                </a:solidFill>
                <a:latin typeface="Times New Roman" panose="02020603050405020304" pitchFamily="18" charset="0"/>
                <a:cs typeface="Times New Roman" panose="02020603050405020304" pitchFamily="18" charset="0"/>
              </a:rPr>
              <a:t>?</a:t>
            </a:r>
            <a:endParaRPr lang="zh-CN" altLang="en-US" sz="1600" dirty="0">
              <a:solidFill>
                <a:srgbClr val="FFC000"/>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nvGrpSpPr>
          <p:cNvPr id="146" name="组合 145">
            <a:extLst>
              <a:ext uri="{FF2B5EF4-FFF2-40B4-BE49-F238E27FC236}">
                <a16:creationId xmlns:a16="http://schemas.microsoft.com/office/drawing/2014/main" id="{24A415B7-8E27-43F0-B850-5E38EA7BEF6F}"/>
              </a:ext>
            </a:extLst>
          </p:cNvPr>
          <p:cNvGrpSpPr/>
          <p:nvPr/>
        </p:nvGrpSpPr>
        <p:grpSpPr>
          <a:xfrm>
            <a:off x="7043269" y="1950733"/>
            <a:ext cx="4761664" cy="3623516"/>
            <a:chOff x="6433809" y="1950733"/>
            <a:chExt cx="4502909" cy="3385457"/>
          </a:xfrm>
        </p:grpSpPr>
        <p:pic>
          <p:nvPicPr>
            <p:cNvPr id="2" name="图片 1">
              <a:extLst>
                <a:ext uri="{FF2B5EF4-FFF2-40B4-BE49-F238E27FC236}">
                  <a16:creationId xmlns:a16="http://schemas.microsoft.com/office/drawing/2014/main" id="{501B03D1-4EA1-40A3-ACAE-C8E36463DA06}"/>
                </a:ext>
              </a:extLst>
            </p:cNvPr>
            <p:cNvPicPr>
              <a:picLocks noChangeAspect="1"/>
            </p:cNvPicPr>
            <p:nvPr/>
          </p:nvPicPr>
          <p:blipFill>
            <a:blip r:embed="rId3"/>
            <a:stretch>
              <a:fillRect/>
            </a:stretch>
          </p:blipFill>
          <p:spPr>
            <a:xfrm>
              <a:off x="6433809" y="1950733"/>
              <a:ext cx="4502909" cy="3385457"/>
            </a:xfrm>
            <a:prstGeom prst="rect">
              <a:avLst/>
            </a:prstGeom>
          </p:spPr>
        </p:pic>
        <p:sp>
          <p:nvSpPr>
            <p:cNvPr id="144" name="文本框 143">
              <a:extLst>
                <a:ext uri="{FF2B5EF4-FFF2-40B4-BE49-F238E27FC236}">
                  <a16:creationId xmlns:a16="http://schemas.microsoft.com/office/drawing/2014/main" id="{6B9D224A-73E4-4427-8577-77CFB796F5A7}"/>
                </a:ext>
              </a:extLst>
            </p:cNvPr>
            <p:cNvSpPr txBox="1"/>
            <p:nvPr/>
          </p:nvSpPr>
          <p:spPr>
            <a:xfrm>
              <a:off x="6911293" y="2349915"/>
              <a:ext cx="2269654" cy="2242938"/>
            </a:xfrm>
            <a:prstGeom prst="rect">
              <a:avLst/>
            </a:prstGeom>
            <a:noFill/>
          </p:spPr>
          <p:txBody>
            <a:bodyPr wrap="square" rtlCol="0">
              <a:spAutoFit/>
              <a:scene3d>
                <a:camera prst="orthographicFront"/>
                <a:lightRig rig="threePt" dir="t"/>
              </a:scene3d>
              <a:sp3d contourW="12700"/>
            </a:bodyPr>
            <a:lstStyle/>
            <a:p>
              <a:pPr algn="ctr"/>
              <a:r>
                <a:rPr lang="en-US" altLang="en-US" sz="3000" b="1" dirty="0" err="1">
                  <a:latin typeface="Times New Roman" panose="02020603050405020304" pitchFamily="18" charset="0"/>
                  <a:cs typeface="Times New Roman" panose="02020603050405020304" pitchFamily="18" charset="0"/>
                </a:rPr>
                <a:t>Dựa</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vào</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bài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tập</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đọc</a:t>
              </a:r>
              <a:r>
                <a:rPr lang="en-US" altLang="en-US" sz="3000" b="1" dirty="0">
                  <a:latin typeface="Times New Roman" panose="02020603050405020304" pitchFamily="18" charset="0"/>
                  <a:cs typeface="Times New Roman" panose="02020603050405020304" pitchFamily="18" charset="0"/>
                </a:rPr>
                <a:t> </a:t>
              </a:r>
              <a:r>
                <a:rPr lang="en-US" altLang="en-US" sz="3000" b="1" dirty="0">
                  <a:solidFill>
                    <a:srgbClr val="FF0000"/>
                  </a:solidFill>
                  <a:latin typeface="Times New Roman" panose="02020603050405020304" pitchFamily="18" charset="0"/>
                  <a:cs typeface="Times New Roman" panose="02020603050405020304" pitchFamily="18" charset="0"/>
                </a:rPr>
                <a:t>“</a:t>
              </a:r>
              <a:r>
                <a:rPr lang="en-US" altLang="en-US" sz="3000" b="1" dirty="0" err="1">
                  <a:solidFill>
                    <a:srgbClr val="FF0000"/>
                  </a:solidFill>
                  <a:latin typeface="Times New Roman" panose="02020603050405020304" pitchFamily="18" charset="0"/>
                  <a:cs typeface="Times New Roman" panose="02020603050405020304" pitchFamily="18" charset="0"/>
                </a:rPr>
                <a:t>Thư</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thăm</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bạn</a:t>
              </a:r>
              <a:r>
                <a:rPr lang="en-US" altLang="en-US" sz="3000" b="1" dirty="0">
                  <a:solidFill>
                    <a:srgbClr val="FF0000"/>
                  </a:solidFill>
                  <a:latin typeface="Times New Roman" panose="02020603050405020304" pitchFamily="18" charset="0"/>
                  <a:cs typeface="Times New Roman" panose="02020603050405020304" pitchFamily="18" charset="0"/>
                </a:rPr>
                <a:t>”</a:t>
              </a:r>
              <a:r>
                <a:rPr lang="en-US" altLang="en-US" sz="3000" b="1" dirty="0">
                  <a:latin typeface="Times New Roman" panose="02020603050405020304" pitchFamily="18" charset="0"/>
                  <a:cs typeface="Times New Roman" panose="02020603050405020304" pitchFamily="18" charset="0"/>
                </a:rPr>
                <a:t>,</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trả</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lời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các</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câu</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hỏi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sau</a:t>
              </a:r>
              <a:r>
                <a:rPr lang="en-US" altLang="en-US" sz="3000" b="1" dirty="0">
                  <a:latin typeface="Times New Roman" panose="02020603050405020304" pitchFamily="18" charset="0"/>
                  <a:cs typeface="Times New Roman" panose="02020603050405020304" pitchFamily="18" charset="0"/>
                </a:rPr>
                <a:t>:</a:t>
              </a:r>
              <a:endParaRPr lang="zh-CN" altLang="en-US" sz="3000" dirty="0">
                <a:pattFill prst="wdDnDiag">
                  <a:fgClr>
                    <a:schemeClr val="tx1">
                      <a:lumMod val="65000"/>
                      <a:lumOff val="35000"/>
                    </a:schemeClr>
                  </a:fgClr>
                  <a:bgClr>
                    <a:schemeClr val="tx1">
                      <a:lumMod val="85000"/>
                      <a:lumOff val="15000"/>
                    </a:schemeClr>
                  </a:bgClr>
                </a:pattFill>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sp>
        <p:nvSpPr>
          <p:cNvPr id="147" name="Hộp Văn bản 146">
            <a:extLst>
              <a:ext uri="{FF2B5EF4-FFF2-40B4-BE49-F238E27FC236}">
                <a16:creationId xmlns:a16="http://schemas.microsoft.com/office/drawing/2014/main" id="{E648BF54-DBA5-453D-A8C6-55265B7F5DD5}"/>
              </a:ext>
            </a:extLst>
          </p:cNvPr>
          <p:cNvSpPr txBox="1"/>
          <p:nvPr/>
        </p:nvSpPr>
        <p:spPr>
          <a:xfrm>
            <a:off x="5754250" y="997197"/>
            <a:ext cx="1690255" cy="492443"/>
          </a:xfrm>
          <a:prstGeom prst="rect">
            <a:avLst/>
          </a:prstGeom>
          <a:noFill/>
        </p:spPr>
        <p:txBody>
          <a:bodyPr wrap="square" rtlCol="0">
            <a:spAutoFit/>
          </a:bodyPr>
          <a:lstStyle/>
          <a:p>
            <a:pPr algn="ctr"/>
            <a:r>
              <a:rPr lang="vi-VN" sz="2600" b="1" dirty="0">
                <a:latin typeface="Times New Roman" panose="02020603050405020304" pitchFamily="18" charset="0"/>
                <a:cs typeface="Times New Roman" panose="02020603050405020304" pitchFamily="18" charset="0"/>
              </a:rPr>
              <a:t>Nhận xét</a:t>
            </a:r>
            <a:endParaRPr lang="en-NZ" sz="2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8237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fade">
                                      <p:cBhvr>
                                        <p:cTn id="7" dur="1000"/>
                                        <p:tgtEl>
                                          <p:spTgt spid="147"/>
                                        </p:tgtEl>
                                      </p:cBhvr>
                                    </p:animEffect>
                                    <p:anim calcmode="lin" valueType="num">
                                      <p:cBhvr>
                                        <p:cTn id="8" dur="1000" fill="hold"/>
                                        <p:tgtEl>
                                          <p:spTgt spid="147"/>
                                        </p:tgtEl>
                                        <p:attrNameLst>
                                          <p:attrName>ppt_x</p:attrName>
                                        </p:attrNameLst>
                                      </p:cBhvr>
                                      <p:tavLst>
                                        <p:tav tm="0">
                                          <p:val>
                                            <p:strVal val="#ppt_x"/>
                                          </p:val>
                                        </p:tav>
                                        <p:tav tm="100000">
                                          <p:val>
                                            <p:strVal val="#ppt_x"/>
                                          </p:val>
                                        </p:tav>
                                      </p:tavLst>
                                    </p:anim>
                                    <p:anim calcmode="lin" valueType="num">
                                      <p:cBhvr>
                                        <p:cTn id="9" dur="1000" fill="hold"/>
                                        <p:tgtEl>
                                          <p:spTgt spid="14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6"/>
                                        </p:tgtEl>
                                        <p:attrNameLst>
                                          <p:attrName>style.visibility</p:attrName>
                                        </p:attrNameLst>
                                      </p:cBhvr>
                                      <p:to>
                                        <p:strVal val="visible"/>
                                      </p:to>
                                    </p:set>
                                    <p:animEffect transition="in" filter="barn(inVertical)">
                                      <p:cBhvr>
                                        <p:cTn id="19" dur="500"/>
                                        <p:tgtEl>
                                          <p:spTgt spid="14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40"/>
                                        </p:tgtEl>
                                        <p:attrNameLst>
                                          <p:attrName>style.visibility</p:attrName>
                                        </p:attrNameLst>
                                      </p:cBhvr>
                                      <p:to>
                                        <p:strVal val="visible"/>
                                      </p:to>
                                    </p:set>
                                    <p:animEffect transition="in" filter="wipe(down)">
                                      <p:cBhvr>
                                        <p:cTn id="24" dur="500"/>
                                        <p:tgtEl>
                                          <p:spTgt spid="14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1"/>
                                        </p:tgtEl>
                                        <p:attrNameLst>
                                          <p:attrName>style.visibility</p:attrName>
                                        </p:attrNameLst>
                                      </p:cBhvr>
                                      <p:to>
                                        <p:strVal val="visible"/>
                                      </p:to>
                                    </p:set>
                                    <p:animEffect transition="in" filter="barn(inVertical)">
                                      <p:cBhvr>
                                        <p:cTn id="29" dur="500"/>
                                        <p:tgtEl>
                                          <p:spTgt spid="141"/>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42"/>
                                        </p:tgtEl>
                                        <p:attrNameLst>
                                          <p:attrName>style.visibility</p:attrName>
                                        </p:attrNameLst>
                                      </p:cBhvr>
                                      <p:to>
                                        <p:strVal val="visible"/>
                                      </p:to>
                                    </p:set>
                                    <p:animEffect transition="in" filter="circle(in)">
                                      <p:cBhvr>
                                        <p:cTn id="34" dur="20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p:bldP spid="141" grpId="0"/>
      <p:bldP spid="142" grpId="0"/>
      <p:bldP spid="1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6AD79E00-C36D-4CDC-9CAC-0772D712C958}"/>
              </a:ext>
            </a:extLst>
          </p:cNvPr>
          <p:cNvSpPr txBox="1"/>
          <p:nvPr/>
        </p:nvSpPr>
        <p:spPr>
          <a:xfrm>
            <a:off x="67504" y="31865"/>
            <a:ext cx="12122293" cy="6184877"/>
          </a:xfrm>
          <a:prstGeom prst="rect">
            <a:avLst/>
          </a:prstGeom>
          <a:noFill/>
        </p:spPr>
        <p:txBody>
          <a:bodyPr wrap="square">
            <a:spAutoFit/>
          </a:bodyPr>
          <a:lstStyle/>
          <a:p>
            <a:pPr algn="ctr"/>
            <a:r>
              <a:rPr lang="vi-VN" sz="2500" b="1" dirty="0">
                <a:solidFill>
                  <a:srgbClr val="00B050"/>
                </a:solidFill>
                <a:latin typeface="Times New Roman" panose="02020603050405020304" pitchFamily="18" charset="0"/>
                <a:cs typeface="Times New Roman" panose="02020603050405020304" pitchFamily="18" charset="0"/>
              </a:rPr>
              <a:t>Thư thăm bạn</a:t>
            </a:r>
          </a:p>
          <a:p>
            <a:pPr algn="r"/>
            <a:r>
              <a:rPr lang="vi-VN" sz="2200" b="1" dirty="0">
                <a:latin typeface="Times New Roman" panose="02020603050405020304" pitchFamily="18" charset="0"/>
                <a:cs typeface="Times New Roman" panose="02020603050405020304" pitchFamily="18" charset="0"/>
              </a:rPr>
              <a:t>Hoà Bình, ngày 5 tháng 8 năm 2000</a:t>
            </a:r>
          </a:p>
          <a:p>
            <a:pPr algn="just"/>
            <a:r>
              <a:rPr lang="vi-VN" sz="2200" b="1" dirty="0">
                <a:latin typeface="Times New Roman" panose="02020603050405020304" pitchFamily="18" charset="0"/>
                <a:cs typeface="Times New Roman" panose="02020603050405020304" pitchFamily="18" charset="0"/>
              </a:rPr>
              <a:t>	Bạn Hồng thân mến,</a:t>
            </a:r>
          </a:p>
          <a:p>
            <a:pPr algn="just"/>
            <a:r>
              <a:rPr lang="vi-VN" sz="2200" b="1" dirty="0">
                <a:latin typeface="Times New Roman" panose="02020603050405020304" pitchFamily="18" charset="0"/>
                <a:cs typeface="Times New Roman" panose="02020603050405020304" pitchFamily="18" charset="0"/>
              </a:rPr>
              <a:t>	Mình là Quách Tuấn Lương, học sinh lớp 4B Trường Tiểu học Cù Chính Lan, thị xã Hoà Bình. Hôm nay, đọc báo thiếu niên tiền phong, mình rất xúc động được biết ba Hồng đã hi sinh trong trận lũ lụt vừa rồi. Mình gửi bức thư này chia buồn với bạn.</a:t>
            </a:r>
          </a:p>
          <a:p>
            <a:pPr algn="just"/>
            <a:r>
              <a:rPr lang="vi-VN" sz="2200" b="1" dirty="0">
                <a:latin typeface="Times New Roman" panose="02020603050405020304" pitchFamily="18" charset="0"/>
                <a:cs typeface="Times New Roman" panose="02020603050405020304" pitchFamily="18" charset="0"/>
              </a:rPr>
              <a:t>	Hồng ơi!</a:t>
            </a:r>
          </a:p>
          <a:p>
            <a:pPr algn="just"/>
            <a:r>
              <a:rPr lang="vi-VN" sz="2200" b="1" dirty="0">
                <a:latin typeface="Times New Roman" panose="02020603050405020304" pitchFamily="18" charset="0"/>
                <a:cs typeface="Times New Roman" panose="02020603050405020304" pitchFamily="18" charset="0"/>
              </a:rPr>
              <a:t>	Mình hiểu Hồng đau đớn và thiệt thòi như thế nào khi ba Hồng đã ra đi mãi mãi. Nhưng chắc là Hồng cũng tự hào về tấm gương dũng cảm của ba xả thân cứu người giữa dòng nước lũ. Mình tin rằng theo gương ba, Hồng sẽ vượt qua nỗi đau này. Bên cạnh Hồng còn có má, có các cô bác và có cả những người bạn mới như mình.</a:t>
            </a:r>
          </a:p>
          <a:p>
            <a:pPr algn="just"/>
            <a:r>
              <a:rPr lang="vi-VN" sz="2200" b="1" dirty="0">
                <a:latin typeface="Times New Roman" panose="02020603050405020304" pitchFamily="18" charset="0"/>
                <a:cs typeface="Times New Roman" panose="02020603050405020304" pitchFamily="18" charset="0"/>
              </a:rPr>
              <a:t>	Mấy ngày nay, ở phường mình và khắp các thị xã đang có phong trào quyên góp ủng hộ đồng bào khắc phục thiên tai. Trường mình cũng vừa tổ chức đợt góp đồ dùng học tập giúp các bạn vùng lũ lụt. Riêng mình gửi giúp Hồng toàn bộ số tiền mình bỏ ống từ mấy năm nay. Hồng nhận cho mình nhé!</a:t>
            </a:r>
          </a:p>
          <a:p>
            <a:pPr algn="just"/>
            <a:r>
              <a:rPr lang="vi-VN" sz="2200" b="1" dirty="0">
                <a:latin typeface="Times New Roman" panose="02020603050405020304" pitchFamily="18" charset="0"/>
                <a:cs typeface="Times New Roman" panose="02020603050405020304" pitchFamily="18" charset="0"/>
              </a:rPr>
              <a:t>	Chúc Hồng khoẻ. Mong nhận được thư bạn.</a:t>
            </a:r>
          </a:p>
          <a:p>
            <a:pPr algn="just"/>
            <a:r>
              <a:rPr lang="vi-VN" sz="2200" b="1" dirty="0">
                <a:latin typeface="Times New Roman" panose="02020603050405020304" pitchFamily="18" charset="0"/>
                <a:cs typeface="Times New Roman" panose="02020603050405020304" pitchFamily="18" charset="0"/>
              </a:rPr>
              <a:t>							                                              Bạn mới của Hồng</a:t>
            </a:r>
          </a:p>
          <a:p>
            <a:pPr algn="just"/>
            <a:r>
              <a:rPr lang="vi-VN" sz="2200" b="1" dirty="0">
                <a:latin typeface="Times New Roman" panose="02020603050405020304" pitchFamily="18" charset="0"/>
                <a:cs typeface="Times New Roman" panose="02020603050405020304" pitchFamily="18" charset="0"/>
              </a:rPr>
              <a:t>							                                             Quách Tuấn Lương</a:t>
            </a:r>
          </a:p>
        </p:txBody>
      </p:sp>
    </p:spTree>
    <p:extLst>
      <p:ext uri="{BB962C8B-B14F-4D97-AF65-F5344CB8AC3E}">
        <p14:creationId xmlns:p14="http://schemas.microsoft.com/office/powerpoint/2010/main" val="46893904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 name="Group 4">
            <a:extLst>
              <a:ext uri="{FF2B5EF4-FFF2-40B4-BE49-F238E27FC236}">
                <a16:creationId xmlns:a16="http://schemas.microsoft.com/office/drawing/2014/main" id="{E4D4E0EA-B888-482F-A3EC-C61F872893C6}"/>
              </a:ext>
            </a:extLst>
          </p:cNvPr>
          <p:cNvGrpSpPr>
            <a:grpSpLocks noChangeAspect="1"/>
          </p:cNvGrpSpPr>
          <p:nvPr/>
        </p:nvGrpSpPr>
        <p:grpSpPr bwMode="auto">
          <a:xfrm>
            <a:off x="2166845" y="-126427"/>
            <a:ext cx="7370629" cy="1921163"/>
            <a:chOff x="1541" y="-64"/>
            <a:chExt cx="4577" cy="1193"/>
          </a:xfrm>
        </p:grpSpPr>
        <p:sp>
          <p:nvSpPr>
            <p:cNvPr id="77" name="AutoShape 3">
              <a:extLst>
                <a:ext uri="{FF2B5EF4-FFF2-40B4-BE49-F238E27FC236}">
                  <a16:creationId xmlns:a16="http://schemas.microsoft.com/office/drawing/2014/main" id="{E7956FE0-4611-474C-B847-DAA3B1460663}"/>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8" name="Freeform 5">
              <a:extLst>
                <a:ext uri="{FF2B5EF4-FFF2-40B4-BE49-F238E27FC236}">
                  <a16:creationId xmlns:a16="http://schemas.microsoft.com/office/drawing/2014/main" id="{F7B6E95B-9038-412C-9512-8A4EC01504C6}"/>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9" name="Freeform 6">
              <a:extLst>
                <a:ext uri="{FF2B5EF4-FFF2-40B4-BE49-F238E27FC236}">
                  <a16:creationId xmlns:a16="http://schemas.microsoft.com/office/drawing/2014/main" id="{4FD1BCD4-AE03-4C83-8A60-18CAFF8F7311}"/>
                </a:ext>
              </a:extLst>
            </p:cNvPr>
            <p:cNvSpPr>
              <a:spLocks/>
            </p:cNvSpPr>
            <p:nvPr/>
          </p:nvSpPr>
          <p:spPr bwMode="auto">
            <a:xfrm>
              <a:off x="1589" y="-64"/>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0" name="Freeform 7">
              <a:extLst>
                <a:ext uri="{FF2B5EF4-FFF2-40B4-BE49-F238E27FC236}">
                  <a16:creationId xmlns:a16="http://schemas.microsoft.com/office/drawing/2014/main" id="{F1270E42-DF3E-49EC-BE37-19CDB1B429A5}"/>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1" name="Freeform 8">
              <a:extLst>
                <a:ext uri="{FF2B5EF4-FFF2-40B4-BE49-F238E27FC236}">
                  <a16:creationId xmlns:a16="http://schemas.microsoft.com/office/drawing/2014/main" id="{971B8011-AE61-451A-8029-3C46A3947E85}"/>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2" name="Freeform 9">
              <a:extLst>
                <a:ext uri="{FF2B5EF4-FFF2-40B4-BE49-F238E27FC236}">
                  <a16:creationId xmlns:a16="http://schemas.microsoft.com/office/drawing/2014/main" id="{A02A7A61-CB3A-4776-9DB6-9EE8E2281ADF}"/>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3" name="Oval 10">
              <a:extLst>
                <a:ext uri="{FF2B5EF4-FFF2-40B4-BE49-F238E27FC236}">
                  <a16:creationId xmlns:a16="http://schemas.microsoft.com/office/drawing/2014/main" id="{F2DEC316-A0C5-43FC-9E9E-0E9CF0BE7573}"/>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4" name="Oval 11">
              <a:extLst>
                <a:ext uri="{FF2B5EF4-FFF2-40B4-BE49-F238E27FC236}">
                  <a16:creationId xmlns:a16="http://schemas.microsoft.com/office/drawing/2014/main" id="{1D107C01-A7F4-4453-B5F5-87E9BCA7C128}"/>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5" name="Oval 12">
              <a:extLst>
                <a:ext uri="{FF2B5EF4-FFF2-40B4-BE49-F238E27FC236}">
                  <a16:creationId xmlns:a16="http://schemas.microsoft.com/office/drawing/2014/main" id="{AEC6A18B-F50A-4608-B52F-51CA24175C62}"/>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6" name="Freeform 13">
              <a:extLst>
                <a:ext uri="{FF2B5EF4-FFF2-40B4-BE49-F238E27FC236}">
                  <a16:creationId xmlns:a16="http://schemas.microsoft.com/office/drawing/2014/main" id="{2098DBF0-8150-4136-99D1-0EE5D4E3CDF0}"/>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7" name="Oval 14">
              <a:extLst>
                <a:ext uri="{FF2B5EF4-FFF2-40B4-BE49-F238E27FC236}">
                  <a16:creationId xmlns:a16="http://schemas.microsoft.com/office/drawing/2014/main" id="{4D39E2F2-FA5B-415A-94C5-5FDB6C5F7199}"/>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8" name="Freeform 15">
              <a:extLst>
                <a:ext uri="{FF2B5EF4-FFF2-40B4-BE49-F238E27FC236}">
                  <a16:creationId xmlns:a16="http://schemas.microsoft.com/office/drawing/2014/main" id="{55C2F64A-B3C3-49A4-9CB3-5EA6436BF3CF}"/>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9" name="Freeform 16">
              <a:extLst>
                <a:ext uri="{FF2B5EF4-FFF2-40B4-BE49-F238E27FC236}">
                  <a16:creationId xmlns:a16="http://schemas.microsoft.com/office/drawing/2014/main" id="{132CCD87-ECE1-4B8E-BDDF-288D4EA8BEE3}"/>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0" name="Freeform 17">
              <a:extLst>
                <a:ext uri="{FF2B5EF4-FFF2-40B4-BE49-F238E27FC236}">
                  <a16:creationId xmlns:a16="http://schemas.microsoft.com/office/drawing/2014/main" id="{E408C4F5-B503-4807-BC1A-E3A7DDCEF1ED}"/>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1" name="Oval 18">
              <a:extLst>
                <a:ext uri="{FF2B5EF4-FFF2-40B4-BE49-F238E27FC236}">
                  <a16:creationId xmlns:a16="http://schemas.microsoft.com/office/drawing/2014/main" id="{79DB5922-B5AF-4CD9-992A-23592931E826}"/>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2" name="Oval 19">
              <a:extLst>
                <a:ext uri="{FF2B5EF4-FFF2-40B4-BE49-F238E27FC236}">
                  <a16:creationId xmlns:a16="http://schemas.microsoft.com/office/drawing/2014/main" id="{83D82F72-432C-49FF-BEC4-B99C619608A6}"/>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3" name="Freeform 20">
              <a:extLst>
                <a:ext uri="{FF2B5EF4-FFF2-40B4-BE49-F238E27FC236}">
                  <a16:creationId xmlns:a16="http://schemas.microsoft.com/office/drawing/2014/main" id="{93432AEE-BB34-41A4-9575-634696B99CA6}"/>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4" name="Oval 21">
              <a:extLst>
                <a:ext uri="{FF2B5EF4-FFF2-40B4-BE49-F238E27FC236}">
                  <a16:creationId xmlns:a16="http://schemas.microsoft.com/office/drawing/2014/main" id="{FBCEA7F2-9E9B-4323-8294-61337CECE992}"/>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5" name="Freeform 22">
              <a:extLst>
                <a:ext uri="{FF2B5EF4-FFF2-40B4-BE49-F238E27FC236}">
                  <a16:creationId xmlns:a16="http://schemas.microsoft.com/office/drawing/2014/main" id="{15D2E6A3-E691-475C-88A6-BC3D6BC450DB}"/>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6" name="Oval 23">
              <a:extLst>
                <a:ext uri="{FF2B5EF4-FFF2-40B4-BE49-F238E27FC236}">
                  <a16:creationId xmlns:a16="http://schemas.microsoft.com/office/drawing/2014/main" id="{6D56D91A-142B-4E92-908B-CCD0B3A36D4B}"/>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7" name="Freeform 24">
              <a:extLst>
                <a:ext uri="{FF2B5EF4-FFF2-40B4-BE49-F238E27FC236}">
                  <a16:creationId xmlns:a16="http://schemas.microsoft.com/office/drawing/2014/main" id="{EC718258-583E-4BF2-838C-D407F73DB0E7}"/>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8" name="Oval 25">
              <a:extLst>
                <a:ext uri="{FF2B5EF4-FFF2-40B4-BE49-F238E27FC236}">
                  <a16:creationId xmlns:a16="http://schemas.microsoft.com/office/drawing/2014/main" id="{1B393BDA-C915-4B18-A855-2F3066BF930C}"/>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9" name="Oval 26">
              <a:extLst>
                <a:ext uri="{FF2B5EF4-FFF2-40B4-BE49-F238E27FC236}">
                  <a16:creationId xmlns:a16="http://schemas.microsoft.com/office/drawing/2014/main" id="{BA47BD34-3095-418D-85EF-7012403FA1A3}"/>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0" name="Oval 27">
              <a:extLst>
                <a:ext uri="{FF2B5EF4-FFF2-40B4-BE49-F238E27FC236}">
                  <a16:creationId xmlns:a16="http://schemas.microsoft.com/office/drawing/2014/main" id="{D34B9301-F907-4948-8C1B-67CDFD69A836}"/>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1" name="Oval 28">
              <a:extLst>
                <a:ext uri="{FF2B5EF4-FFF2-40B4-BE49-F238E27FC236}">
                  <a16:creationId xmlns:a16="http://schemas.microsoft.com/office/drawing/2014/main" id="{1130CBD3-3528-492B-84F4-9285DBD56E4B}"/>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2" name="Oval 29">
              <a:extLst>
                <a:ext uri="{FF2B5EF4-FFF2-40B4-BE49-F238E27FC236}">
                  <a16:creationId xmlns:a16="http://schemas.microsoft.com/office/drawing/2014/main" id="{1ECB8B72-CB4A-4640-A60A-360488D9992C}"/>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3" name="Oval 30">
              <a:extLst>
                <a:ext uri="{FF2B5EF4-FFF2-40B4-BE49-F238E27FC236}">
                  <a16:creationId xmlns:a16="http://schemas.microsoft.com/office/drawing/2014/main" id="{2E4B48F4-611F-4B13-A8A9-4C27B2B2C842}"/>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4" name="Oval 31">
              <a:extLst>
                <a:ext uri="{FF2B5EF4-FFF2-40B4-BE49-F238E27FC236}">
                  <a16:creationId xmlns:a16="http://schemas.microsoft.com/office/drawing/2014/main" id="{90E3DE60-DAC9-456D-9800-FBA07B6D7C2D}"/>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5" name="Freeform 32">
              <a:extLst>
                <a:ext uri="{FF2B5EF4-FFF2-40B4-BE49-F238E27FC236}">
                  <a16:creationId xmlns:a16="http://schemas.microsoft.com/office/drawing/2014/main" id="{9E8FAE2C-F758-4547-9032-4CAF71BDC078}"/>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6" name="Oval 33">
              <a:extLst>
                <a:ext uri="{FF2B5EF4-FFF2-40B4-BE49-F238E27FC236}">
                  <a16:creationId xmlns:a16="http://schemas.microsoft.com/office/drawing/2014/main" id="{31F41E27-E3F8-4CA6-998F-07C505EAD316}"/>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7" name="Oval 34">
              <a:extLst>
                <a:ext uri="{FF2B5EF4-FFF2-40B4-BE49-F238E27FC236}">
                  <a16:creationId xmlns:a16="http://schemas.microsoft.com/office/drawing/2014/main" id="{2340E4AB-41B4-4257-80C2-0910DFD3481E}"/>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8" name="Freeform 35">
              <a:extLst>
                <a:ext uri="{FF2B5EF4-FFF2-40B4-BE49-F238E27FC236}">
                  <a16:creationId xmlns:a16="http://schemas.microsoft.com/office/drawing/2014/main" id="{0E24AEEF-269F-4803-BC2B-D5826A05507D}"/>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9" name="Oval 36">
              <a:extLst>
                <a:ext uri="{FF2B5EF4-FFF2-40B4-BE49-F238E27FC236}">
                  <a16:creationId xmlns:a16="http://schemas.microsoft.com/office/drawing/2014/main" id="{A08EA424-8DC6-411B-9465-C1C373EFE6DA}"/>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0" name="Freeform 37">
              <a:extLst>
                <a:ext uri="{FF2B5EF4-FFF2-40B4-BE49-F238E27FC236}">
                  <a16:creationId xmlns:a16="http://schemas.microsoft.com/office/drawing/2014/main" id="{4143FFAF-FFE2-4996-8770-199AFF7B9B45}"/>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1" name="Oval 38">
              <a:extLst>
                <a:ext uri="{FF2B5EF4-FFF2-40B4-BE49-F238E27FC236}">
                  <a16:creationId xmlns:a16="http://schemas.microsoft.com/office/drawing/2014/main" id="{B4A42F60-EA35-41BB-A96F-14C7AC80EE4F}"/>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2" name="Freeform 39">
              <a:extLst>
                <a:ext uri="{FF2B5EF4-FFF2-40B4-BE49-F238E27FC236}">
                  <a16:creationId xmlns:a16="http://schemas.microsoft.com/office/drawing/2014/main" id="{37E7AC67-D425-4151-A2D7-C0FF9544DCB2}"/>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3" name="Freeform 40">
              <a:extLst>
                <a:ext uri="{FF2B5EF4-FFF2-40B4-BE49-F238E27FC236}">
                  <a16:creationId xmlns:a16="http://schemas.microsoft.com/office/drawing/2014/main" id="{1B4A1766-72AD-402F-86CB-B45DFEC1DACB}"/>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4" name="Freeform 41">
              <a:extLst>
                <a:ext uri="{FF2B5EF4-FFF2-40B4-BE49-F238E27FC236}">
                  <a16:creationId xmlns:a16="http://schemas.microsoft.com/office/drawing/2014/main" id="{CF11DE17-CE96-4830-801D-31353129DBE6}"/>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5" name="Oval 42">
              <a:extLst>
                <a:ext uri="{FF2B5EF4-FFF2-40B4-BE49-F238E27FC236}">
                  <a16:creationId xmlns:a16="http://schemas.microsoft.com/office/drawing/2014/main" id="{80FCB16E-38B2-444E-8A43-7751266A5323}"/>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6" name="Freeform 43">
              <a:extLst>
                <a:ext uri="{FF2B5EF4-FFF2-40B4-BE49-F238E27FC236}">
                  <a16:creationId xmlns:a16="http://schemas.microsoft.com/office/drawing/2014/main" id="{27AE0303-9E7A-4E83-A3D3-322503B23BF2}"/>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7" name="Oval 44">
              <a:extLst>
                <a:ext uri="{FF2B5EF4-FFF2-40B4-BE49-F238E27FC236}">
                  <a16:creationId xmlns:a16="http://schemas.microsoft.com/office/drawing/2014/main" id="{0875D6B3-9AEA-49BB-9599-2E9B59144A40}"/>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8" name="Freeform 45">
              <a:extLst>
                <a:ext uri="{FF2B5EF4-FFF2-40B4-BE49-F238E27FC236}">
                  <a16:creationId xmlns:a16="http://schemas.microsoft.com/office/drawing/2014/main" id="{A14B296C-F8C1-43D3-BE97-8B62172B0914}"/>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9" name="Oval 46">
              <a:extLst>
                <a:ext uri="{FF2B5EF4-FFF2-40B4-BE49-F238E27FC236}">
                  <a16:creationId xmlns:a16="http://schemas.microsoft.com/office/drawing/2014/main" id="{82BD810A-ABEC-45E4-A466-1A9D467C679B}"/>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0" name="Freeform 47">
              <a:extLst>
                <a:ext uri="{FF2B5EF4-FFF2-40B4-BE49-F238E27FC236}">
                  <a16:creationId xmlns:a16="http://schemas.microsoft.com/office/drawing/2014/main" id="{C90110A7-B845-419D-8D2D-54FE20D268B5}"/>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1" name="Freeform 48">
              <a:extLst>
                <a:ext uri="{FF2B5EF4-FFF2-40B4-BE49-F238E27FC236}">
                  <a16:creationId xmlns:a16="http://schemas.microsoft.com/office/drawing/2014/main" id="{886B58EE-F92E-4FC3-B61D-F13A95019EF6}"/>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2" name="Freeform 49">
              <a:extLst>
                <a:ext uri="{FF2B5EF4-FFF2-40B4-BE49-F238E27FC236}">
                  <a16:creationId xmlns:a16="http://schemas.microsoft.com/office/drawing/2014/main" id="{3DED48F9-CB82-41D0-B655-7101737FA582}"/>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3" name="Freeform 50">
              <a:extLst>
                <a:ext uri="{FF2B5EF4-FFF2-40B4-BE49-F238E27FC236}">
                  <a16:creationId xmlns:a16="http://schemas.microsoft.com/office/drawing/2014/main" id="{E999E69D-9E04-4498-A7E6-3DC2D5B396F1}"/>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4" name="Freeform 51">
              <a:extLst>
                <a:ext uri="{FF2B5EF4-FFF2-40B4-BE49-F238E27FC236}">
                  <a16:creationId xmlns:a16="http://schemas.microsoft.com/office/drawing/2014/main" id="{CA5C0933-78E7-48F0-B9BE-489996942084}"/>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5" name="Freeform 52">
              <a:extLst>
                <a:ext uri="{FF2B5EF4-FFF2-40B4-BE49-F238E27FC236}">
                  <a16:creationId xmlns:a16="http://schemas.microsoft.com/office/drawing/2014/main" id="{E874D08B-F6D1-4F49-8391-609CF54B3A57}"/>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6" name="Freeform 53">
              <a:extLst>
                <a:ext uri="{FF2B5EF4-FFF2-40B4-BE49-F238E27FC236}">
                  <a16:creationId xmlns:a16="http://schemas.microsoft.com/office/drawing/2014/main" id="{5D224A46-391B-4EFC-992A-9E884138E8AF}"/>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7" name="Freeform 54">
              <a:extLst>
                <a:ext uri="{FF2B5EF4-FFF2-40B4-BE49-F238E27FC236}">
                  <a16:creationId xmlns:a16="http://schemas.microsoft.com/office/drawing/2014/main" id="{1A591E97-C999-4C03-8613-3B8C3F54E0FE}"/>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8" name="Freeform 55">
              <a:extLst>
                <a:ext uri="{FF2B5EF4-FFF2-40B4-BE49-F238E27FC236}">
                  <a16:creationId xmlns:a16="http://schemas.microsoft.com/office/drawing/2014/main" id="{FF341E5E-0D82-4ECF-9AB1-B91CDD0CBA80}"/>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9" name="Freeform 56">
              <a:extLst>
                <a:ext uri="{FF2B5EF4-FFF2-40B4-BE49-F238E27FC236}">
                  <a16:creationId xmlns:a16="http://schemas.microsoft.com/office/drawing/2014/main" id="{9D49E0AE-0895-4635-A653-0B9759ED67F5}"/>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0" name="Freeform 57">
              <a:extLst>
                <a:ext uri="{FF2B5EF4-FFF2-40B4-BE49-F238E27FC236}">
                  <a16:creationId xmlns:a16="http://schemas.microsoft.com/office/drawing/2014/main" id="{94B546AB-E4DE-468A-9707-5F987B03CC2B}"/>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1" name="Freeform 58">
              <a:extLst>
                <a:ext uri="{FF2B5EF4-FFF2-40B4-BE49-F238E27FC236}">
                  <a16:creationId xmlns:a16="http://schemas.microsoft.com/office/drawing/2014/main" id="{3C5EEB25-1B4A-4F46-B9C6-10616CBF3E21}"/>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2" name="Freeform 59">
              <a:extLst>
                <a:ext uri="{FF2B5EF4-FFF2-40B4-BE49-F238E27FC236}">
                  <a16:creationId xmlns:a16="http://schemas.microsoft.com/office/drawing/2014/main" id="{B0776C4F-2567-4C4A-B190-E2A1E9451941}"/>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3" name="Freeform 60">
              <a:extLst>
                <a:ext uri="{FF2B5EF4-FFF2-40B4-BE49-F238E27FC236}">
                  <a16:creationId xmlns:a16="http://schemas.microsoft.com/office/drawing/2014/main" id="{85D9D724-D6BF-4952-A719-E0476FF0F0EF}"/>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4" name="Freeform 61">
              <a:extLst>
                <a:ext uri="{FF2B5EF4-FFF2-40B4-BE49-F238E27FC236}">
                  <a16:creationId xmlns:a16="http://schemas.microsoft.com/office/drawing/2014/main" id="{F0500E07-032E-4D95-A1A3-36A3F9F90B52}"/>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5" name="Freeform 62">
              <a:extLst>
                <a:ext uri="{FF2B5EF4-FFF2-40B4-BE49-F238E27FC236}">
                  <a16:creationId xmlns:a16="http://schemas.microsoft.com/office/drawing/2014/main" id="{3FB85DF5-3109-459B-A96D-C0BE9B901717}"/>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6" name="Freeform 63">
              <a:extLst>
                <a:ext uri="{FF2B5EF4-FFF2-40B4-BE49-F238E27FC236}">
                  <a16:creationId xmlns:a16="http://schemas.microsoft.com/office/drawing/2014/main" id="{6AAE1B9D-80F8-494D-8539-E43F801AB537}"/>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7" name="Freeform 64">
              <a:extLst>
                <a:ext uri="{FF2B5EF4-FFF2-40B4-BE49-F238E27FC236}">
                  <a16:creationId xmlns:a16="http://schemas.microsoft.com/office/drawing/2014/main" id="{0526E8EF-F4F0-461C-B386-B99CDCA71FF1}"/>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8" name="Freeform 65">
              <a:extLst>
                <a:ext uri="{FF2B5EF4-FFF2-40B4-BE49-F238E27FC236}">
                  <a16:creationId xmlns:a16="http://schemas.microsoft.com/office/drawing/2014/main" id="{E1084321-0EC9-4B07-8787-CF1AE4A2CA2F}"/>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9" name="Freeform 66">
              <a:extLst>
                <a:ext uri="{FF2B5EF4-FFF2-40B4-BE49-F238E27FC236}">
                  <a16:creationId xmlns:a16="http://schemas.microsoft.com/office/drawing/2014/main" id="{075BC05B-030F-48AE-8D65-03476B9579FB}"/>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0" name="Freeform 67">
              <a:extLst>
                <a:ext uri="{FF2B5EF4-FFF2-40B4-BE49-F238E27FC236}">
                  <a16:creationId xmlns:a16="http://schemas.microsoft.com/office/drawing/2014/main" id="{F36E6C64-ABAC-4D81-840F-B2F4FD0B67B3}"/>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1" name="Freeform 68">
              <a:extLst>
                <a:ext uri="{FF2B5EF4-FFF2-40B4-BE49-F238E27FC236}">
                  <a16:creationId xmlns:a16="http://schemas.microsoft.com/office/drawing/2014/main" id="{A3F29AE8-0515-4371-AE66-89E48A537E88}"/>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2" name="Freeform 69">
              <a:extLst>
                <a:ext uri="{FF2B5EF4-FFF2-40B4-BE49-F238E27FC236}">
                  <a16:creationId xmlns:a16="http://schemas.microsoft.com/office/drawing/2014/main" id="{D5EAB5A9-3324-4A61-87F9-03B76E5E2E52}"/>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3" name="Freeform 70">
              <a:extLst>
                <a:ext uri="{FF2B5EF4-FFF2-40B4-BE49-F238E27FC236}">
                  <a16:creationId xmlns:a16="http://schemas.microsoft.com/office/drawing/2014/main" id="{3628E96C-B656-4722-BE75-FDA2AA7B3187}"/>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4" name="Freeform 71">
              <a:extLst>
                <a:ext uri="{FF2B5EF4-FFF2-40B4-BE49-F238E27FC236}">
                  <a16:creationId xmlns:a16="http://schemas.microsoft.com/office/drawing/2014/main" id="{4E6B06C3-055B-411A-9EBB-C2823CD98AD0}"/>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5" name="Freeform 72">
              <a:extLst>
                <a:ext uri="{FF2B5EF4-FFF2-40B4-BE49-F238E27FC236}">
                  <a16:creationId xmlns:a16="http://schemas.microsoft.com/office/drawing/2014/main" id="{3ADE66C7-CC36-4D23-AA23-14A2B9D1E0DA}"/>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6" name="Freeform 73">
              <a:extLst>
                <a:ext uri="{FF2B5EF4-FFF2-40B4-BE49-F238E27FC236}">
                  <a16:creationId xmlns:a16="http://schemas.microsoft.com/office/drawing/2014/main" id="{481F7FEE-0F2F-4C08-A1A4-BCEC3CC363DE}"/>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7" name="Freeform 74">
              <a:extLst>
                <a:ext uri="{FF2B5EF4-FFF2-40B4-BE49-F238E27FC236}">
                  <a16:creationId xmlns:a16="http://schemas.microsoft.com/office/drawing/2014/main" id="{E0A99078-5C8C-4332-8AA5-A51CF09F89A6}"/>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8" name="Freeform 75">
              <a:extLst>
                <a:ext uri="{FF2B5EF4-FFF2-40B4-BE49-F238E27FC236}">
                  <a16:creationId xmlns:a16="http://schemas.microsoft.com/office/drawing/2014/main" id="{78D38D22-6F9A-4492-AE96-9CE333BE45C5}"/>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9" name="Freeform 76">
              <a:extLst>
                <a:ext uri="{FF2B5EF4-FFF2-40B4-BE49-F238E27FC236}">
                  <a16:creationId xmlns:a16="http://schemas.microsoft.com/office/drawing/2014/main" id="{F9607761-E230-4105-9F14-797FEC56A6A1}"/>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0" name="Freeform 77">
              <a:extLst>
                <a:ext uri="{FF2B5EF4-FFF2-40B4-BE49-F238E27FC236}">
                  <a16:creationId xmlns:a16="http://schemas.microsoft.com/office/drawing/2014/main" id="{F872CFFA-5CEE-46F2-BE8C-D0FDF0F69EC4}"/>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1" name="Freeform 78">
              <a:extLst>
                <a:ext uri="{FF2B5EF4-FFF2-40B4-BE49-F238E27FC236}">
                  <a16:creationId xmlns:a16="http://schemas.microsoft.com/office/drawing/2014/main" id="{4135A657-14F7-479E-8F82-354191406478}"/>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2" name="Freeform 79">
              <a:extLst>
                <a:ext uri="{FF2B5EF4-FFF2-40B4-BE49-F238E27FC236}">
                  <a16:creationId xmlns:a16="http://schemas.microsoft.com/office/drawing/2014/main" id="{810A2164-455C-48CE-B79E-D02436C8505C}"/>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3" name="Freeform 80">
              <a:extLst>
                <a:ext uri="{FF2B5EF4-FFF2-40B4-BE49-F238E27FC236}">
                  <a16:creationId xmlns:a16="http://schemas.microsoft.com/office/drawing/2014/main" id="{81C0F419-98B3-4754-BACE-FBE152AE4099}"/>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4" name="Freeform 81">
              <a:extLst>
                <a:ext uri="{FF2B5EF4-FFF2-40B4-BE49-F238E27FC236}">
                  <a16:creationId xmlns:a16="http://schemas.microsoft.com/office/drawing/2014/main" id="{69C809C4-0AFC-4AF0-9A00-64EB66E891B5}"/>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5" name="Freeform 82">
              <a:extLst>
                <a:ext uri="{FF2B5EF4-FFF2-40B4-BE49-F238E27FC236}">
                  <a16:creationId xmlns:a16="http://schemas.microsoft.com/office/drawing/2014/main" id="{C79391C5-718E-45AB-96CB-1907E75E1687}"/>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6" name="Freeform 83">
              <a:extLst>
                <a:ext uri="{FF2B5EF4-FFF2-40B4-BE49-F238E27FC236}">
                  <a16:creationId xmlns:a16="http://schemas.microsoft.com/office/drawing/2014/main" id="{44817B1E-F47D-4A5C-85BC-04039B39644D}"/>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7" name="Freeform 84">
              <a:extLst>
                <a:ext uri="{FF2B5EF4-FFF2-40B4-BE49-F238E27FC236}">
                  <a16:creationId xmlns:a16="http://schemas.microsoft.com/office/drawing/2014/main" id="{1DF8BAD9-91CC-4352-BC55-72E835F26C2E}"/>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8" name="Freeform 85">
              <a:extLst>
                <a:ext uri="{FF2B5EF4-FFF2-40B4-BE49-F238E27FC236}">
                  <a16:creationId xmlns:a16="http://schemas.microsoft.com/office/drawing/2014/main" id="{A21A7D3B-76C7-4C71-BBE5-AC8211AE7355}"/>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9" name="Freeform 86">
              <a:extLst>
                <a:ext uri="{FF2B5EF4-FFF2-40B4-BE49-F238E27FC236}">
                  <a16:creationId xmlns:a16="http://schemas.microsoft.com/office/drawing/2014/main" id="{54101653-5038-45E3-B079-676F3E9F469F}"/>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0" name="Freeform 87">
              <a:extLst>
                <a:ext uri="{FF2B5EF4-FFF2-40B4-BE49-F238E27FC236}">
                  <a16:creationId xmlns:a16="http://schemas.microsoft.com/office/drawing/2014/main" id="{B6EBE2BA-87B4-4227-916E-39138034A355}"/>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1" name="Freeform 88">
              <a:extLst>
                <a:ext uri="{FF2B5EF4-FFF2-40B4-BE49-F238E27FC236}">
                  <a16:creationId xmlns:a16="http://schemas.microsoft.com/office/drawing/2014/main" id="{79BA8F24-8B47-43A6-B9F9-72175EBD33BF}"/>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2" name="Freeform 89">
              <a:extLst>
                <a:ext uri="{FF2B5EF4-FFF2-40B4-BE49-F238E27FC236}">
                  <a16:creationId xmlns:a16="http://schemas.microsoft.com/office/drawing/2014/main" id="{53ED28BE-08CB-458B-BE2D-DA4EEE33D826}"/>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3" name="Freeform 90">
              <a:extLst>
                <a:ext uri="{FF2B5EF4-FFF2-40B4-BE49-F238E27FC236}">
                  <a16:creationId xmlns:a16="http://schemas.microsoft.com/office/drawing/2014/main" id="{7922FE28-653C-4DB7-A31C-2383F82322EA}"/>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4" name="Freeform 91">
              <a:extLst>
                <a:ext uri="{FF2B5EF4-FFF2-40B4-BE49-F238E27FC236}">
                  <a16:creationId xmlns:a16="http://schemas.microsoft.com/office/drawing/2014/main" id="{906D3C21-6A66-443E-A517-2FF8E10D4DCF}"/>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5" name="Freeform 92">
              <a:extLst>
                <a:ext uri="{FF2B5EF4-FFF2-40B4-BE49-F238E27FC236}">
                  <a16:creationId xmlns:a16="http://schemas.microsoft.com/office/drawing/2014/main" id="{55014C36-4D5D-47E5-BEB4-C01DAE96F31E}"/>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6" name="Freeform 93">
              <a:extLst>
                <a:ext uri="{FF2B5EF4-FFF2-40B4-BE49-F238E27FC236}">
                  <a16:creationId xmlns:a16="http://schemas.microsoft.com/office/drawing/2014/main" id="{AFF78DFE-B8AF-4F54-BB82-7C7C0645C44E}"/>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7" name="Freeform 94">
              <a:extLst>
                <a:ext uri="{FF2B5EF4-FFF2-40B4-BE49-F238E27FC236}">
                  <a16:creationId xmlns:a16="http://schemas.microsoft.com/office/drawing/2014/main" id="{96BE34A3-30B2-4BCB-B901-0370D66A8F8B}"/>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8" name="Freeform 95">
              <a:extLst>
                <a:ext uri="{FF2B5EF4-FFF2-40B4-BE49-F238E27FC236}">
                  <a16:creationId xmlns:a16="http://schemas.microsoft.com/office/drawing/2014/main" id="{B38BE061-895D-45D3-83A6-604DA95F49B7}"/>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9" name="Freeform 96">
              <a:extLst>
                <a:ext uri="{FF2B5EF4-FFF2-40B4-BE49-F238E27FC236}">
                  <a16:creationId xmlns:a16="http://schemas.microsoft.com/office/drawing/2014/main" id="{0760000D-2720-41CF-A916-04B10A72AB4B}"/>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0" name="Freeform 97">
              <a:extLst>
                <a:ext uri="{FF2B5EF4-FFF2-40B4-BE49-F238E27FC236}">
                  <a16:creationId xmlns:a16="http://schemas.microsoft.com/office/drawing/2014/main" id="{41111CFF-110C-4FF4-B3E6-76B9787405C6}"/>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1" name="Freeform 98">
              <a:extLst>
                <a:ext uri="{FF2B5EF4-FFF2-40B4-BE49-F238E27FC236}">
                  <a16:creationId xmlns:a16="http://schemas.microsoft.com/office/drawing/2014/main" id="{FFF0721B-B670-4A29-9D82-5244F57E2892}"/>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2" name="Freeform 99">
              <a:extLst>
                <a:ext uri="{FF2B5EF4-FFF2-40B4-BE49-F238E27FC236}">
                  <a16:creationId xmlns:a16="http://schemas.microsoft.com/office/drawing/2014/main" id="{B78CF91A-B664-4E28-AC64-FD580841EA31}"/>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3" name="Freeform 100">
              <a:extLst>
                <a:ext uri="{FF2B5EF4-FFF2-40B4-BE49-F238E27FC236}">
                  <a16:creationId xmlns:a16="http://schemas.microsoft.com/office/drawing/2014/main" id="{B3D32B98-FBF4-4C66-95D7-1FBF308912EF}"/>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4" name="Freeform 101">
              <a:extLst>
                <a:ext uri="{FF2B5EF4-FFF2-40B4-BE49-F238E27FC236}">
                  <a16:creationId xmlns:a16="http://schemas.microsoft.com/office/drawing/2014/main" id="{6A1B981D-07F1-40DD-871E-E4AE257D362E}"/>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5" name="Freeform 102">
              <a:extLst>
                <a:ext uri="{FF2B5EF4-FFF2-40B4-BE49-F238E27FC236}">
                  <a16:creationId xmlns:a16="http://schemas.microsoft.com/office/drawing/2014/main" id="{84AD05F6-4E3E-44F1-9FCC-F77C13F7B9AF}"/>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6" name="Freeform 103">
              <a:extLst>
                <a:ext uri="{FF2B5EF4-FFF2-40B4-BE49-F238E27FC236}">
                  <a16:creationId xmlns:a16="http://schemas.microsoft.com/office/drawing/2014/main" id="{B23CA427-AB95-46D6-9B6D-0BCF56FE7F09}"/>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7" name="Freeform 104">
              <a:extLst>
                <a:ext uri="{FF2B5EF4-FFF2-40B4-BE49-F238E27FC236}">
                  <a16:creationId xmlns:a16="http://schemas.microsoft.com/office/drawing/2014/main" id="{E142E0D3-84CD-44B3-BD5F-CBF664C6E0D2}"/>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8" name="Freeform 105">
              <a:extLst>
                <a:ext uri="{FF2B5EF4-FFF2-40B4-BE49-F238E27FC236}">
                  <a16:creationId xmlns:a16="http://schemas.microsoft.com/office/drawing/2014/main" id="{080B2791-F0D6-45EC-A350-7B4AC22BB464}"/>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9" name="Freeform 106">
              <a:extLst>
                <a:ext uri="{FF2B5EF4-FFF2-40B4-BE49-F238E27FC236}">
                  <a16:creationId xmlns:a16="http://schemas.microsoft.com/office/drawing/2014/main" id="{C79CC4D6-9ACE-47A4-9549-A5938E4E688F}"/>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0" name="Freeform 107">
              <a:extLst>
                <a:ext uri="{FF2B5EF4-FFF2-40B4-BE49-F238E27FC236}">
                  <a16:creationId xmlns:a16="http://schemas.microsoft.com/office/drawing/2014/main" id="{9202F4E0-206D-4DA3-B3B7-3B2A98E1F267}"/>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1" name="Freeform 108">
              <a:extLst>
                <a:ext uri="{FF2B5EF4-FFF2-40B4-BE49-F238E27FC236}">
                  <a16:creationId xmlns:a16="http://schemas.microsoft.com/office/drawing/2014/main" id="{6CB695AE-8FC8-42D7-BAEE-8BE71A5C0BD6}"/>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2" name="Freeform 109">
              <a:extLst>
                <a:ext uri="{FF2B5EF4-FFF2-40B4-BE49-F238E27FC236}">
                  <a16:creationId xmlns:a16="http://schemas.microsoft.com/office/drawing/2014/main" id="{CD3A602A-AF0F-4408-99CE-6FD70EE1F789}"/>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3" name="Freeform 110">
              <a:extLst>
                <a:ext uri="{FF2B5EF4-FFF2-40B4-BE49-F238E27FC236}">
                  <a16:creationId xmlns:a16="http://schemas.microsoft.com/office/drawing/2014/main" id="{27607C79-0BCE-4950-B22F-4D1161D25D4B}"/>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4" name="Freeform 111">
              <a:extLst>
                <a:ext uri="{FF2B5EF4-FFF2-40B4-BE49-F238E27FC236}">
                  <a16:creationId xmlns:a16="http://schemas.microsoft.com/office/drawing/2014/main" id="{FED76B2A-E59C-4477-AB22-FDF846CA00DD}"/>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5" name="Freeform 112">
              <a:extLst>
                <a:ext uri="{FF2B5EF4-FFF2-40B4-BE49-F238E27FC236}">
                  <a16:creationId xmlns:a16="http://schemas.microsoft.com/office/drawing/2014/main" id="{1BA9427A-9B3E-40D1-A314-D545CB0CE32B}"/>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6" name="Freeform 113">
              <a:extLst>
                <a:ext uri="{FF2B5EF4-FFF2-40B4-BE49-F238E27FC236}">
                  <a16:creationId xmlns:a16="http://schemas.microsoft.com/office/drawing/2014/main" id="{00960348-D2E9-4B4A-89C4-CDFF738E9DE2}"/>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7" name="Freeform 114">
              <a:extLst>
                <a:ext uri="{FF2B5EF4-FFF2-40B4-BE49-F238E27FC236}">
                  <a16:creationId xmlns:a16="http://schemas.microsoft.com/office/drawing/2014/main" id="{FF7B24C4-66CC-4D9F-BF17-B197D32D5677}"/>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8" name="Freeform 115">
              <a:extLst>
                <a:ext uri="{FF2B5EF4-FFF2-40B4-BE49-F238E27FC236}">
                  <a16:creationId xmlns:a16="http://schemas.microsoft.com/office/drawing/2014/main" id="{6B27D8E7-D8F3-4C1B-AF9D-F1928A15E258}"/>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9" name="Freeform 116">
              <a:extLst>
                <a:ext uri="{FF2B5EF4-FFF2-40B4-BE49-F238E27FC236}">
                  <a16:creationId xmlns:a16="http://schemas.microsoft.com/office/drawing/2014/main" id="{23AB0F87-128E-4615-A88E-A01144C009B7}"/>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0" name="Freeform 117">
              <a:extLst>
                <a:ext uri="{FF2B5EF4-FFF2-40B4-BE49-F238E27FC236}">
                  <a16:creationId xmlns:a16="http://schemas.microsoft.com/office/drawing/2014/main" id="{765EE40A-349A-49D7-B155-F9171C208CA9}"/>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1" name="Freeform 118">
              <a:extLst>
                <a:ext uri="{FF2B5EF4-FFF2-40B4-BE49-F238E27FC236}">
                  <a16:creationId xmlns:a16="http://schemas.microsoft.com/office/drawing/2014/main" id="{8CA4AC11-0D79-49D5-BB88-96EAF17132FB}"/>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2" name="Freeform 119">
              <a:extLst>
                <a:ext uri="{FF2B5EF4-FFF2-40B4-BE49-F238E27FC236}">
                  <a16:creationId xmlns:a16="http://schemas.microsoft.com/office/drawing/2014/main" id="{0BF9B739-57F4-4447-BCF7-97091462232A}"/>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3" name="Freeform 120">
              <a:extLst>
                <a:ext uri="{FF2B5EF4-FFF2-40B4-BE49-F238E27FC236}">
                  <a16:creationId xmlns:a16="http://schemas.microsoft.com/office/drawing/2014/main" id="{02F74A47-D6F3-4C23-8D82-118FEEDE016D}"/>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4" name="Freeform 121">
              <a:extLst>
                <a:ext uri="{FF2B5EF4-FFF2-40B4-BE49-F238E27FC236}">
                  <a16:creationId xmlns:a16="http://schemas.microsoft.com/office/drawing/2014/main" id="{AF71CB54-97F6-467B-AE7D-452F600C9B78}"/>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5" name="Freeform 122">
              <a:extLst>
                <a:ext uri="{FF2B5EF4-FFF2-40B4-BE49-F238E27FC236}">
                  <a16:creationId xmlns:a16="http://schemas.microsoft.com/office/drawing/2014/main" id="{5D57D524-3CDA-40CC-BB75-C93D4F5EF284}"/>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6" name="Freeform 123">
              <a:extLst>
                <a:ext uri="{FF2B5EF4-FFF2-40B4-BE49-F238E27FC236}">
                  <a16:creationId xmlns:a16="http://schemas.microsoft.com/office/drawing/2014/main" id="{6650E95E-79BB-455E-9058-FD31100BC96D}"/>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7" name="Freeform 124">
              <a:extLst>
                <a:ext uri="{FF2B5EF4-FFF2-40B4-BE49-F238E27FC236}">
                  <a16:creationId xmlns:a16="http://schemas.microsoft.com/office/drawing/2014/main" id="{D46762F9-4EE7-497B-9EB2-FCCA85D43A8F}"/>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8" name="Freeform 125">
              <a:extLst>
                <a:ext uri="{FF2B5EF4-FFF2-40B4-BE49-F238E27FC236}">
                  <a16:creationId xmlns:a16="http://schemas.microsoft.com/office/drawing/2014/main" id="{78DF7E11-4070-437C-BD26-301FAEDF0CF7}"/>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9" name="Freeform 126">
              <a:extLst>
                <a:ext uri="{FF2B5EF4-FFF2-40B4-BE49-F238E27FC236}">
                  <a16:creationId xmlns:a16="http://schemas.microsoft.com/office/drawing/2014/main" id="{37F97315-1FA0-4219-865C-35265CFFF0EC}"/>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0" name="Freeform 127">
              <a:extLst>
                <a:ext uri="{FF2B5EF4-FFF2-40B4-BE49-F238E27FC236}">
                  <a16:creationId xmlns:a16="http://schemas.microsoft.com/office/drawing/2014/main" id="{20E450AD-5382-40B3-B2AE-D12A253F48EF}"/>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1" name="Freeform 128">
              <a:extLst>
                <a:ext uri="{FF2B5EF4-FFF2-40B4-BE49-F238E27FC236}">
                  <a16:creationId xmlns:a16="http://schemas.microsoft.com/office/drawing/2014/main" id="{853CFC31-B8E9-4F7E-8E69-0C7152FB99E3}"/>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2" name="Freeform 129">
              <a:extLst>
                <a:ext uri="{FF2B5EF4-FFF2-40B4-BE49-F238E27FC236}">
                  <a16:creationId xmlns:a16="http://schemas.microsoft.com/office/drawing/2014/main" id="{E13AE3DA-9E4A-4383-9213-FC73EFC9B16B}"/>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3" name="Freeform 130">
              <a:extLst>
                <a:ext uri="{FF2B5EF4-FFF2-40B4-BE49-F238E27FC236}">
                  <a16:creationId xmlns:a16="http://schemas.microsoft.com/office/drawing/2014/main" id="{A19EBE98-0593-414B-AF05-871467305270}"/>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4" name="Freeform 131">
              <a:extLst>
                <a:ext uri="{FF2B5EF4-FFF2-40B4-BE49-F238E27FC236}">
                  <a16:creationId xmlns:a16="http://schemas.microsoft.com/office/drawing/2014/main" id="{A0FCFADE-6C49-4F77-AC42-052FDF72A7BF}"/>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5" name="Freeform 132">
              <a:extLst>
                <a:ext uri="{FF2B5EF4-FFF2-40B4-BE49-F238E27FC236}">
                  <a16:creationId xmlns:a16="http://schemas.microsoft.com/office/drawing/2014/main" id="{CEA68433-B169-44BD-8CF7-91CB627DFB11}"/>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6" name="Freeform 133">
              <a:extLst>
                <a:ext uri="{FF2B5EF4-FFF2-40B4-BE49-F238E27FC236}">
                  <a16:creationId xmlns:a16="http://schemas.microsoft.com/office/drawing/2014/main" id="{FFBA253E-FC8C-408E-B1D0-CABCA37A6C6D}"/>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7" name="Freeform 134">
              <a:extLst>
                <a:ext uri="{FF2B5EF4-FFF2-40B4-BE49-F238E27FC236}">
                  <a16:creationId xmlns:a16="http://schemas.microsoft.com/office/drawing/2014/main" id="{82110F19-11F8-4AAE-BF08-E127F353940C}"/>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8" name="Freeform 135">
              <a:extLst>
                <a:ext uri="{FF2B5EF4-FFF2-40B4-BE49-F238E27FC236}">
                  <a16:creationId xmlns:a16="http://schemas.microsoft.com/office/drawing/2014/main" id="{A7690A1D-E397-4117-A561-BC5C72C177A4}"/>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9" name="Freeform 136">
              <a:extLst>
                <a:ext uri="{FF2B5EF4-FFF2-40B4-BE49-F238E27FC236}">
                  <a16:creationId xmlns:a16="http://schemas.microsoft.com/office/drawing/2014/main" id="{BBCF8F5D-D24C-4952-B55F-691D5D001C29}"/>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0" name="Freeform 137">
              <a:extLst>
                <a:ext uri="{FF2B5EF4-FFF2-40B4-BE49-F238E27FC236}">
                  <a16:creationId xmlns:a16="http://schemas.microsoft.com/office/drawing/2014/main" id="{601FDA87-1F10-41D6-B297-ED360E89C803}"/>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grpSp>
        <p:nvGrpSpPr>
          <p:cNvPr id="222" name="组合 221">
            <a:extLst>
              <a:ext uri="{FF2B5EF4-FFF2-40B4-BE49-F238E27FC236}">
                <a16:creationId xmlns:a16="http://schemas.microsoft.com/office/drawing/2014/main" id="{D09CFD5A-72E9-4E8B-8B50-9BFD599AA0F8}"/>
              </a:ext>
            </a:extLst>
          </p:cNvPr>
          <p:cNvGrpSpPr/>
          <p:nvPr/>
        </p:nvGrpSpPr>
        <p:grpSpPr>
          <a:xfrm>
            <a:off x="2616804" y="2045346"/>
            <a:ext cx="7522251" cy="3436153"/>
            <a:chOff x="1043676" y="2160813"/>
            <a:chExt cx="3297280" cy="2550888"/>
          </a:xfrm>
        </p:grpSpPr>
        <p:grpSp>
          <p:nvGrpSpPr>
            <p:cNvPr id="65" name="组合 64">
              <a:extLst>
                <a:ext uri="{FF2B5EF4-FFF2-40B4-BE49-F238E27FC236}">
                  <a16:creationId xmlns:a16="http://schemas.microsoft.com/office/drawing/2014/main" id="{36E32ACF-E8AA-4914-B74C-3C7E5C7294D7}"/>
                </a:ext>
              </a:extLst>
            </p:cNvPr>
            <p:cNvGrpSpPr/>
            <p:nvPr/>
          </p:nvGrpSpPr>
          <p:grpSpPr>
            <a:xfrm>
              <a:off x="1043676" y="2160813"/>
              <a:ext cx="3297280" cy="2550888"/>
              <a:chOff x="1743075" y="1765300"/>
              <a:chExt cx="3660776" cy="2832100"/>
            </a:xfrm>
          </p:grpSpPr>
          <p:sp>
            <p:nvSpPr>
              <p:cNvPr id="64" name="任意多边形: 形状 63">
                <a:extLst>
                  <a:ext uri="{FF2B5EF4-FFF2-40B4-BE49-F238E27FC236}">
                    <a16:creationId xmlns:a16="http://schemas.microsoft.com/office/drawing/2014/main" id="{86290790-BB25-45CA-8CA2-EEFD82AC8742}"/>
                  </a:ext>
                </a:extLst>
              </p:cNvPr>
              <p:cNvSpPr/>
              <p:nvPr/>
            </p:nvSpPr>
            <p:spPr>
              <a:xfrm>
                <a:off x="1895475" y="2143125"/>
                <a:ext cx="3305175" cy="2333625"/>
              </a:xfrm>
              <a:custGeom>
                <a:avLst/>
                <a:gdLst>
                  <a:gd name="connsiteX0" fmla="*/ 0 w 3305175"/>
                  <a:gd name="connsiteY0" fmla="*/ 609600 h 2333625"/>
                  <a:gd name="connsiteX1" fmla="*/ 76200 w 3305175"/>
                  <a:gd name="connsiteY1" fmla="*/ 371475 h 2333625"/>
                  <a:gd name="connsiteX2" fmla="*/ 266700 w 3305175"/>
                  <a:gd name="connsiteY2" fmla="*/ 247650 h 2333625"/>
                  <a:gd name="connsiteX3" fmla="*/ 657225 w 3305175"/>
                  <a:gd name="connsiteY3" fmla="*/ 247650 h 2333625"/>
                  <a:gd name="connsiteX4" fmla="*/ 1057275 w 3305175"/>
                  <a:gd name="connsiteY4" fmla="*/ 276225 h 2333625"/>
                  <a:gd name="connsiteX5" fmla="*/ 1400175 w 3305175"/>
                  <a:gd name="connsiteY5" fmla="*/ 152400 h 2333625"/>
                  <a:gd name="connsiteX6" fmla="*/ 1609725 w 3305175"/>
                  <a:gd name="connsiteY6" fmla="*/ 238125 h 2333625"/>
                  <a:gd name="connsiteX7" fmla="*/ 2057400 w 3305175"/>
                  <a:gd name="connsiteY7" fmla="*/ 142875 h 2333625"/>
                  <a:gd name="connsiteX8" fmla="*/ 2533650 w 3305175"/>
                  <a:gd name="connsiteY8" fmla="*/ 0 h 2333625"/>
                  <a:gd name="connsiteX9" fmla="*/ 2886075 w 3305175"/>
                  <a:gd name="connsiteY9" fmla="*/ 19050 h 2333625"/>
                  <a:gd name="connsiteX10" fmla="*/ 3143250 w 3305175"/>
                  <a:gd name="connsiteY10" fmla="*/ 142875 h 2333625"/>
                  <a:gd name="connsiteX11" fmla="*/ 3305175 w 3305175"/>
                  <a:gd name="connsiteY11" fmla="*/ 352425 h 2333625"/>
                  <a:gd name="connsiteX12" fmla="*/ 3209925 w 3305175"/>
                  <a:gd name="connsiteY12" fmla="*/ 847725 h 2333625"/>
                  <a:gd name="connsiteX13" fmla="*/ 3048000 w 3305175"/>
                  <a:gd name="connsiteY13" fmla="*/ 1104900 h 2333625"/>
                  <a:gd name="connsiteX14" fmla="*/ 2905125 w 3305175"/>
                  <a:gd name="connsiteY14" fmla="*/ 1190625 h 2333625"/>
                  <a:gd name="connsiteX15" fmla="*/ 2990850 w 3305175"/>
                  <a:gd name="connsiteY15" fmla="*/ 1390650 h 2333625"/>
                  <a:gd name="connsiteX16" fmla="*/ 3200400 w 3305175"/>
                  <a:gd name="connsiteY16" fmla="*/ 1609725 h 2333625"/>
                  <a:gd name="connsiteX17" fmla="*/ 3276600 w 3305175"/>
                  <a:gd name="connsiteY17" fmla="*/ 1838325 h 2333625"/>
                  <a:gd name="connsiteX18" fmla="*/ 3067050 w 3305175"/>
                  <a:gd name="connsiteY18" fmla="*/ 2105025 h 2333625"/>
                  <a:gd name="connsiteX19" fmla="*/ 2876550 w 3305175"/>
                  <a:gd name="connsiteY19" fmla="*/ 2181225 h 2333625"/>
                  <a:gd name="connsiteX20" fmla="*/ 2486025 w 3305175"/>
                  <a:gd name="connsiteY20" fmla="*/ 2152650 h 2333625"/>
                  <a:gd name="connsiteX21" fmla="*/ 1981200 w 3305175"/>
                  <a:gd name="connsiteY21" fmla="*/ 2133600 h 2333625"/>
                  <a:gd name="connsiteX22" fmla="*/ 1609725 w 3305175"/>
                  <a:gd name="connsiteY22" fmla="*/ 2133600 h 2333625"/>
                  <a:gd name="connsiteX23" fmla="*/ 1085850 w 3305175"/>
                  <a:gd name="connsiteY23" fmla="*/ 2276475 h 2333625"/>
                  <a:gd name="connsiteX24" fmla="*/ 742950 w 3305175"/>
                  <a:gd name="connsiteY24" fmla="*/ 2333625 h 2333625"/>
                  <a:gd name="connsiteX25" fmla="*/ 400050 w 3305175"/>
                  <a:gd name="connsiteY25" fmla="*/ 2190750 h 2333625"/>
                  <a:gd name="connsiteX26" fmla="*/ 200025 w 3305175"/>
                  <a:gd name="connsiteY26" fmla="*/ 1962150 h 2333625"/>
                  <a:gd name="connsiteX27" fmla="*/ 95250 w 3305175"/>
                  <a:gd name="connsiteY27" fmla="*/ 1714500 h 2333625"/>
                  <a:gd name="connsiteX28" fmla="*/ 76200 w 3305175"/>
                  <a:gd name="connsiteY28" fmla="*/ 1447800 h 2333625"/>
                  <a:gd name="connsiteX29" fmla="*/ 209550 w 3305175"/>
                  <a:gd name="connsiteY29" fmla="*/ 1285875 h 2333625"/>
                  <a:gd name="connsiteX30" fmla="*/ 238125 w 3305175"/>
                  <a:gd name="connsiteY30" fmla="*/ 1200150 h 2333625"/>
                  <a:gd name="connsiteX31" fmla="*/ 57150 w 3305175"/>
                  <a:gd name="connsiteY31" fmla="*/ 904875 h 2333625"/>
                  <a:gd name="connsiteX32" fmla="*/ 0 w 3305175"/>
                  <a:gd name="connsiteY32" fmla="*/ 609600 h 233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05175" h="2333625">
                    <a:moveTo>
                      <a:pt x="0" y="609600"/>
                    </a:moveTo>
                    <a:lnTo>
                      <a:pt x="76200" y="371475"/>
                    </a:lnTo>
                    <a:lnTo>
                      <a:pt x="266700" y="247650"/>
                    </a:lnTo>
                    <a:lnTo>
                      <a:pt x="657225" y="247650"/>
                    </a:lnTo>
                    <a:lnTo>
                      <a:pt x="1057275" y="276225"/>
                    </a:lnTo>
                    <a:lnTo>
                      <a:pt x="1400175" y="152400"/>
                    </a:lnTo>
                    <a:lnTo>
                      <a:pt x="1609725" y="238125"/>
                    </a:lnTo>
                    <a:lnTo>
                      <a:pt x="2057400" y="142875"/>
                    </a:lnTo>
                    <a:lnTo>
                      <a:pt x="2533650" y="0"/>
                    </a:lnTo>
                    <a:lnTo>
                      <a:pt x="2886075" y="19050"/>
                    </a:lnTo>
                    <a:lnTo>
                      <a:pt x="3143250" y="142875"/>
                    </a:lnTo>
                    <a:lnTo>
                      <a:pt x="3305175" y="352425"/>
                    </a:lnTo>
                    <a:lnTo>
                      <a:pt x="3209925" y="847725"/>
                    </a:lnTo>
                    <a:lnTo>
                      <a:pt x="3048000" y="1104900"/>
                    </a:lnTo>
                    <a:lnTo>
                      <a:pt x="2905125" y="1190625"/>
                    </a:lnTo>
                    <a:lnTo>
                      <a:pt x="2990850" y="1390650"/>
                    </a:lnTo>
                    <a:lnTo>
                      <a:pt x="3200400" y="1609725"/>
                    </a:lnTo>
                    <a:lnTo>
                      <a:pt x="3276600" y="1838325"/>
                    </a:lnTo>
                    <a:lnTo>
                      <a:pt x="3067050" y="2105025"/>
                    </a:lnTo>
                    <a:lnTo>
                      <a:pt x="2876550" y="2181225"/>
                    </a:lnTo>
                    <a:lnTo>
                      <a:pt x="2486025" y="2152650"/>
                    </a:lnTo>
                    <a:lnTo>
                      <a:pt x="1981200" y="2133600"/>
                    </a:lnTo>
                    <a:lnTo>
                      <a:pt x="1609725" y="2133600"/>
                    </a:lnTo>
                    <a:lnTo>
                      <a:pt x="1085850" y="2276475"/>
                    </a:lnTo>
                    <a:lnTo>
                      <a:pt x="742950" y="2333625"/>
                    </a:lnTo>
                    <a:lnTo>
                      <a:pt x="400050" y="2190750"/>
                    </a:lnTo>
                    <a:lnTo>
                      <a:pt x="200025" y="1962150"/>
                    </a:lnTo>
                    <a:lnTo>
                      <a:pt x="95250" y="1714500"/>
                    </a:lnTo>
                    <a:lnTo>
                      <a:pt x="76200" y="1447800"/>
                    </a:lnTo>
                    <a:lnTo>
                      <a:pt x="209550" y="1285875"/>
                    </a:lnTo>
                    <a:lnTo>
                      <a:pt x="238125" y="1200150"/>
                    </a:lnTo>
                    <a:lnTo>
                      <a:pt x="57150" y="904875"/>
                    </a:lnTo>
                    <a:lnTo>
                      <a:pt x="0" y="6096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grpSp>
            <p:nvGrpSpPr>
              <p:cNvPr id="63" name="组合 62">
                <a:extLst>
                  <a:ext uri="{FF2B5EF4-FFF2-40B4-BE49-F238E27FC236}">
                    <a16:creationId xmlns:a16="http://schemas.microsoft.com/office/drawing/2014/main" id="{EA247915-C075-4FDE-93CF-B11A252702AD}"/>
                  </a:ext>
                </a:extLst>
              </p:cNvPr>
              <p:cNvGrpSpPr/>
              <p:nvPr/>
            </p:nvGrpSpPr>
            <p:grpSpPr>
              <a:xfrm>
                <a:off x="1743075" y="1765300"/>
                <a:ext cx="3660776" cy="2832100"/>
                <a:chOff x="1743075" y="1765300"/>
                <a:chExt cx="3660776" cy="2832100"/>
              </a:xfrm>
            </p:grpSpPr>
            <p:sp>
              <p:nvSpPr>
                <p:cNvPr id="5" name="Freeform 5">
                  <a:extLst>
                    <a:ext uri="{FF2B5EF4-FFF2-40B4-BE49-F238E27FC236}">
                      <a16:creationId xmlns:a16="http://schemas.microsoft.com/office/drawing/2014/main" id="{B55DA580-D392-4A02-B5E1-C99678CE7C82}"/>
                    </a:ext>
                  </a:extLst>
                </p:cNvPr>
                <p:cNvSpPr>
                  <a:spLocks noEditPoints="1"/>
                </p:cNvSpPr>
                <p:nvPr/>
              </p:nvSpPr>
              <p:spPr bwMode="auto">
                <a:xfrm>
                  <a:off x="1778000" y="1982788"/>
                  <a:ext cx="3621089" cy="2601913"/>
                </a:xfrm>
                <a:custGeom>
                  <a:avLst/>
                  <a:gdLst>
                    <a:gd name="T0" fmla="*/ 809 w 853"/>
                    <a:gd name="T1" fmla="*/ 415 h 612"/>
                    <a:gd name="T2" fmla="*/ 775 w 853"/>
                    <a:gd name="T3" fmla="*/ 359 h 612"/>
                    <a:gd name="T4" fmla="*/ 728 w 853"/>
                    <a:gd name="T5" fmla="*/ 329 h 612"/>
                    <a:gd name="T6" fmla="*/ 818 w 853"/>
                    <a:gd name="T7" fmla="*/ 110 h 612"/>
                    <a:gd name="T8" fmla="*/ 716 w 853"/>
                    <a:gd name="T9" fmla="*/ 15 h 612"/>
                    <a:gd name="T10" fmla="*/ 547 w 853"/>
                    <a:gd name="T11" fmla="*/ 31 h 612"/>
                    <a:gd name="T12" fmla="*/ 455 w 853"/>
                    <a:gd name="T13" fmla="*/ 67 h 612"/>
                    <a:gd name="T14" fmla="*/ 375 w 853"/>
                    <a:gd name="T15" fmla="*/ 58 h 612"/>
                    <a:gd name="T16" fmla="*/ 371 w 853"/>
                    <a:gd name="T17" fmla="*/ 56 h 612"/>
                    <a:gd name="T18" fmla="*/ 345 w 853"/>
                    <a:gd name="T19" fmla="*/ 56 h 612"/>
                    <a:gd name="T20" fmla="*/ 194 w 853"/>
                    <a:gd name="T21" fmla="*/ 66 h 612"/>
                    <a:gd name="T22" fmla="*/ 48 w 853"/>
                    <a:gd name="T23" fmla="*/ 94 h 612"/>
                    <a:gd name="T24" fmla="*/ 5 w 853"/>
                    <a:gd name="T25" fmla="*/ 229 h 612"/>
                    <a:gd name="T26" fmla="*/ 67 w 853"/>
                    <a:gd name="T27" fmla="*/ 330 h 612"/>
                    <a:gd name="T28" fmla="*/ 19 w 853"/>
                    <a:gd name="T29" fmla="*/ 402 h 612"/>
                    <a:gd name="T30" fmla="*/ 49 w 853"/>
                    <a:gd name="T31" fmla="*/ 513 h 612"/>
                    <a:gd name="T32" fmla="*/ 245 w 853"/>
                    <a:gd name="T33" fmla="*/ 599 h 612"/>
                    <a:gd name="T34" fmla="*/ 384 w 853"/>
                    <a:gd name="T35" fmla="*/ 565 h 612"/>
                    <a:gd name="T36" fmla="*/ 523 w 853"/>
                    <a:gd name="T37" fmla="*/ 550 h 612"/>
                    <a:gd name="T38" fmla="*/ 774 w 853"/>
                    <a:gd name="T39" fmla="*/ 539 h 612"/>
                    <a:gd name="T40" fmla="*/ 817 w 853"/>
                    <a:gd name="T41" fmla="*/ 434 h 612"/>
                    <a:gd name="T42" fmla="*/ 809 w 853"/>
                    <a:gd name="T43" fmla="*/ 415 h 612"/>
                    <a:gd name="T44" fmla="*/ 749 w 853"/>
                    <a:gd name="T45" fmla="*/ 506 h 612"/>
                    <a:gd name="T46" fmla="*/ 535 w 853"/>
                    <a:gd name="T47" fmla="*/ 509 h 612"/>
                    <a:gd name="T48" fmla="*/ 302 w 853"/>
                    <a:gd name="T49" fmla="*/ 543 h 612"/>
                    <a:gd name="T50" fmla="*/ 189 w 853"/>
                    <a:gd name="T51" fmla="*/ 561 h 612"/>
                    <a:gd name="T52" fmla="*/ 111 w 853"/>
                    <a:gd name="T53" fmla="*/ 523 h 612"/>
                    <a:gd name="T54" fmla="*/ 58 w 853"/>
                    <a:gd name="T55" fmla="*/ 435 h 612"/>
                    <a:gd name="T56" fmla="*/ 69 w 853"/>
                    <a:gd name="T57" fmla="*/ 381 h 612"/>
                    <a:gd name="T58" fmla="*/ 102 w 853"/>
                    <a:gd name="T59" fmla="*/ 335 h 612"/>
                    <a:gd name="T60" fmla="*/ 99 w 853"/>
                    <a:gd name="T61" fmla="*/ 320 h 612"/>
                    <a:gd name="T62" fmla="*/ 94 w 853"/>
                    <a:gd name="T63" fmla="*/ 311 h 612"/>
                    <a:gd name="T64" fmla="*/ 46 w 853"/>
                    <a:gd name="T65" fmla="*/ 197 h 612"/>
                    <a:gd name="T66" fmla="*/ 62 w 853"/>
                    <a:gd name="T67" fmla="*/ 138 h 612"/>
                    <a:gd name="T68" fmla="*/ 113 w 853"/>
                    <a:gd name="T69" fmla="*/ 112 h 612"/>
                    <a:gd name="T70" fmla="*/ 257 w 853"/>
                    <a:gd name="T71" fmla="*/ 117 h 612"/>
                    <a:gd name="T72" fmla="*/ 368 w 853"/>
                    <a:gd name="T73" fmla="*/ 89 h 612"/>
                    <a:gd name="T74" fmla="*/ 466 w 853"/>
                    <a:gd name="T75" fmla="*/ 106 h 612"/>
                    <a:gd name="T76" fmla="*/ 541 w 853"/>
                    <a:gd name="T77" fmla="*/ 77 h 612"/>
                    <a:gd name="T78" fmla="*/ 620 w 853"/>
                    <a:gd name="T79" fmla="*/ 56 h 612"/>
                    <a:gd name="T80" fmla="*/ 753 w 853"/>
                    <a:gd name="T81" fmla="*/ 84 h 612"/>
                    <a:gd name="T82" fmla="*/ 785 w 853"/>
                    <a:gd name="T83" fmla="*/ 195 h 612"/>
                    <a:gd name="T84" fmla="*/ 696 w 853"/>
                    <a:gd name="T85" fmla="*/ 298 h 612"/>
                    <a:gd name="T86" fmla="*/ 682 w 853"/>
                    <a:gd name="T87" fmla="*/ 324 h 612"/>
                    <a:gd name="T88" fmla="*/ 689 w 853"/>
                    <a:gd name="T89" fmla="*/ 335 h 612"/>
                    <a:gd name="T90" fmla="*/ 695 w 853"/>
                    <a:gd name="T91" fmla="*/ 352 h 612"/>
                    <a:gd name="T92" fmla="*/ 741 w 853"/>
                    <a:gd name="T93" fmla="*/ 393 h 612"/>
                    <a:gd name="T94" fmla="*/ 777 w 853"/>
                    <a:gd name="T95" fmla="*/ 432 h 612"/>
                    <a:gd name="T96" fmla="*/ 749 w 853"/>
                    <a:gd name="T97" fmla="*/ 506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53" h="612">
                      <a:moveTo>
                        <a:pt x="809" y="415"/>
                      </a:moveTo>
                      <a:cubicBezTo>
                        <a:pt x="813" y="395"/>
                        <a:pt x="788" y="372"/>
                        <a:pt x="775" y="359"/>
                      </a:cubicBezTo>
                      <a:cubicBezTo>
                        <a:pt x="761" y="346"/>
                        <a:pt x="745" y="336"/>
                        <a:pt x="728" y="329"/>
                      </a:cubicBezTo>
                      <a:cubicBezTo>
                        <a:pt x="805" y="287"/>
                        <a:pt x="853" y="197"/>
                        <a:pt x="818" y="110"/>
                      </a:cubicBezTo>
                      <a:cubicBezTo>
                        <a:pt x="800" y="64"/>
                        <a:pt x="764" y="28"/>
                        <a:pt x="716" y="15"/>
                      </a:cubicBezTo>
                      <a:cubicBezTo>
                        <a:pt x="661" y="0"/>
                        <a:pt x="600" y="15"/>
                        <a:pt x="547" y="31"/>
                      </a:cubicBezTo>
                      <a:cubicBezTo>
                        <a:pt x="515" y="41"/>
                        <a:pt x="486" y="56"/>
                        <a:pt x="455" y="67"/>
                      </a:cubicBezTo>
                      <a:cubicBezTo>
                        <a:pt x="430" y="75"/>
                        <a:pt x="395" y="79"/>
                        <a:pt x="375" y="58"/>
                      </a:cubicBezTo>
                      <a:cubicBezTo>
                        <a:pt x="374" y="57"/>
                        <a:pt x="372" y="56"/>
                        <a:pt x="371" y="56"/>
                      </a:cubicBezTo>
                      <a:cubicBezTo>
                        <a:pt x="364" y="50"/>
                        <a:pt x="353" y="49"/>
                        <a:pt x="345" y="56"/>
                      </a:cubicBezTo>
                      <a:cubicBezTo>
                        <a:pt x="303" y="94"/>
                        <a:pt x="244" y="70"/>
                        <a:pt x="194" y="66"/>
                      </a:cubicBezTo>
                      <a:cubicBezTo>
                        <a:pt x="147" y="63"/>
                        <a:pt x="88" y="64"/>
                        <a:pt x="48" y="94"/>
                      </a:cubicBezTo>
                      <a:cubicBezTo>
                        <a:pt x="6" y="125"/>
                        <a:pt x="0" y="180"/>
                        <a:pt x="5" y="229"/>
                      </a:cubicBezTo>
                      <a:cubicBezTo>
                        <a:pt x="8" y="268"/>
                        <a:pt x="26" y="319"/>
                        <a:pt x="67" y="330"/>
                      </a:cubicBezTo>
                      <a:cubicBezTo>
                        <a:pt x="43" y="347"/>
                        <a:pt x="24" y="374"/>
                        <a:pt x="19" y="402"/>
                      </a:cubicBezTo>
                      <a:cubicBezTo>
                        <a:pt x="12" y="441"/>
                        <a:pt x="28" y="482"/>
                        <a:pt x="49" y="513"/>
                      </a:cubicBezTo>
                      <a:cubicBezTo>
                        <a:pt x="93" y="580"/>
                        <a:pt x="166" y="612"/>
                        <a:pt x="245" y="599"/>
                      </a:cubicBezTo>
                      <a:cubicBezTo>
                        <a:pt x="292" y="592"/>
                        <a:pt x="338" y="575"/>
                        <a:pt x="384" y="565"/>
                      </a:cubicBezTo>
                      <a:cubicBezTo>
                        <a:pt x="430" y="555"/>
                        <a:pt x="476" y="548"/>
                        <a:pt x="523" y="550"/>
                      </a:cubicBezTo>
                      <a:cubicBezTo>
                        <a:pt x="605" y="553"/>
                        <a:pt x="699" y="594"/>
                        <a:pt x="774" y="539"/>
                      </a:cubicBezTo>
                      <a:cubicBezTo>
                        <a:pt x="806" y="515"/>
                        <a:pt x="826" y="474"/>
                        <a:pt x="817" y="434"/>
                      </a:cubicBezTo>
                      <a:cubicBezTo>
                        <a:pt x="815" y="427"/>
                        <a:pt x="812" y="421"/>
                        <a:pt x="809" y="415"/>
                      </a:cubicBezTo>
                      <a:close/>
                      <a:moveTo>
                        <a:pt x="749" y="506"/>
                      </a:moveTo>
                      <a:cubicBezTo>
                        <a:pt x="688" y="550"/>
                        <a:pt x="602" y="514"/>
                        <a:pt x="535" y="509"/>
                      </a:cubicBezTo>
                      <a:cubicBezTo>
                        <a:pt x="456" y="504"/>
                        <a:pt x="378" y="523"/>
                        <a:pt x="302" y="543"/>
                      </a:cubicBezTo>
                      <a:cubicBezTo>
                        <a:pt x="266" y="553"/>
                        <a:pt x="227" y="566"/>
                        <a:pt x="189" y="561"/>
                      </a:cubicBezTo>
                      <a:cubicBezTo>
                        <a:pt x="160" y="557"/>
                        <a:pt x="133" y="542"/>
                        <a:pt x="111" y="523"/>
                      </a:cubicBezTo>
                      <a:cubicBezTo>
                        <a:pt x="86" y="500"/>
                        <a:pt x="65" y="469"/>
                        <a:pt x="58" y="435"/>
                      </a:cubicBezTo>
                      <a:cubicBezTo>
                        <a:pt x="55" y="415"/>
                        <a:pt x="58" y="398"/>
                        <a:pt x="69" y="381"/>
                      </a:cubicBezTo>
                      <a:cubicBezTo>
                        <a:pt x="79" y="365"/>
                        <a:pt x="94" y="352"/>
                        <a:pt x="102" y="335"/>
                      </a:cubicBezTo>
                      <a:cubicBezTo>
                        <a:pt x="105" y="330"/>
                        <a:pt x="103" y="323"/>
                        <a:pt x="99" y="320"/>
                      </a:cubicBezTo>
                      <a:cubicBezTo>
                        <a:pt x="99" y="317"/>
                        <a:pt x="97" y="313"/>
                        <a:pt x="94" y="311"/>
                      </a:cubicBezTo>
                      <a:cubicBezTo>
                        <a:pt x="56" y="284"/>
                        <a:pt x="45" y="242"/>
                        <a:pt x="46" y="197"/>
                      </a:cubicBezTo>
                      <a:cubicBezTo>
                        <a:pt x="46" y="177"/>
                        <a:pt x="49" y="154"/>
                        <a:pt x="62" y="138"/>
                      </a:cubicBezTo>
                      <a:cubicBezTo>
                        <a:pt x="74" y="123"/>
                        <a:pt x="94" y="116"/>
                        <a:pt x="113" y="112"/>
                      </a:cubicBezTo>
                      <a:cubicBezTo>
                        <a:pt x="161" y="102"/>
                        <a:pt x="209" y="111"/>
                        <a:pt x="257" y="117"/>
                      </a:cubicBezTo>
                      <a:cubicBezTo>
                        <a:pt x="296" y="122"/>
                        <a:pt x="341" y="119"/>
                        <a:pt x="368" y="89"/>
                      </a:cubicBezTo>
                      <a:cubicBezTo>
                        <a:pt x="390" y="117"/>
                        <a:pt x="430" y="118"/>
                        <a:pt x="466" y="106"/>
                      </a:cubicBezTo>
                      <a:cubicBezTo>
                        <a:pt x="491" y="97"/>
                        <a:pt x="515" y="86"/>
                        <a:pt x="541" y="77"/>
                      </a:cubicBezTo>
                      <a:cubicBezTo>
                        <a:pt x="567" y="68"/>
                        <a:pt x="593" y="61"/>
                        <a:pt x="620" y="56"/>
                      </a:cubicBezTo>
                      <a:cubicBezTo>
                        <a:pt x="667" y="47"/>
                        <a:pt x="718" y="48"/>
                        <a:pt x="753" y="84"/>
                      </a:cubicBezTo>
                      <a:cubicBezTo>
                        <a:pt x="781" y="113"/>
                        <a:pt x="794" y="156"/>
                        <a:pt x="785" y="195"/>
                      </a:cubicBezTo>
                      <a:cubicBezTo>
                        <a:pt x="775" y="241"/>
                        <a:pt x="740" y="280"/>
                        <a:pt x="696" y="298"/>
                      </a:cubicBezTo>
                      <a:cubicBezTo>
                        <a:pt x="686" y="303"/>
                        <a:pt x="678" y="312"/>
                        <a:pt x="682" y="324"/>
                      </a:cubicBezTo>
                      <a:cubicBezTo>
                        <a:pt x="683" y="329"/>
                        <a:pt x="686" y="333"/>
                        <a:pt x="689" y="335"/>
                      </a:cubicBezTo>
                      <a:cubicBezTo>
                        <a:pt x="688" y="341"/>
                        <a:pt x="689" y="347"/>
                        <a:pt x="695" y="352"/>
                      </a:cubicBezTo>
                      <a:cubicBezTo>
                        <a:pt x="710" y="365"/>
                        <a:pt x="725" y="379"/>
                        <a:pt x="741" y="393"/>
                      </a:cubicBezTo>
                      <a:cubicBezTo>
                        <a:pt x="754" y="404"/>
                        <a:pt x="769" y="415"/>
                        <a:pt x="777" y="432"/>
                      </a:cubicBezTo>
                      <a:cubicBezTo>
                        <a:pt x="788" y="458"/>
                        <a:pt x="771" y="491"/>
                        <a:pt x="749" y="506"/>
                      </a:cubicBezTo>
                      <a:close/>
                    </a:path>
                  </a:pathLst>
                </a:custGeom>
                <a:solidFill>
                  <a:srgbClr val="FF9409">
                    <a:alpha val="64000"/>
                  </a:srgbClr>
                </a:solidFill>
                <a:ln>
                  <a:noFill/>
                </a:ln>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 name="Freeform 6">
                  <a:extLst>
                    <a:ext uri="{FF2B5EF4-FFF2-40B4-BE49-F238E27FC236}">
                      <a16:creationId xmlns:a16="http://schemas.microsoft.com/office/drawing/2014/main" id="{D9D11683-F944-4113-AAA8-9D7DE796A0AF}"/>
                    </a:ext>
                  </a:extLst>
                </p:cNvPr>
                <p:cNvSpPr>
                  <a:spLocks noEditPoints="1"/>
                </p:cNvSpPr>
                <p:nvPr/>
              </p:nvSpPr>
              <p:spPr bwMode="auto">
                <a:xfrm>
                  <a:off x="1743075" y="1765300"/>
                  <a:ext cx="3660776" cy="2832100"/>
                </a:xfrm>
                <a:custGeom>
                  <a:avLst/>
                  <a:gdLst>
                    <a:gd name="T0" fmla="*/ 746 w 862"/>
                    <a:gd name="T1" fmla="*/ 379 h 666"/>
                    <a:gd name="T2" fmla="*/ 826 w 862"/>
                    <a:gd name="T3" fmla="*/ 259 h 666"/>
                    <a:gd name="T4" fmla="*/ 782 w 862"/>
                    <a:gd name="T5" fmla="*/ 95 h 666"/>
                    <a:gd name="T6" fmla="*/ 630 w 862"/>
                    <a:gd name="T7" fmla="*/ 69 h 666"/>
                    <a:gd name="T8" fmla="*/ 432 w 862"/>
                    <a:gd name="T9" fmla="*/ 124 h 666"/>
                    <a:gd name="T10" fmla="*/ 377 w 862"/>
                    <a:gd name="T11" fmla="*/ 89 h 666"/>
                    <a:gd name="T12" fmla="*/ 377 w 862"/>
                    <a:gd name="T13" fmla="*/ 82 h 666"/>
                    <a:gd name="T14" fmla="*/ 379 w 862"/>
                    <a:gd name="T15" fmla="*/ 73 h 666"/>
                    <a:gd name="T16" fmla="*/ 412 w 862"/>
                    <a:gd name="T17" fmla="*/ 43 h 666"/>
                    <a:gd name="T18" fmla="*/ 452 w 862"/>
                    <a:gd name="T19" fmla="*/ 85 h 666"/>
                    <a:gd name="T20" fmla="*/ 422 w 862"/>
                    <a:gd name="T21" fmla="*/ 95 h 666"/>
                    <a:gd name="T22" fmla="*/ 416 w 862"/>
                    <a:gd name="T23" fmla="*/ 65 h 666"/>
                    <a:gd name="T24" fmla="*/ 410 w 862"/>
                    <a:gd name="T25" fmla="*/ 59 h 666"/>
                    <a:gd name="T26" fmla="*/ 426 w 862"/>
                    <a:gd name="T27" fmla="*/ 107 h 666"/>
                    <a:gd name="T28" fmla="*/ 463 w 862"/>
                    <a:gd name="T29" fmla="*/ 66 h 666"/>
                    <a:gd name="T30" fmla="*/ 401 w 862"/>
                    <a:gd name="T31" fmla="*/ 38 h 666"/>
                    <a:gd name="T32" fmla="*/ 379 w 862"/>
                    <a:gd name="T33" fmla="*/ 55 h 666"/>
                    <a:gd name="T34" fmla="*/ 307 w 862"/>
                    <a:gd name="T35" fmla="*/ 13 h 666"/>
                    <a:gd name="T36" fmla="*/ 282 w 862"/>
                    <a:gd name="T37" fmla="*/ 67 h 666"/>
                    <a:gd name="T38" fmla="*/ 329 w 862"/>
                    <a:gd name="T39" fmla="*/ 75 h 666"/>
                    <a:gd name="T40" fmla="*/ 324 w 862"/>
                    <a:gd name="T41" fmla="*/ 70 h 666"/>
                    <a:gd name="T42" fmla="*/ 289 w 862"/>
                    <a:gd name="T43" fmla="*/ 60 h 666"/>
                    <a:gd name="T44" fmla="*/ 318 w 862"/>
                    <a:gd name="T45" fmla="*/ 20 h 666"/>
                    <a:gd name="T46" fmla="*/ 370 w 862"/>
                    <a:gd name="T47" fmla="*/ 71 h 666"/>
                    <a:gd name="T48" fmla="*/ 368 w 862"/>
                    <a:gd name="T49" fmla="*/ 79 h 666"/>
                    <a:gd name="T50" fmla="*/ 367 w 862"/>
                    <a:gd name="T51" fmla="*/ 82 h 666"/>
                    <a:gd name="T52" fmla="*/ 292 w 862"/>
                    <a:gd name="T53" fmla="*/ 120 h 666"/>
                    <a:gd name="T54" fmla="*/ 205 w 862"/>
                    <a:gd name="T55" fmla="*/ 115 h 666"/>
                    <a:gd name="T56" fmla="*/ 112 w 862"/>
                    <a:gd name="T57" fmla="*/ 111 h 666"/>
                    <a:gd name="T58" fmla="*/ 52 w 862"/>
                    <a:gd name="T59" fmla="*/ 140 h 666"/>
                    <a:gd name="T60" fmla="*/ 4 w 862"/>
                    <a:gd name="T61" fmla="*/ 263 h 666"/>
                    <a:gd name="T62" fmla="*/ 75 w 862"/>
                    <a:gd name="T63" fmla="*/ 378 h 666"/>
                    <a:gd name="T64" fmla="*/ 47 w 862"/>
                    <a:gd name="T65" fmla="*/ 567 h 666"/>
                    <a:gd name="T66" fmla="*/ 256 w 862"/>
                    <a:gd name="T67" fmla="*/ 656 h 666"/>
                    <a:gd name="T68" fmla="*/ 549 w 862"/>
                    <a:gd name="T69" fmla="*/ 607 h 666"/>
                    <a:gd name="T70" fmla="*/ 806 w 862"/>
                    <a:gd name="T71" fmla="*/ 582 h 666"/>
                    <a:gd name="T72" fmla="*/ 746 w 862"/>
                    <a:gd name="T73" fmla="*/ 379 h 666"/>
                    <a:gd name="T74" fmla="*/ 794 w 862"/>
                    <a:gd name="T75" fmla="*/ 580 h 666"/>
                    <a:gd name="T76" fmla="*/ 555 w 862"/>
                    <a:gd name="T77" fmla="*/ 598 h 666"/>
                    <a:gd name="T78" fmla="*/ 310 w 862"/>
                    <a:gd name="T79" fmla="*/ 637 h 666"/>
                    <a:gd name="T80" fmla="*/ 82 w 862"/>
                    <a:gd name="T81" fmla="*/ 598 h 666"/>
                    <a:gd name="T82" fmla="*/ 34 w 862"/>
                    <a:gd name="T83" fmla="*/ 489 h 666"/>
                    <a:gd name="T84" fmla="*/ 87 w 862"/>
                    <a:gd name="T85" fmla="*/ 383 h 666"/>
                    <a:gd name="T86" fmla="*/ 87 w 862"/>
                    <a:gd name="T87" fmla="*/ 374 h 666"/>
                    <a:gd name="T88" fmla="*/ 20 w 862"/>
                    <a:gd name="T89" fmla="*/ 209 h 666"/>
                    <a:gd name="T90" fmla="*/ 82 w 862"/>
                    <a:gd name="T91" fmla="*/ 130 h 666"/>
                    <a:gd name="T92" fmla="*/ 196 w 862"/>
                    <a:gd name="T93" fmla="*/ 124 h 666"/>
                    <a:gd name="T94" fmla="*/ 303 w 862"/>
                    <a:gd name="T95" fmla="*/ 130 h 666"/>
                    <a:gd name="T96" fmla="*/ 369 w 862"/>
                    <a:gd name="T97" fmla="*/ 98 h 666"/>
                    <a:gd name="T98" fmla="*/ 369 w 862"/>
                    <a:gd name="T99" fmla="*/ 97 h 666"/>
                    <a:gd name="T100" fmla="*/ 371 w 862"/>
                    <a:gd name="T101" fmla="*/ 104 h 666"/>
                    <a:gd name="T102" fmla="*/ 453 w 862"/>
                    <a:gd name="T103" fmla="*/ 132 h 666"/>
                    <a:gd name="T104" fmla="*/ 578 w 862"/>
                    <a:gd name="T105" fmla="*/ 95 h 666"/>
                    <a:gd name="T106" fmla="*/ 793 w 862"/>
                    <a:gd name="T107" fmla="*/ 120 h 666"/>
                    <a:gd name="T108" fmla="*/ 815 w 862"/>
                    <a:gd name="T109" fmla="*/ 262 h 666"/>
                    <a:gd name="T110" fmla="*/ 729 w 862"/>
                    <a:gd name="T111" fmla="*/ 371 h 666"/>
                    <a:gd name="T112" fmla="*/ 728 w 862"/>
                    <a:gd name="T113" fmla="*/ 381 h 666"/>
                    <a:gd name="T114" fmla="*/ 794 w 862"/>
                    <a:gd name="T115" fmla="*/ 58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2" h="666">
                      <a:moveTo>
                        <a:pt x="746" y="379"/>
                      </a:moveTo>
                      <a:cubicBezTo>
                        <a:pt x="797" y="367"/>
                        <a:pt x="817" y="306"/>
                        <a:pt x="826" y="259"/>
                      </a:cubicBezTo>
                      <a:cubicBezTo>
                        <a:pt x="836" y="201"/>
                        <a:pt x="828" y="135"/>
                        <a:pt x="782" y="95"/>
                      </a:cubicBezTo>
                      <a:cubicBezTo>
                        <a:pt x="740" y="59"/>
                        <a:pt x="681" y="58"/>
                        <a:pt x="630" y="69"/>
                      </a:cubicBezTo>
                      <a:cubicBezTo>
                        <a:pt x="563" y="83"/>
                        <a:pt x="502" y="121"/>
                        <a:pt x="432" y="124"/>
                      </a:cubicBezTo>
                      <a:cubicBezTo>
                        <a:pt x="407" y="126"/>
                        <a:pt x="380" y="118"/>
                        <a:pt x="377" y="89"/>
                      </a:cubicBezTo>
                      <a:cubicBezTo>
                        <a:pt x="377" y="86"/>
                        <a:pt x="377" y="84"/>
                        <a:pt x="377" y="82"/>
                      </a:cubicBezTo>
                      <a:cubicBezTo>
                        <a:pt x="378" y="79"/>
                        <a:pt x="379" y="76"/>
                        <a:pt x="379" y="73"/>
                      </a:cubicBezTo>
                      <a:cubicBezTo>
                        <a:pt x="384" y="58"/>
                        <a:pt x="397" y="46"/>
                        <a:pt x="412" y="43"/>
                      </a:cubicBezTo>
                      <a:cubicBezTo>
                        <a:pt x="435" y="38"/>
                        <a:pt x="465" y="59"/>
                        <a:pt x="452" y="85"/>
                      </a:cubicBezTo>
                      <a:cubicBezTo>
                        <a:pt x="447" y="96"/>
                        <a:pt x="432" y="101"/>
                        <a:pt x="422" y="95"/>
                      </a:cubicBezTo>
                      <a:cubicBezTo>
                        <a:pt x="411" y="89"/>
                        <a:pt x="408" y="75"/>
                        <a:pt x="416" y="65"/>
                      </a:cubicBezTo>
                      <a:cubicBezTo>
                        <a:pt x="420" y="61"/>
                        <a:pt x="414" y="54"/>
                        <a:pt x="410" y="59"/>
                      </a:cubicBezTo>
                      <a:cubicBezTo>
                        <a:pt x="395" y="75"/>
                        <a:pt x="403" y="104"/>
                        <a:pt x="426" y="107"/>
                      </a:cubicBezTo>
                      <a:cubicBezTo>
                        <a:pt x="449" y="110"/>
                        <a:pt x="468" y="88"/>
                        <a:pt x="463" y="66"/>
                      </a:cubicBezTo>
                      <a:cubicBezTo>
                        <a:pt x="457" y="38"/>
                        <a:pt x="425" y="27"/>
                        <a:pt x="401" y="38"/>
                      </a:cubicBezTo>
                      <a:cubicBezTo>
                        <a:pt x="392" y="41"/>
                        <a:pt x="384" y="47"/>
                        <a:pt x="379" y="55"/>
                      </a:cubicBezTo>
                      <a:cubicBezTo>
                        <a:pt x="372" y="25"/>
                        <a:pt x="342" y="0"/>
                        <a:pt x="307" y="13"/>
                      </a:cubicBezTo>
                      <a:cubicBezTo>
                        <a:pt x="287" y="21"/>
                        <a:pt x="270" y="46"/>
                        <a:pt x="282" y="67"/>
                      </a:cubicBezTo>
                      <a:cubicBezTo>
                        <a:pt x="292" y="83"/>
                        <a:pt x="315" y="89"/>
                        <a:pt x="329" y="75"/>
                      </a:cubicBezTo>
                      <a:cubicBezTo>
                        <a:pt x="333" y="72"/>
                        <a:pt x="327" y="67"/>
                        <a:pt x="324" y="70"/>
                      </a:cubicBezTo>
                      <a:cubicBezTo>
                        <a:pt x="313" y="80"/>
                        <a:pt x="295" y="73"/>
                        <a:pt x="289" y="60"/>
                      </a:cubicBezTo>
                      <a:cubicBezTo>
                        <a:pt x="281" y="41"/>
                        <a:pt x="301" y="23"/>
                        <a:pt x="318" y="20"/>
                      </a:cubicBezTo>
                      <a:cubicBezTo>
                        <a:pt x="349" y="14"/>
                        <a:pt x="374" y="42"/>
                        <a:pt x="370" y="71"/>
                      </a:cubicBezTo>
                      <a:cubicBezTo>
                        <a:pt x="370" y="73"/>
                        <a:pt x="369" y="76"/>
                        <a:pt x="368" y="79"/>
                      </a:cubicBezTo>
                      <a:cubicBezTo>
                        <a:pt x="368" y="80"/>
                        <a:pt x="368" y="81"/>
                        <a:pt x="367" y="82"/>
                      </a:cubicBezTo>
                      <a:cubicBezTo>
                        <a:pt x="355" y="111"/>
                        <a:pt x="320" y="120"/>
                        <a:pt x="292" y="120"/>
                      </a:cubicBezTo>
                      <a:cubicBezTo>
                        <a:pt x="263" y="121"/>
                        <a:pt x="234" y="117"/>
                        <a:pt x="205" y="115"/>
                      </a:cubicBezTo>
                      <a:cubicBezTo>
                        <a:pt x="174" y="113"/>
                        <a:pt x="142" y="107"/>
                        <a:pt x="112" y="111"/>
                      </a:cubicBezTo>
                      <a:cubicBezTo>
                        <a:pt x="89" y="113"/>
                        <a:pt x="69" y="124"/>
                        <a:pt x="52" y="140"/>
                      </a:cubicBezTo>
                      <a:cubicBezTo>
                        <a:pt x="18" y="171"/>
                        <a:pt x="0" y="218"/>
                        <a:pt x="4" y="263"/>
                      </a:cubicBezTo>
                      <a:cubicBezTo>
                        <a:pt x="8" y="310"/>
                        <a:pt x="35" y="353"/>
                        <a:pt x="75" y="378"/>
                      </a:cubicBezTo>
                      <a:cubicBezTo>
                        <a:pt x="11" y="416"/>
                        <a:pt x="15" y="510"/>
                        <a:pt x="47" y="567"/>
                      </a:cubicBezTo>
                      <a:cubicBezTo>
                        <a:pt x="90" y="643"/>
                        <a:pt x="174" y="666"/>
                        <a:pt x="256" y="656"/>
                      </a:cubicBezTo>
                      <a:cubicBezTo>
                        <a:pt x="355" y="645"/>
                        <a:pt x="448" y="595"/>
                        <a:pt x="549" y="607"/>
                      </a:cubicBezTo>
                      <a:cubicBezTo>
                        <a:pt x="632" y="616"/>
                        <a:pt x="739" y="655"/>
                        <a:pt x="806" y="582"/>
                      </a:cubicBezTo>
                      <a:cubicBezTo>
                        <a:pt x="862" y="519"/>
                        <a:pt x="814" y="416"/>
                        <a:pt x="746" y="379"/>
                      </a:cubicBezTo>
                      <a:close/>
                      <a:moveTo>
                        <a:pt x="794" y="580"/>
                      </a:moveTo>
                      <a:cubicBezTo>
                        <a:pt x="730" y="643"/>
                        <a:pt x="632" y="608"/>
                        <a:pt x="555" y="598"/>
                      </a:cubicBezTo>
                      <a:cubicBezTo>
                        <a:pt x="470" y="587"/>
                        <a:pt x="391" y="618"/>
                        <a:pt x="310" y="637"/>
                      </a:cubicBezTo>
                      <a:cubicBezTo>
                        <a:pt x="233" y="655"/>
                        <a:pt x="142" y="659"/>
                        <a:pt x="82" y="598"/>
                      </a:cubicBezTo>
                      <a:cubicBezTo>
                        <a:pt x="54" y="569"/>
                        <a:pt x="36" y="530"/>
                        <a:pt x="34" y="489"/>
                      </a:cubicBezTo>
                      <a:cubicBezTo>
                        <a:pt x="32" y="448"/>
                        <a:pt x="47" y="402"/>
                        <a:pt x="87" y="383"/>
                      </a:cubicBezTo>
                      <a:cubicBezTo>
                        <a:pt x="90" y="381"/>
                        <a:pt x="90" y="376"/>
                        <a:pt x="87" y="374"/>
                      </a:cubicBezTo>
                      <a:cubicBezTo>
                        <a:pt x="29" y="341"/>
                        <a:pt x="0" y="273"/>
                        <a:pt x="20" y="209"/>
                      </a:cubicBezTo>
                      <a:cubicBezTo>
                        <a:pt x="30" y="177"/>
                        <a:pt x="52" y="146"/>
                        <a:pt x="82" y="130"/>
                      </a:cubicBezTo>
                      <a:cubicBezTo>
                        <a:pt x="116" y="112"/>
                        <a:pt x="159" y="122"/>
                        <a:pt x="196" y="124"/>
                      </a:cubicBezTo>
                      <a:cubicBezTo>
                        <a:pt x="231" y="127"/>
                        <a:pt x="268" y="133"/>
                        <a:pt x="303" y="130"/>
                      </a:cubicBezTo>
                      <a:cubicBezTo>
                        <a:pt x="328" y="128"/>
                        <a:pt x="354" y="119"/>
                        <a:pt x="369" y="98"/>
                      </a:cubicBezTo>
                      <a:cubicBezTo>
                        <a:pt x="369" y="98"/>
                        <a:pt x="369" y="98"/>
                        <a:pt x="369" y="97"/>
                      </a:cubicBezTo>
                      <a:cubicBezTo>
                        <a:pt x="370" y="100"/>
                        <a:pt x="371" y="102"/>
                        <a:pt x="371" y="104"/>
                      </a:cubicBezTo>
                      <a:cubicBezTo>
                        <a:pt x="385" y="138"/>
                        <a:pt x="423" y="137"/>
                        <a:pt x="453" y="132"/>
                      </a:cubicBezTo>
                      <a:cubicBezTo>
                        <a:pt x="496" y="126"/>
                        <a:pt x="537" y="109"/>
                        <a:pt x="578" y="95"/>
                      </a:cubicBezTo>
                      <a:cubicBezTo>
                        <a:pt x="646" y="70"/>
                        <a:pt x="742" y="51"/>
                        <a:pt x="793" y="120"/>
                      </a:cubicBezTo>
                      <a:cubicBezTo>
                        <a:pt x="822" y="161"/>
                        <a:pt x="824" y="214"/>
                        <a:pt x="815" y="262"/>
                      </a:cubicBezTo>
                      <a:cubicBezTo>
                        <a:pt x="806" y="308"/>
                        <a:pt x="786" y="370"/>
                        <a:pt x="729" y="371"/>
                      </a:cubicBezTo>
                      <a:cubicBezTo>
                        <a:pt x="724" y="372"/>
                        <a:pt x="723" y="379"/>
                        <a:pt x="728" y="381"/>
                      </a:cubicBezTo>
                      <a:cubicBezTo>
                        <a:pt x="799" y="408"/>
                        <a:pt x="856" y="519"/>
                        <a:pt x="794" y="580"/>
                      </a:cubicBezTo>
                      <a:close/>
                    </a:path>
                  </a:pathLst>
                </a:custGeom>
                <a:solidFill>
                  <a:srgbClr val="FF9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grpSp>
        <p:sp>
          <p:nvSpPr>
            <p:cNvPr id="214" name="文本框 213">
              <a:extLst>
                <a:ext uri="{FF2B5EF4-FFF2-40B4-BE49-F238E27FC236}">
                  <a16:creationId xmlns:a16="http://schemas.microsoft.com/office/drawing/2014/main" id="{95FA203F-3CDF-40EB-B75B-245064C36801}"/>
                </a:ext>
              </a:extLst>
            </p:cNvPr>
            <p:cNvSpPr txBox="1"/>
            <p:nvPr/>
          </p:nvSpPr>
          <p:spPr>
            <a:xfrm>
              <a:off x="1418499" y="2937472"/>
              <a:ext cx="2381775" cy="1439444"/>
            </a:xfrm>
            <a:prstGeom prst="rect">
              <a:avLst/>
            </a:prstGeom>
            <a:noFill/>
          </p:spPr>
          <p:txBody>
            <a:bodyPr wrap="square" rtlCol="0">
              <a:spAutoFit/>
              <a:scene3d>
                <a:camera prst="orthographicFront"/>
                <a:lightRig rig="threePt" dir="t"/>
              </a:scene3d>
              <a:sp3d contourW="12700"/>
            </a:bodyPr>
            <a:lstStyle/>
            <a:p>
              <a:pPr algn="ctr"/>
              <a:r>
                <a:rPr lang="vi-VN" altLang="en-US" sz="2000" b="1" dirty="0">
                  <a:solidFill>
                    <a:srgbClr val="002060"/>
                  </a:solidFill>
                  <a:latin typeface="Times New Roman" panose="02020603050405020304" pitchFamily="18" charset="0"/>
                  <a:cs typeface="Times New Roman" panose="02020603050405020304" pitchFamily="18" charset="0"/>
                </a:rPr>
                <a:t>	</a:t>
              </a:r>
              <a:r>
                <a:rPr lang="en-US" altLang="en-US" sz="2500" b="1" dirty="0" err="1">
                  <a:solidFill>
                    <a:srgbClr val="FF0000"/>
                  </a:solidFill>
                  <a:latin typeface="Times New Roman" panose="02020603050405020304" pitchFamily="18" charset="0"/>
                  <a:cs typeface="Times New Roman" panose="02020603050405020304" pitchFamily="18" charset="0"/>
                </a:rPr>
                <a:t>Người</a:t>
              </a:r>
              <a:r>
                <a:rPr lang="en-US" altLang="en-US" sz="2500" b="1" dirty="0">
                  <a:solidFill>
                    <a:srgbClr val="FF0000"/>
                  </a:solidFill>
                  <a:latin typeface="Times New Roman" panose="02020603050405020304" pitchFamily="18" charset="0"/>
                  <a:cs typeface="Times New Roman" panose="02020603050405020304" pitchFamily="18" charset="0"/>
                </a:rPr>
                <a:t> ta </a:t>
              </a:r>
              <a:r>
                <a:rPr lang="en-US" altLang="en-US" sz="2500" b="1" dirty="0" err="1">
                  <a:solidFill>
                    <a:srgbClr val="FF0000"/>
                  </a:solidFill>
                  <a:latin typeface="Times New Roman" panose="02020603050405020304" pitchFamily="18" charset="0"/>
                  <a:cs typeface="Times New Roman" panose="02020603050405020304" pitchFamily="18" charset="0"/>
                </a:rPr>
                <a:t>viết</a:t>
              </a:r>
              <a:r>
                <a:rPr lang="en-US" altLang="en-US" sz="2500" b="1" dirty="0">
                  <a:solidFill>
                    <a:srgbClr val="FF0000"/>
                  </a:solidFill>
                  <a:latin typeface="Times New Roman" panose="02020603050405020304" pitchFamily="18" charset="0"/>
                  <a:cs typeface="Times New Roman" panose="02020603050405020304" pitchFamily="18" charset="0"/>
                </a:rPr>
                <a:t> </a:t>
              </a:r>
              <a:r>
                <a:rPr lang="en-US" altLang="en-US" sz="2500" b="1" dirty="0" err="1">
                  <a:solidFill>
                    <a:srgbClr val="FF0000"/>
                  </a:solidFill>
                  <a:latin typeface="Times New Roman" panose="02020603050405020304" pitchFamily="18" charset="0"/>
                  <a:cs typeface="Times New Roman" panose="02020603050405020304" pitchFamily="18" charset="0"/>
                </a:rPr>
                <a:t>thư</a:t>
              </a:r>
              <a:r>
                <a:rPr lang="en-US" altLang="en-US" sz="2500" b="1" dirty="0">
                  <a:solidFill>
                    <a:srgbClr val="FF0000"/>
                  </a:solidFill>
                  <a:latin typeface="Times New Roman" panose="02020603050405020304" pitchFamily="18" charset="0"/>
                  <a:cs typeface="Times New Roman" panose="02020603050405020304" pitchFamily="18" charset="0"/>
                </a:rPr>
                <a:t> </a:t>
              </a:r>
              <a:r>
                <a:rPr lang="en-US" altLang="en-US" sz="2500" b="1" dirty="0" err="1">
                  <a:solidFill>
                    <a:srgbClr val="FF0000"/>
                  </a:solidFill>
                  <a:latin typeface="Times New Roman" panose="02020603050405020304" pitchFamily="18" charset="0"/>
                  <a:cs typeface="Times New Roman" panose="02020603050405020304" pitchFamily="18" charset="0"/>
                </a:rPr>
                <a:t>để</a:t>
              </a:r>
              <a:r>
                <a:rPr lang="en-US" altLang="en-US" sz="2500" b="1" dirty="0">
                  <a:solidFill>
                    <a:srgbClr val="FF0000"/>
                  </a:solidFill>
                  <a:latin typeface="Times New Roman" panose="02020603050405020304" pitchFamily="18" charset="0"/>
                  <a:cs typeface="Times New Roman" panose="02020603050405020304" pitchFamily="18" charset="0"/>
                </a:rPr>
                <a:t> </a:t>
              </a:r>
              <a:r>
                <a:rPr lang="en-US" altLang="en-US" sz="2500" b="1" dirty="0" err="1">
                  <a:solidFill>
                    <a:srgbClr val="FF0000"/>
                  </a:solidFill>
                  <a:latin typeface="Times New Roman" panose="02020603050405020304" pitchFamily="18" charset="0"/>
                  <a:cs typeface="Times New Roman" panose="02020603050405020304" pitchFamily="18" charset="0"/>
                </a:rPr>
                <a:t>thăm</a:t>
              </a:r>
              <a:r>
                <a:rPr lang="en-US" altLang="en-US" sz="2500" b="1" dirty="0">
                  <a:solidFill>
                    <a:srgbClr val="FF0000"/>
                  </a:solidFill>
                  <a:latin typeface="Times New Roman" panose="02020603050405020304" pitchFamily="18" charset="0"/>
                  <a:cs typeface="Times New Roman" panose="02020603050405020304" pitchFamily="18" charset="0"/>
                </a:rPr>
                <a:t> </a:t>
              </a:r>
              <a:r>
                <a:rPr lang="en-US" altLang="en-US" sz="2500" b="1" dirty="0" err="1">
                  <a:solidFill>
                    <a:srgbClr val="FF0000"/>
                  </a:solidFill>
                  <a:latin typeface="Times New Roman" panose="02020603050405020304" pitchFamily="18" charset="0"/>
                  <a:cs typeface="Times New Roman" panose="02020603050405020304" pitchFamily="18" charset="0"/>
                </a:rPr>
                <a:t>hỏi</a:t>
              </a:r>
              <a:r>
                <a:rPr lang="en-US" altLang="en-US" sz="2500" b="1" dirty="0">
                  <a:solidFill>
                    <a:srgbClr val="FF0000"/>
                  </a:solidFill>
                  <a:latin typeface="Times New Roman" panose="02020603050405020304" pitchFamily="18" charset="0"/>
                  <a:cs typeface="Times New Roman" panose="02020603050405020304" pitchFamily="18" charset="0"/>
                </a:rPr>
                <a:t>, </a:t>
              </a:r>
              <a:r>
                <a:rPr lang="en-US" altLang="en-US" sz="2500" b="1" dirty="0" err="1">
                  <a:solidFill>
                    <a:srgbClr val="FF0000"/>
                  </a:solidFill>
                  <a:latin typeface="Times New Roman" panose="02020603050405020304" pitchFamily="18" charset="0"/>
                  <a:cs typeface="Times New Roman" panose="02020603050405020304" pitchFamily="18" charset="0"/>
                </a:rPr>
                <a:t>thông</a:t>
              </a:r>
              <a:r>
                <a:rPr lang="en-US" altLang="en-US" sz="2500" b="1" dirty="0">
                  <a:solidFill>
                    <a:srgbClr val="FF0000"/>
                  </a:solidFill>
                  <a:latin typeface="Times New Roman" panose="02020603050405020304" pitchFamily="18" charset="0"/>
                  <a:cs typeface="Times New Roman" panose="02020603050405020304" pitchFamily="18" charset="0"/>
                </a:rPr>
                <a:t> </a:t>
              </a:r>
              <a:r>
                <a:rPr lang="en-US" altLang="en-US" sz="2500" b="1" dirty="0" err="1">
                  <a:solidFill>
                    <a:srgbClr val="FF0000"/>
                  </a:solidFill>
                  <a:latin typeface="Times New Roman" panose="02020603050405020304" pitchFamily="18" charset="0"/>
                  <a:cs typeface="Times New Roman" panose="02020603050405020304" pitchFamily="18" charset="0"/>
                </a:rPr>
                <a:t>báo</a:t>
              </a:r>
              <a:r>
                <a:rPr lang="en-US" altLang="en-US" sz="2500" b="1" dirty="0">
                  <a:solidFill>
                    <a:srgbClr val="FF0000"/>
                  </a:solidFill>
                  <a:latin typeface="Times New Roman" panose="02020603050405020304" pitchFamily="18" charset="0"/>
                  <a:cs typeface="Times New Roman" panose="02020603050405020304" pitchFamily="18" charset="0"/>
                </a:rPr>
                <a:t> tin </a:t>
              </a:r>
              <a:r>
                <a:rPr lang="en-US" altLang="en-US" sz="2500" b="1" dirty="0" err="1">
                  <a:solidFill>
                    <a:srgbClr val="FF0000"/>
                  </a:solidFill>
                  <a:latin typeface="Times New Roman" panose="02020603050405020304" pitchFamily="18" charset="0"/>
                  <a:cs typeface="Times New Roman" panose="02020603050405020304" pitchFamily="18" charset="0"/>
                </a:rPr>
                <a:t>tức</a:t>
              </a:r>
              <a:r>
                <a:rPr lang="en-US" altLang="en-US" sz="2500" b="1" dirty="0">
                  <a:solidFill>
                    <a:srgbClr val="FF0000"/>
                  </a:solidFill>
                  <a:latin typeface="Times New Roman" panose="02020603050405020304" pitchFamily="18" charset="0"/>
                  <a:cs typeface="Times New Roman" panose="02020603050405020304" pitchFamily="18" charset="0"/>
                </a:rPr>
                <a:t> </a:t>
              </a:r>
              <a:r>
                <a:rPr lang="en-US" altLang="en-US" sz="2500" b="1" dirty="0" err="1">
                  <a:solidFill>
                    <a:srgbClr val="FF0000"/>
                  </a:solidFill>
                  <a:latin typeface="Times New Roman" panose="02020603050405020304" pitchFamily="18" charset="0"/>
                  <a:cs typeface="Times New Roman" panose="02020603050405020304" pitchFamily="18" charset="0"/>
                </a:rPr>
                <a:t>cho</a:t>
              </a:r>
              <a:r>
                <a:rPr lang="en-US" altLang="en-US" sz="2500" b="1" dirty="0">
                  <a:solidFill>
                    <a:srgbClr val="FF0000"/>
                  </a:solidFill>
                  <a:latin typeface="Times New Roman" panose="02020603050405020304" pitchFamily="18" charset="0"/>
                  <a:cs typeface="Times New Roman" panose="02020603050405020304" pitchFamily="18" charset="0"/>
                </a:rPr>
                <a:t> </a:t>
              </a:r>
              <a:r>
                <a:rPr lang="en-US" altLang="en-US" sz="2500" b="1" dirty="0" err="1">
                  <a:solidFill>
                    <a:srgbClr val="FF0000"/>
                  </a:solidFill>
                  <a:latin typeface="Times New Roman" panose="02020603050405020304" pitchFamily="18" charset="0"/>
                  <a:cs typeface="Times New Roman" panose="02020603050405020304" pitchFamily="18" charset="0"/>
                </a:rPr>
                <a:t>nhau</a:t>
              </a:r>
              <a:r>
                <a:rPr lang="en-US" altLang="en-US" sz="2500" b="1" dirty="0">
                  <a:solidFill>
                    <a:srgbClr val="FF0000"/>
                  </a:solidFill>
                  <a:latin typeface="Times New Roman" panose="02020603050405020304" pitchFamily="18" charset="0"/>
                  <a:cs typeface="Times New Roman" panose="02020603050405020304" pitchFamily="18" charset="0"/>
                </a:rPr>
                <a:t>, </a:t>
              </a:r>
              <a:r>
                <a:rPr lang="en-US" altLang="en-US" sz="2500" b="1" dirty="0" err="1">
                  <a:solidFill>
                    <a:srgbClr val="FF0000"/>
                  </a:solidFill>
                  <a:latin typeface="Times New Roman" panose="02020603050405020304" pitchFamily="18" charset="0"/>
                  <a:cs typeface="Times New Roman" panose="02020603050405020304" pitchFamily="18" charset="0"/>
                </a:rPr>
                <a:t>trao</a:t>
              </a:r>
              <a:r>
                <a:rPr lang="en-US" altLang="en-US" sz="2500" b="1" dirty="0">
                  <a:solidFill>
                    <a:srgbClr val="FF0000"/>
                  </a:solidFill>
                  <a:latin typeface="Times New Roman" panose="02020603050405020304" pitchFamily="18" charset="0"/>
                  <a:cs typeface="Times New Roman" panose="02020603050405020304" pitchFamily="18" charset="0"/>
                </a:rPr>
                <a:t> </a:t>
              </a:r>
              <a:r>
                <a:rPr lang="en-US" altLang="en-US" sz="2500" b="1" dirty="0" err="1">
                  <a:solidFill>
                    <a:srgbClr val="FF0000"/>
                  </a:solidFill>
                  <a:latin typeface="Times New Roman" panose="02020603050405020304" pitchFamily="18" charset="0"/>
                  <a:cs typeface="Times New Roman" panose="02020603050405020304" pitchFamily="18" charset="0"/>
                </a:rPr>
                <a:t>đổi</a:t>
              </a:r>
              <a:r>
                <a:rPr lang="en-US" altLang="en-US" sz="2500" b="1" dirty="0">
                  <a:solidFill>
                    <a:srgbClr val="FF0000"/>
                  </a:solidFill>
                  <a:latin typeface="Times New Roman" panose="02020603050405020304" pitchFamily="18" charset="0"/>
                  <a:cs typeface="Times New Roman" panose="02020603050405020304" pitchFamily="18" charset="0"/>
                </a:rPr>
                <a:t> ý </a:t>
              </a:r>
              <a:r>
                <a:rPr lang="en-US" altLang="en-US" sz="2500" b="1" dirty="0" err="1">
                  <a:solidFill>
                    <a:srgbClr val="FF0000"/>
                  </a:solidFill>
                  <a:latin typeface="Times New Roman" panose="02020603050405020304" pitchFamily="18" charset="0"/>
                  <a:cs typeface="Times New Roman" panose="02020603050405020304" pitchFamily="18" charset="0"/>
                </a:rPr>
                <a:t>kiến</a:t>
              </a:r>
              <a:r>
                <a:rPr lang="en-US" altLang="en-US" sz="2500" b="1" dirty="0">
                  <a:solidFill>
                    <a:srgbClr val="FF0000"/>
                  </a:solidFill>
                  <a:latin typeface="Times New Roman" panose="02020603050405020304" pitchFamily="18" charset="0"/>
                  <a:cs typeface="Times New Roman" panose="02020603050405020304" pitchFamily="18" charset="0"/>
                </a:rPr>
                <a:t>, chia </a:t>
              </a:r>
              <a:r>
                <a:rPr lang="en-US" altLang="en-US" sz="2500" b="1" dirty="0" err="1">
                  <a:solidFill>
                    <a:srgbClr val="FF0000"/>
                  </a:solidFill>
                  <a:latin typeface="Times New Roman" panose="02020603050405020304" pitchFamily="18" charset="0"/>
                  <a:cs typeface="Times New Roman" panose="02020603050405020304" pitchFamily="18" charset="0"/>
                </a:rPr>
                <a:t>vui</a:t>
              </a:r>
              <a:r>
                <a:rPr lang="en-US" altLang="en-US" sz="2500" b="1" dirty="0">
                  <a:solidFill>
                    <a:srgbClr val="FF0000"/>
                  </a:solidFill>
                  <a:latin typeface="Times New Roman" panose="02020603050405020304" pitchFamily="18" charset="0"/>
                  <a:cs typeface="Times New Roman" panose="02020603050405020304" pitchFamily="18" charset="0"/>
                </a:rPr>
                <a:t>, chia </a:t>
              </a:r>
              <a:r>
                <a:rPr lang="en-US" altLang="en-US" sz="2500" b="1" dirty="0" err="1">
                  <a:solidFill>
                    <a:srgbClr val="FF0000"/>
                  </a:solidFill>
                  <a:latin typeface="Times New Roman" panose="02020603050405020304" pitchFamily="18" charset="0"/>
                  <a:cs typeface="Times New Roman" panose="02020603050405020304" pitchFamily="18" charset="0"/>
                </a:rPr>
                <a:t>buồn</a:t>
              </a:r>
              <a:r>
                <a:rPr lang="en-US" altLang="en-US" sz="2500" b="1" dirty="0">
                  <a:solidFill>
                    <a:srgbClr val="FF0000"/>
                  </a:solidFill>
                  <a:latin typeface="Times New Roman" panose="02020603050405020304" pitchFamily="18" charset="0"/>
                  <a:cs typeface="Times New Roman" panose="02020603050405020304" pitchFamily="18" charset="0"/>
                </a:rPr>
                <a:t>, </a:t>
              </a:r>
              <a:r>
                <a:rPr lang="en-US" altLang="en-US" sz="2500" b="1" dirty="0" err="1">
                  <a:solidFill>
                    <a:srgbClr val="FF0000"/>
                  </a:solidFill>
                  <a:latin typeface="Times New Roman" panose="02020603050405020304" pitchFamily="18" charset="0"/>
                  <a:cs typeface="Times New Roman" panose="02020603050405020304" pitchFamily="18" charset="0"/>
                </a:rPr>
                <a:t>bày</a:t>
              </a:r>
              <a:r>
                <a:rPr lang="en-US" altLang="en-US" sz="2500" b="1" dirty="0">
                  <a:solidFill>
                    <a:srgbClr val="FF0000"/>
                  </a:solidFill>
                  <a:latin typeface="Times New Roman" panose="02020603050405020304" pitchFamily="18" charset="0"/>
                  <a:cs typeface="Times New Roman" panose="02020603050405020304" pitchFamily="18" charset="0"/>
                </a:rPr>
                <a:t> </a:t>
              </a:r>
              <a:r>
                <a:rPr lang="en-US" altLang="en-US" sz="2500" b="1" dirty="0" err="1">
                  <a:solidFill>
                    <a:srgbClr val="FF0000"/>
                  </a:solidFill>
                  <a:latin typeface="Times New Roman" panose="02020603050405020304" pitchFamily="18" charset="0"/>
                  <a:cs typeface="Times New Roman" panose="02020603050405020304" pitchFamily="18" charset="0"/>
                </a:rPr>
                <a:t>tỏ</a:t>
              </a:r>
              <a:r>
                <a:rPr lang="en-US" altLang="en-US" sz="2500" b="1" dirty="0">
                  <a:solidFill>
                    <a:srgbClr val="FF0000"/>
                  </a:solidFill>
                  <a:latin typeface="Times New Roman" panose="02020603050405020304" pitchFamily="18" charset="0"/>
                  <a:cs typeface="Times New Roman" panose="02020603050405020304" pitchFamily="18" charset="0"/>
                </a:rPr>
                <a:t> </a:t>
              </a:r>
              <a:r>
                <a:rPr lang="en-US" altLang="en-US" sz="2500" b="1" dirty="0" err="1">
                  <a:solidFill>
                    <a:srgbClr val="FF0000"/>
                  </a:solidFill>
                  <a:latin typeface="Times New Roman" panose="02020603050405020304" pitchFamily="18" charset="0"/>
                  <a:cs typeface="Times New Roman" panose="02020603050405020304" pitchFamily="18" charset="0"/>
                </a:rPr>
                <a:t>tình</a:t>
              </a:r>
              <a:r>
                <a:rPr lang="en-US" altLang="en-US" sz="2500" b="1" dirty="0">
                  <a:solidFill>
                    <a:srgbClr val="FF0000"/>
                  </a:solidFill>
                  <a:latin typeface="Times New Roman" panose="02020603050405020304" pitchFamily="18" charset="0"/>
                  <a:cs typeface="Times New Roman" panose="02020603050405020304" pitchFamily="18" charset="0"/>
                </a:rPr>
                <a:t> </a:t>
              </a:r>
              <a:r>
                <a:rPr lang="en-US" altLang="en-US" sz="2500" b="1" dirty="0" err="1">
                  <a:solidFill>
                    <a:srgbClr val="FF0000"/>
                  </a:solidFill>
                  <a:latin typeface="Times New Roman" panose="02020603050405020304" pitchFamily="18" charset="0"/>
                  <a:cs typeface="Times New Roman" panose="02020603050405020304" pitchFamily="18" charset="0"/>
                </a:rPr>
                <a:t>cảm</a:t>
              </a:r>
              <a:r>
                <a:rPr lang="en-US" altLang="en-US" sz="2500" b="1" dirty="0">
                  <a:solidFill>
                    <a:srgbClr val="FF0000"/>
                  </a:solidFill>
                  <a:latin typeface="Times New Roman" panose="02020603050405020304" pitchFamily="18" charset="0"/>
                  <a:cs typeface="Times New Roman" panose="02020603050405020304" pitchFamily="18" charset="0"/>
                </a:rPr>
                <a:t>  </a:t>
              </a:r>
              <a:r>
                <a:rPr lang="en-US" altLang="en-US" sz="2500" b="1" dirty="0" err="1">
                  <a:solidFill>
                    <a:srgbClr val="FF0000"/>
                  </a:solidFill>
                  <a:latin typeface="Times New Roman" panose="02020603050405020304" pitchFamily="18" charset="0"/>
                  <a:cs typeface="Times New Roman" panose="02020603050405020304" pitchFamily="18" charset="0"/>
                </a:rPr>
                <a:t>với</a:t>
              </a:r>
              <a:r>
                <a:rPr lang="en-US" altLang="en-US" sz="2500" b="1" dirty="0">
                  <a:solidFill>
                    <a:srgbClr val="FF0000"/>
                  </a:solidFill>
                  <a:latin typeface="Times New Roman" panose="02020603050405020304" pitchFamily="18" charset="0"/>
                  <a:cs typeface="Times New Roman" panose="02020603050405020304" pitchFamily="18" charset="0"/>
                </a:rPr>
                <a:t> </a:t>
              </a:r>
              <a:r>
                <a:rPr lang="en-US" altLang="en-US" sz="2500" b="1" dirty="0" err="1">
                  <a:solidFill>
                    <a:srgbClr val="FF0000"/>
                  </a:solidFill>
                  <a:latin typeface="Times New Roman" panose="02020603050405020304" pitchFamily="18" charset="0"/>
                  <a:cs typeface="Times New Roman" panose="02020603050405020304" pitchFamily="18" charset="0"/>
                </a:rPr>
                <a:t>nhau</a:t>
              </a:r>
              <a:r>
                <a:rPr lang="en-US" altLang="en-US" sz="2500" b="1" dirty="0">
                  <a:solidFill>
                    <a:srgbClr val="FF0000"/>
                  </a:solidFill>
                  <a:latin typeface="Times New Roman" panose="02020603050405020304" pitchFamily="18" charset="0"/>
                  <a:cs typeface="Times New Roman" panose="02020603050405020304" pitchFamily="18" charset="0"/>
                </a:rPr>
                <a:t>,…</a:t>
              </a:r>
            </a:p>
            <a:p>
              <a:pPr algn="ctr"/>
              <a:endParaRPr lang="zh-CN" altLang="en-US" sz="2000" dirty="0">
                <a:pattFill prst="wdDnDiag">
                  <a:fgClr>
                    <a:schemeClr val="tx1">
                      <a:lumMod val="65000"/>
                      <a:lumOff val="35000"/>
                    </a:schemeClr>
                  </a:fgClr>
                  <a:bgClr>
                    <a:schemeClr val="tx1">
                      <a:lumMod val="85000"/>
                      <a:lumOff val="15000"/>
                    </a:schemeClr>
                  </a:bgClr>
                </a:pattFill>
                <a:latin typeface="字魂36号-正文宋楷" panose="02000000000000000000" pitchFamily="2" charset="-122"/>
                <a:ea typeface="字魂36号-正文宋楷" panose="02000000000000000000" pitchFamily="2" charset="-122"/>
              </a:endParaRPr>
            </a:p>
          </p:txBody>
        </p:sp>
      </p:grpSp>
      <p:sp>
        <p:nvSpPr>
          <p:cNvPr id="2" name="Hộp Văn bản 1">
            <a:extLst>
              <a:ext uri="{FF2B5EF4-FFF2-40B4-BE49-F238E27FC236}">
                <a16:creationId xmlns:a16="http://schemas.microsoft.com/office/drawing/2014/main" id="{CDE66F3F-2DEE-4AF3-97EA-A4D80BF80FEA}"/>
              </a:ext>
            </a:extLst>
          </p:cNvPr>
          <p:cNvSpPr txBox="1"/>
          <p:nvPr/>
        </p:nvSpPr>
        <p:spPr>
          <a:xfrm>
            <a:off x="4908609" y="902294"/>
            <a:ext cx="2381726" cy="477054"/>
          </a:xfrm>
          <a:prstGeom prst="rect">
            <a:avLst/>
          </a:prstGeom>
          <a:noFill/>
        </p:spPr>
        <p:txBody>
          <a:bodyPr wrap="square" rtlCol="0">
            <a:spAutoFit/>
          </a:bodyPr>
          <a:lstStyle/>
          <a:p>
            <a:r>
              <a:rPr lang="vi-VN" sz="2500" b="1" dirty="0">
                <a:latin typeface="Times New Roman" panose="02020603050405020304" pitchFamily="18" charset="0"/>
                <a:cs typeface="Times New Roman" panose="02020603050405020304" pitchFamily="18" charset="0"/>
              </a:rPr>
              <a:t>Trả lời câu hỏi</a:t>
            </a:r>
            <a:endParaRPr lang="en-NZ" sz="2500" b="1" dirty="0">
              <a:latin typeface="Times New Roman" panose="02020603050405020304" pitchFamily="18" charset="0"/>
              <a:cs typeface="Times New Roman" panose="02020603050405020304" pitchFamily="18" charset="0"/>
            </a:endParaRPr>
          </a:p>
        </p:txBody>
      </p:sp>
      <p:sp>
        <p:nvSpPr>
          <p:cNvPr id="211" name="文本框 139">
            <a:extLst>
              <a:ext uri="{FF2B5EF4-FFF2-40B4-BE49-F238E27FC236}">
                <a16:creationId xmlns:a16="http://schemas.microsoft.com/office/drawing/2014/main" id="{2DCC0D1E-4B55-4254-A079-3757943AAA5F}"/>
              </a:ext>
            </a:extLst>
          </p:cNvPr>
          <p:cNvSpPr txBox="1"/>
          <p:nvPr/>
        </p:nvSpPr>
        <p:spPr>
          <a:xfrm>
            <a:off x="3759552" y="3463049"/>
            <a:ext cx="6109598" cy="597984"/>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spcBef>
                <a:spcPct val="50000"/>
              </a:spcBef>
            </a:pPr>
            <a:r>
              <a:rPr lang="en-US" altLang="en-US" sz="3000" b="1" dirty="0" err="1">
                <a:solidFill>
                  <a:srgbClr val="00B050"/>
                </a:solidFill>
                <a:latin typeface="Times New Roman" panose="02020603050405020304" pitchFamily="18" charset="0"/>
                <a:cs typeface="Times New Roman" panose="02020603050405020304" pitchFamily="18" charset="0"/>
              </a:rPr>
              <a:t>Người</a:t>
            </a:r>
            <a:r>
              <a:rPr lang="en-US" altLang="en-US" sz="3000" b="1" dirty="0">
                <a:solidFill>
                  <a:srgbClr val="00B050"/>
                </a:solidFill>
                <a:latin typeface="Times New Roman" panose="02020603050405020304" pitchFamily="18" charset="0"/>
                <a:cs typeface="Times New Roman" panose="02020603050405020304" pitchFamily="18" charset="0"/>
              </a:rPr>
              <a:t> ta </a:t>
            </a:r>
            <a:r>
              <a:rPr lang="en-US" altLang="en-US" sz="3000" b="1" dirty="0" err="1">
                <a:solidFill>
                  <a:srgbClr val="00B050"/>
                </a:solidFill>
                <a:latin typeface="Times New Roman" panose="02020603050405020304" pitchFamily="18" charset="0"/>
                <a:cs typeface="Times New Roman" panose="02020603050405020304" pitchFamily="18" charset="0"/>
              </a:rPr>
              <a:t>viết</a:t>
            </a:r>
            <a:r>
              <a:rPr lang="en-US" altLang="en-US" sz="3000" b="1" dirty="0">
                <a:solidFill>
                  <a:srgbClr val="00B050"/>
                </a:solidFill>
                <a:latin typeface="Times New Roman" panose="02020603050405020304" pitchFamily="18" charset="0"/>
                <a:cs typeface="Times New Roman" panose="02020603050405020304" pitchFamily="18" charset="0"/>
              </a:rPr>
              <a:t> </a:t>
            </a:r>
            <a:r>
              <a:rPr lang="en-US" altLang="en-US" sz="3000" b="1" dirty="0" err="1">
                <a:solidFill>
                  <a:srgbClr val="00B050"/>
                </a:solidFill>
                <a:latin typeface="Times New Roman" panose="02020603050405020304" pitchFamily="18" charset="0"/>
                <a:cs typeface="Times New Roman" panose="02020603050405020304" pitchFamily="18" charset="0"/>
              </a:rPr>
              <a:t>thư</a:t>
            </a:r>
            <a:r>
              <a:rPr lang="en-US" altLang="en-US" sz="3000" b="1" dirty="0">
                <a:solidFill>
                  <a:srgbClr val="00B050"/>
                </a:solidFill>
                <a:latin typeface="Times New Roman" panose="02020603050405020304" pitchFamily="18" charset="0"/>
                <a:cs typeface="Times New Roman" panose="02020603050405020304" pitchFamily="18" charset="0"/>
              </a:rPr>
              <a:t> </a:t>
            </a:r>
            <a:r>
              <a:rPr lang="en-US" altLang="en-US" sz="3000" b="1" dirty="0" err="1">
                <a:solidFill>
                  <a:srgbClr val="00B050"/>
                </a:solidFill>
                <a:latin typeface="Times New Roman" panose="02020603050405020304" pitchFamily="18" charset="0"/>
                <a:cs typeface="Times New Roman" panose="02020603050405020304" pitchFamily="18" charset="0"/>
              </a:rPr>
              <a:t>để</a:t>
            </a:r>
            <a:r>
              <a:rPr lang="en-US" altLang="en-US" sz="3000" b="1" dirty="0">
                <a:solidFill>
                  <a:srgbClr val="00B050"/>
                </a:solidFill>
                <a:latin typeface="Times New Roman" panose="02020603050405020304" pitchFamily="18" charset="0"/>
                <a:cs typeface="Times New Roman" panose="02020603050405020304" pitchFamily="18" charset="0"/>
              </a:rPr>
              <a:t> </a:t>
            </a:r>
            <a:r>
              <a:rPr lang="en-US" altLang="en-US" sz="3000" b="1" dirty="0" err="1">
                <a:solidFill>
                  <a:srgbClr val="00B050"/>
                </a:solidFill>
                <a:latin typeface="Times New Roman" panose="02020603050405020304" pitchFamily="18" charset="0"/>
                <a:cs typeface="Times New Roman" panose="02020603050405020304" pitchFamily="18" charset="0"/>
              </a:rPr>
              <a:t>làm</a:t>
            </a:r>
            <a:r>
              <a:rPr lang="en-US" altLang="en-US" sz="3000" b="1" dirty="0">
                <a:solidFill>
                  <a:srgbClr val="00B050"/>
                </a:solidFill>
                <a:latin typeface="Times New Roman" panose="02020603050405020304" pitchFamily="18" charset="0"/>
                <a:cs typeface="Times New Roman" panose="02020603050405020304" pitchFamily="18" charset="0"/>
              </a:rPr>
              <a:t> </a:t>
            </a:r>
            <a:r>
              <a:rPr lang="en-US" altLang="en-US" sz="3000" b="1" dirty="0" err="1">
                <a:solidFill>
                  <a:srgbClr val="00B050"/>
                </a:solidFill>
                <a:latin typeface="Times New Roman" panose="02020603050405020304" pitchFamily="18" charset="0"/>
                <a:cs typeface="Times New Roman" panose="02020603050405020304" pitchFamily="18" charset="0"/>
              </a:rPr>
              <a:t>gì</a:t>
            </a:r>
            <a:r>
              <a:rPr lang="en-US" altLang="en-US" sz="3000" b="1" dirty="0">
                <a:solidFill>
                  <a:srgbClr val="00B05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28380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1"/>
                                        </p:tgtEl>
                                        <p:attrNameLst>
                                          <p:attrName>style.visibility</p:attrName>
                                        </p:attrNameLst>
                                      </p:cBhvr>
                                      <p:to>
                                        <p:strVal val="visible"/>
                                      </p:to>
                                    </p:set>
                                    <p:animEffect transition="in" filter="wipe(down)">
                                      <p:cBhvr>
                                        <p:cTn id="7" dur="500"/>
                                        <p:tgtEl>
                                          <p:spTgt spid="2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11"/>
                                        </p:tgtEl>
                                      </p:cBhvr>
                                    </p:animEffect>
                                    <p:set>
                                      <p:cBhvr>
                                        <p:cTn id="12" dur="1" fill="hold">
                                          <p:stCondLst>
                                            <p:cond delay="499"/>
                                          </p:stCondLst>
                                        </p:cTn>
                                        <p:tgtEl>
                                          <p:spTgt spid="211"/>
                                        </p:tgtEl>
                                        <p:attrNameLst>
                                          <p:attrName>style.visibility</p:attrName>
                                        </p:attrNameLst>
                                      </p:cBhvr>
                                      <p:to>
                                        <p:strVal val="hidden"/>
                                      </p:to>
                                    </p:se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222"/>
                                        </p:tgtEl>
                                        <p:attrNameLst>
                                          <p:attrName>style.visibility</p:attrName>
                                        </p:attrNameLst>
                                      </p:cBhvr>
                                      <p:to>
                                        <p:strVal val="visible"/>
                                      </p:to>
                                    </p:set>
                                    <p:anim calcmode="lin" valueType="num">
                                      <p:cBhvr>
                                        <p:cTn id="16" dur="500" fill="hold"/>
                                        <p:tgtEl>
                                          <p:spTgt spid="222"/>
                                        </p:tgtEl>
                                        <p:attrNameLst>
                                          <p:attrName>ppt_w</p:attrName>
                                        </p:attrNameLst>
                                      </p:cBhvr>
                                      <p:tavLst>
                                        <p:tav tm="0">
                                          <p:val>
                                            <p:fltVal val="0"/>
                                          </p:val>
                                        </p:tav>
                                        <p:tav tm="100000">
                                          <p:val>
                                            <p:strVal val="#ppt_w"/>
                                          </p:val>
                                        </p:tav>
                                      </p:tavLst>
                                    </p:anim>
                                    <p:anim calcmode="lin" valueType="num">
                                      <p:cBhvr>
                                        <p:cTn id="17" dur="500" fill="hold"/>
                                        <p:tgtEl>
                                          <p:spTgt spid="222"/>
                                        </p:tgtEl>
                                        <p:attrNameLst>
                                          <p:attrName>ppt_h</p:attrName>
                                        </p:attrNameLst>
                                      </p:cBhvr>
                                      <p:tavLst>
                                        <p:tav tm="0">
                                          <p:val>
                                            <p:fltVal val="0"/>
                                          </p:val>
                                        </p:tav>
                                        <p:tav tm="100000">
                                          <p:val>
                                            <p:strVal val="#ppt_h"/>
                                          </p:val>
                                        </p:tav>
                                      </p:tavLst>
                                    </p:anim>
                                    <p:animEffect transition="in" filter="fade">
                                      <p:cBhvr>
                                        <p:cTn id="18" dur="500"/>
                                        <p:tgtEl>
                                          <p:spTgt spid="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 grpId="0"/>
      <p:bldP spid="211" grpId="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TIMING" val="|7.9|1.4|12.8|3.1|1.6|6.6|5.3"/>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41zahsc">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C9A98"/>
        </a:solidFill>
        <a:ln w="19050">
          <a:noFill/>
          <a:prstDash val="solid"/>
          <a:roun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noFill/>
        <a:ln w="19050">
          <a:solidFill>
            <a:srgbClr val="5A789B"/>
          </a:solidFill>
          <a:prstDash val="sysDot"/>
          <a:round/>
        </a:ln>
      </a:spPr>
      <a:bodyPr/>
      <a:lstStyle/>
      <a:style>
        <a:lnRef idx="2">
          <a:schemeClr val="accent1">
            <a:shade val="50000"/>
          </a:schemeClr>
        </a:lnRef>
        <a:fillRef idx="1">
          <a:schemeClr val="accent1"/>
        </a:fillRef>
        <a:effectRef idx="0">
          <a:schemeClr val="accent1"/>
        </a:effectRef>
        <a:fontRef idx="minor">
          <a:schemeClr val="lt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899</TotalTime>
  <Words>491</Words>
  <Application>Microsoft Office PowerPoint</Application>
  <PresentationFormat>Widescreen</PresentationFormat>
  <Paragraphs>98</Paragraphs>
  <Slides>20</Slides>
  <Notes>13</Notes>
  <HiddenSlides>0</HiddenSlides>
  <MMClips>2</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20</vt:i4>
      </vt:variant>
    </vt:vector>
  </HeadingPairs>
  <TitlesOfParts>
    <vt:vector size="36" baseType="lpstr">
      <vt:lpstr>微软雅黑</vt:lpstr>
      <vt:lpstr>.黑体-韩语</vt:lpstr>
      <vt:lpstr>Arial</vt:lpstr>
      <vt:lpstr>等线</vt:lpstr>
      <vt:lpstr>HP001 4 hàng</vt:lpstr>
      <vt:lpstr>Open Sans</vt:lpstr>
      <vt:lpstr>Tahoma</vt:lpstr>
      <vt:lpstr>Times New Roman</vt:lpstr>
      <vt:lpstr>UTM Amerika Sans</vt:lpstr>
      <vt:lpstr>UTM Cool Blue</vt:lpstr>
      <vt:lpstr>华康方圆体W7</vt:lpstr>
      <vt:lpstr>字魂36号-正文宋楷</vt:lpstr>
      <vt:lpstr>方正胖娃繁体</vt:lpstr>
      <vt:lpstr>汉仪趣黑W</vt:lpstr>
      <vt:lpstr>包图主题2</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WIN7</dc:creator>
  <cp:lastModifiedBy>ACER</cp:lastModifiedBy>
  <cp:revision>96</cp:revision>
  <dcterms:created xsi:type="dcterms:W3CDTF">2017-08-18T03:02:00Z</dcterms:created>
  <dcterms:modified xsi:type="dcterms:W3CDTF">2022-09-29T23:52:34Z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