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73" r:id="rId3"/>
    <p:sldId id="274" r:id="rId4"/>
    <p:sldId id="275" r:id="rId5"/>
    <p:sldId id="276" r:id="rId6"/>
    <p:sldId id="277" r:id="rId7"/>
    <p:sldId id="278" r:id="rId8"/>
    <p:sldId id="256" r:id="rId9"/>
    <p:sldId id="259" r:id="rId10"/>
    <p:sldId id="271" r:id="rId11"/>
    <p:sldId id="261" r:id="rId12"/>
    <p:sldId id="260" r:id="rId13"/>
    <p:sldId id="272" r:id="rId14"/>
    <p:sldId id="265" r:id="rId15"/>
    <p:sldId id="263" r:id="rId16"/>
    <p:sldId id="266" r:id="rId17"/>
    <p:sldId id="264" r:id="rId18"/>
    <p:sldId id="267" r:id="rId19"/>
    <p:sldId id="268" r:id="rId20"/>
    <p:sldId id="269" r:id="rId21"/>
    <p:sldId id="270" r:id="rId22"/>
    <p:sldId id="262" r:id="rId23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86" autoAdjust="0"/>
  </p:normalViewPr>
  <p:slideViewPr>
    <p:cSldViewPr>
      <p:cViewPr varScale="1">
        <p:scale>
          <a:sx n="85" d="100"/>
          <a:sy n="85" d="100"/>
        </p:scale>
        <p:origin x="74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65453-F166-488A-8824-3FA70D575C4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667A08-7CE0-4A2B-8777-66876048C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97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8AE6B2-9D04-4F39-BC92-AD0ECB538F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352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ADF92-E183-4541-B4D7-0643B33C4936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FA00-C010-4DEA-A46D-F8C78B27F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10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ADF92-E183-4541-B4D7-0643B33C4936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FA00-C010-4DEA-A46D-F8C78B27F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41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ADF92-E183-4541-B4D7-0643B33C4936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FA00-C010-4DEA-A46D-F8C78B27F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90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05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35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50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44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13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82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54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9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ADF92-E183-4541-B4D7-0643B33C4936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FA00-C010-4DEA-A46D-F8C78B27F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47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68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41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96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ADF92-E183-4541-B4D7-0643B33C4936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FA00-C010-4DEA-A46D-F8C78B27F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3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ADF92-E183-4541-B4D7-0643B33C4936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FA00-C010-4DEA-A46D-F8C78B27F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46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ADF92-E183-4541-B4D7-0643B33C4936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FA00-C010-4DEA-A46D-F8C78B27F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62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ADF92-E183-4541-B4D7-0643B33C4936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FA00-C010-4DEA-A46D-F8C78B27F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9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ADF92-E183-4541-B4D7-0643B33C4936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FA00-C010-4DEA-A46D-F8C78B27F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45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ADF92-E183-4541-B4D7-0643B33C4936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FA00-C010-4DEA-A46D-F8C78B27F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3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ADF92-E183-4541-B4D7-0643B33C4936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FA00-C010-4DEA-A46D-F8C78B27F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77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ADF92-E183-4541-B4D7-0643B33C4936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9FA00-C010-4DEA-A46D-F8C78B27F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52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.wav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1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audio2.wav"/><Relationship Id="rId16" Type="http://schemas.openxmlformats.org/officeDocument/2006/relationships/image" Target="../media/image13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5" Type="http://schemas.openxmlformats.org/officeDocument/2006/relationships/image" Target="../media/image12.jpe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emf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emf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emf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4.wav"/><Relationship Id="rId11" Type="http://schemas.openxmlformats.org/officeDocument/2006/relationships/image" Target="../media/image21.gif"/><Relationship Id="rId5" Type="http://schemas.openxmlformats.org/officeDocument/2006/relationships/audio" Target="../media/audio3.wav"/><Relationship Id="rId10" Type="http://schemas.openxmlformats.org/officeDocument/2006/relationships/image" Target="../media/image20.jpeg"/><Relationship Id="rId4" Type="http://schemas.openxmlformats.org/officeDocument/2006/relationships/audio" Target="../media/audio1.wav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g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emf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emf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emf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1547562" y="2323665"/>
            <a:ext cx="4788403" cy="1324844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lịch cùng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8850" y="971550"/>
            <a:ext cx="1828800" cy="514350"/>
          </a:xfrm>
        </p:spPr>
        <p:txBody>
          <a:bodyPr>
            <a:normAutofit fontScale="92500"/>
          </a:bodyPr>
          <a:lstStyle/>
          <a:p>
            <a:r>
              <a:rPr lang="en-US" b="1" i="1" dirty="0">
                <a:latin typeface="Adobe Caslon Pro Bold" pitchFamily="18" charset="0"/>
              </a:rPr>
              <a:t>By </a:t>
            </a:r>
            <a:r>
              <a:rPr lang="en-US" b="1" i="1" dirty="0" err="1" smtClean="0">
                <a:latin typeface="Adobe Caslon Pro Bold" pitchFamily="18" charset="0"/>
              </a:rPr>
              <a:t>Hồng</a:t>
            </a:r>
            <a:r>
              <a:rPr lang="en-US" b="1" i="1" dirty="0" smtClean="0">
                <a:latin typeface="Adobe Caslon Pro Bold" pitchFamily="18" charset="0"/>
              </a:rPr>
              <a:t> </a:t>
            </a:r>
            <a:r>
              <a:rPr lang="en-US" b="1" i="1" dirty="0" err="1" smtClean="0">
                <a:latin typeface="Adobe Caslon Pro Bold" pitchFamily="18" charset="0"/>
              </a:rPr>
              <a:t>Quý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337185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27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">
            <a:extLst>
              <a:ext uri="{FF2B5EF4-FFF2-40B4-BE49-F238E27FC236}">
                <a16:creationId xmlns:a16="http://schemas.microsoft.com/office/drawing/2014/main" id="{8323E06D-0A40-4C04-80CD-9D414FA6F7BE}"/>
              </a:ext>
            </a:extLst>
          </p:cNvPr>
          <p:cNvGrpSpPr/>
          <p:nvPr/>
        </p:nvGrpSpPr>
        <p:grpSpPr>
          <a:xfrm>
            <a:off x="0" y="-19050"/>
            <a:ext cx="9220200" cy="5791200"/>
            <a:chOff x="-14514" y="-36198"/>
            <a:chExt cx="12249265" cy="6981372"/>
          </a:xfrm>
        </p:grpSpPr>
        <p:pic>
          <p:nvPicPr>
            <p:cNvPr id="25" name="图片 81">
              <a:extLst>
                <a:ext uri="{FF2B5EF4-FFF2-40B4-BE49-F238E27FC236}">
                  <a16:creationId xmlns:a16="http://schemas.microsoft.com/office/drawing/2014/main" id="{68308513-C96F-4006-986E-B90BCF65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26" name="矩形 82">
              <a:extLst>
                <a:ext uri="{FF2B5EF4-FFF2-40B4-BE49-F238E27FC236}">
                  <a16:creationId xmlns:a16="http://schemas.microsoft.com/office/drawing/2014/main" id="{72E35EA5-6955-413D-842B-86221010E3C6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1" name="组合 98">
              <a:extLst>
                <a:ext uri="{FF2B5EF4-FFF2-40B4-BE49-F238E27FC236}">
                  <a16:creationId xmlns:a16="http://schemas.microsoft.com/office/drawing/2014/main" id="{ACE21F58-6834-4A33-BD3C-493EB1DF0B14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0" name="任意多边形 38">
                <a:extLst>
                  <a:ext uri="{FF2B5EF4-FFF2-40B4-BE49-F238E27FC236}">
                    <a16:creationId xmlns:a16="http://schemas.microsoft.com/office/drawing/2014/main" id="{B1B364ED-A409-4D9C-8FCD-BD4D77EC476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任意多边形 80">
                <a:extLst>
                  <a:ext uri="{FF2B5EF4-FFF2-40B4-BE49-F238E27FC236}">
                    <a16:creationId xmlns:a16="http://schemas.microsoft.com/office/drawing/2014/main" id="{0FFF5698-CF7D-43C5-A107-84DD3C100B7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304800" y="133350"/>
            <a:ext cx="4876800" cy="5043845"/>
            <a:chOff x="304800" y="133350"/>
            <a:chExt cx="4876800" cy="504384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33350"/>
              <a:ext cx="4876800" cy="46482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85799" y="4715530"/>
              <a:ext cx="3733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smtClean="0">
                  <a:latin typeface="+mj-lt"/>
                </a:rPr>
                <a:t>(1194 -1264)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105400" y="209550"/>
            <a:ext cx="3801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400" b="1" smtClean="0">
                <a:latin typeface="+mj-lt"/>
              </a:rPr>
              <a:t>Là một nhà chính trị mưu </a:t>
            </a:r>
            <a:r>
              <a:rPr lang="vi-VN" sz="2400" b="1">
                <a:latin typeface="+mj-lt"/>
              </a:rPr>
              <a:t>lược, tài </a:t>
            </a:r>
            <a:r>
              <a:rPr lang="vi-VN" sz="2400" b="1" smtClean="0">
                <a:latin typeface="+mj-lt"/>
              </a:rPr>
              <a:t>giỏi sống vào cuối thời Lý, đầu thời Trần.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400" b="1" smtClean="0">
                <a:latin typeface="+mj-lt"/>
              </a:rPr>
              <a:t>Là người có công lớn lập nên nhà Trần.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400" b="1" smtClean="0">
                <a:latin typeface="+mj-lt"/>
              </a:rPr>
              <a:t>Là tấm gương sáng về sự nghiêm minh, chính trực.</a:t>
            </a:r>
            <a:endParaRPr lang="en-US" sz="2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39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">
            <a:extLst>
              <a:ext uri="{FF2B5EF4-FFF2-40B4-BE49-F238E27FC236}">
                <a16:creationId xmlns:a16="http://schemas.microsoft.com/office/drawing/2014/main" id="{8323E06D-0A40-4C04-80CD-9D414FA6F7BE}"/>
              </a:ext>
            </a:extLst>
          </p:cNvPr>
          <p:cNvGrpSpPr/>
          <p:nvPr/>
        </p:nvGrpSpPr>
        <p:grpSpPr>
          <a:xfrm>
            <a:off x="0" y="-19050"/>
            <a:ext cx="9220200" cy="5791200"/>
            <a:chOff x="-14514" y="-36198"/>
            <a:chExt cx="12249265" cy="6981372"/>
          </a:xfrm>
        </p:grpSpPr>
        <p:pic>
          <p:nvPicPr>
            <p:cNvPr id="25" name="图片 81">
              <a:extLst>
                <a:ext uri="{FF2B5EF4-FFF2-40B4-BE49-F238E27FC236}">
                  <a16:creationId xmlns:a16="http://schemas.microsoft.com/office/drawing/2014/main" id="{68308513-C96F-4006-986E-B90BCF65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26" name="矩形 82">
              <a:extLst>
                <a:ext uri="{FF2B5EF4-FFF2-40B4-BE49-F238E27FC236}">
                  <a16:creationId xmlns:a16="http://schemas.microsoft.com/office/drawing/2014/main" id="{72E35EA5-6955-413D-842B-86221010E3C6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1" name="组合 98">
              <a:extLst>
                <a:ext uri="{FF2B5EF4-FFF2-40B4-BE49-F238E27FC236}">
                  <a16:creationId xmlns:a16="http://schemas.microsoft.com/office/drawing/2014/main" id="{ACE21F58-6834-4A33-BD3C-493EB1DF0B14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0" name="任意多边形 38">
                <a:extLst>
                  <a:ext uri="{FF2B5EF4-FFF2-40B4-BE49-F238E27FC236}">
                    <a16:creationId xmlns:a16="http://schemas.microsoft.com/office/drawing/2014/main" id="{B1B364ED-A409-4D9C-8FCD-BD4D77EC476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任意多边形 80">
                <a:extLst>
                  <a:ext uri="{FF2B5EF4-FFF2-40B4-BE49-F238E27FC236}">
                    <a16:creationId xmlns:a16="http://schemas.microsoft.com/office/drawing/2014/main" id="{0FFF5698-CF7D-43C5-A107-84DD3C100B7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716149" y="2148492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smtClean="0">
                <a:solidFill>
                  <a:schemeClr val="bg1"/>
                </a:solidFill>
                <a:latin typeface="+mj-lt"/>
              </a:rPr>
              <a:t>Câu chuyện có mấy nhân vật?</a:t>
            </a:r>
            <a:endParaRPr lang="en-US" sz="3600" b="1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05400" y="178528"/>
            <a:ext cx="3771901" cy="2029766"/>
            <a:chOff x="2705099" y="1504950"/>
            <a:chExt cx="3771901" cy="2029766"/>
          </a:xfrm>
        </p:grpSpPr>
        <p:pic>
          <p:nvPicPr>
            <p:cNvPr id="12" name="Picture 11" descr="cloud.png">
              <a:extLst>
                <a:ext uri="{FF2B5EF4-FFF2-40B4-BE49-F238E27FC236}">
                  <a16:creationId xmlns:a16="http://schemas.microsoft.com/office/drawing/2014/main" id="{E9D5BD49-55DA-4D51-ABE0-EFDED963B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705099" y="1934377"/>
              <a:ext cx="37338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smtClean="0">
                  <a:solidFill>
                    <a:schemeClr val="bg1"/>
                  </a:solidFill>
                  <a:latin typeface="+mj-lt"/>
                </a:rPr>
                <a:t>Thái sư</a:t>
              </a:r>
            </a:p>
            <a:p>
              <a:pPr algn="ctr"/>
              <a:r>
                <a:rPr lang="vi-VN" sz="2800" b="1" smtClean="0">
                  <a:solidFill>
                    <a:schemeClr val="bg1"/>
                  </a:solidFill>
                  <a:latin typeface="+mj-lt"/>
                </a:rPr>
                <a:t>Trần Thủ Độ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54620" y="178528"/>
            <a:ext cx="3771901" cy="2029766"/>
            <a:chOff x="2705099" y="1504950"/>
            <a:chExt cx="3771901" cy="2029766"/>
          </a:xfrm>
        </p:grpSpPr>
        <p:pic>
          <p:nvPicPr>
            <p:cNvPr id="18" name="Picture 17" descr="cloud.png">
              <a:extLst>
                <a:ext uri="{FF2B5EF4-FFF2-40B4-BE49-F238E27FC236}">
                  <a16:creationId xmlns:a16="http://schemas.microsoft.com/office/drawing/2014/main" id="{E9D5BD49-55DA-4D51-ABE0-EFDED963B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705099" y="1934377"/>
              <a:ext cx="37338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smtClean="0">
                  <a:solidFill>
                    <a:schemeClr val="bg1"/>
                  </a:solidFill>
                  <a:latin typeface="+mj-lt"/>
                </a:rPr>
                <a:t>Người</a:t>
              </a:r>
            </a:p>
            <a:p>
              <a:pPr algn="ctr"/>
              <a:r>
                <a:rPr lang="vi-VN" sz="2800" b="1" smtClean="0">
                  <a:solidFill>
                    <a:schemeClr val="bg1"/>
                  </a:solidFill>
                  <a:latin typeface="+mj-lt"/>
                </a:rPr>
                <a:t> dẫn chuyện</a:t>
              </a:r>
              <a:endParaRPr lang="en-US" sz="2800" b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743200" y="1532584"/>
            <a:ext cx="3733801" cy="2029766"/>
            <a:chOff x="2819399" y="1504950"/>
            <a:chExt cx="3733801" cy="2029766"/>
          </a:xfrm>
        </p:grpSpPr>
        <p:pic>
          <p:nvPicPr>
            <p:cNvPr id="21" name="Picture 20" descr="cloud.png">
              <a:extLst>
                <a:ext uri="{FF2B5EF4-FFF2-40B4-BE49-F238E27FC236}">
                  <a16:creationId xmlns:a16="http://schemas.microsoft.com/office/drawing/2014/main" id="{E9D5BD49-55DA-4D51-ABE0-EFDED963B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819399" y="2114550"/>
              <a:ext cx="37338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smtClean="0">
                  <a:solidFill>
                    <a:schemeClr val="bg1"/>
                  </a:solidFill>
                  <a:latin typeface="+mj-lt"/>
                </a:rPr>
                <a:t>Vua</a:t>
              </a:r>
              <a:endParaRPr lang="en-US" sz="2800" b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54620" y="2904184"/>
            <a:ext cx="3733801" cy="2029766"/>
            <a:chOff x="2760881" y="1504950"/>
            <a:chExt cx="3733801" cy="2029766"/>
          </a:xfrm>
        </p:grpSpPr>
        <p:pic>
          <p:nvPicPr>
            <p:cNvPr id="24" name="Picture 23" descr="cloud.png">
              <a:extLst>
                <a:ext uri="{FF2B5EF4-FFF2-40B4-BE49-F238E27FC236}">
                  <a16:creationId xmlns:a16="http://schemas.microsoft.com/office/drawing/2014/main" id="{E9D5BD49-55DA-4D51-ABE0-EFDED963B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760881" y="2214755"/>
              <a:ext cx="37338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smtClean="0">
                  <a:solidFill>
                    <a:schemeClr val="bg1"/>
                  </a:solidFill>
                  <a:latin typeface="+mj-lt"/>
                </a:rPr>
                <a:t>Viên Quan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05400" y="2904184"/>
            <a:ext cx="3771901" cy="2029766"/>
            <a:chOff x="2705099" y="1504950"/>
            <a:chExt cx="3771901" cy="2029766"/>
          </a:xfrm>
        </p:grpSpPr>
        <p:pic>
          <p:nvPicPr>
            <p:cNvPr id="29" name="Picture 28" descr="cloud.png">
              <a:extLst>
                <a:ext uri="{FF2B5EF4-FFF2-40B4-BE49-F238E27FC236}">
                  <a16:creationId xmlns:a16="http://schemas.microsoft.com/office/drawing/2014/main" id="{E9D5BD49-55DA-4D51-ABE0-EFDED963B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705099" y="1934377"/>
              <a:ext cx="37338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smtClean="0">
                  <a:solidFill>
                    <a:schemeClr val="bg1"/>
                  </a:solidFill>
                  <a:latin typeface="+mj-lt"/>
                </a:rPr>
                <a:t>Linh Từ</a:t>
              </a:r>
            </a:p>
            <a:p>
              <a:pPr algn="ctr"/>
              <a:r>
                <a:rPr lang="vi-VN" sz="2800" b="1" smtClean="0">
                  <a:solidFill>
                    <a:schemeClr val="bg1"/>
                  </a:solidFill>
                  <a:latin typeface="+mj-lt"/>
                </a:rPr>
                <a:t>Quốc Mẫu</a:t>
              </a:r>
              <a:endParaRPr lang="en-US" sz="2800" b="1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39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">
            <a:extLst>
              <a:ext uri="{FF2B5EF4-FFF2-40B4-BE49-F238E27FC236}">
                <a16:creationId xmlns:a16="http://schemas.microsoft.com/office/drawing/2014/main" id="{8323E06D-0A40-4C04-80CD-9D414FA6F7BE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-14514" y="-36198"/>
            <a:chExt cx="12249265" cy="6981372"/>
          </a:xfrm>
        </p:grpSpPr>
        <p:pic>
          <p:nvPicPr>
            <p:cNvPr id="25" name="图片 81">
              <a:extLst>
                <a:ext uri="{FF2B5EF4-FFF2-40B4-BE49-F238E27FC236}">
                  <a16:creationId xmlns:a16="http://schemas.microsoft.com/office/drawing/2014/main" id="{68308513-C96F-4006-986E-B90BCF65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26" name="矩形 82">
              <a:extLst>
                <a:ext uri="{FF2B5EF4-FFF2-40B4-BE49-F238E27FC236}">
                  <a16:creationId xmlns:a16="http://schemas.microsoft.com/office/drawing/2014/main" id="{72E35EA5-6955-413D-842B-86221010E3C6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grpSp>
          <p:nvGrpSpPr>
            <p:cNvPr id="41" name="组合 98">
              <a:extLst>
                <a:ext uri="{FF2B5EF4-FFF2-40B4-BE49-F238E27FC236}">
                  <a16:creationId xmlns:a16="http://schemas.microsoft.com/office/drawing/2014/main" id="{ACE21F58-6834-4A33-BD3C-493EB1DF0B14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0" name="任意多边形 38">
                <a:extLst>
                  <a:ext uri="{FF2B5EF4-FFF2-40B4-BE49-F238E27FC236}">
                    <a16:creationId xmlns:a16="http://schemas.microsoft.com/office/drawing/2014/main" id="{B1B364ED-A409-4D9C-8FCD-BD4D77EC476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51" name="任意多边形 80">
                <a:extLst>
                  <a:ext uri="{FF2B5EF4-FFF2-40B4-BE49-F238E27FC236}">
                    <a16:creationId xmlns:a16="http://schemas.microsoft.com/office/drawing/2014/main" id="{0FFF5698-CF7D-43C5-A107-84DD3C100B7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3" name="Title 1"/>
          <p:cNvSpPr txBox="1">
            <a:spLocks noChangeArrowheads="1"/>
          </p:cNvSpPr>
          <p:nvPr/>
        </p:nvSpPr>
        <p:spPr>
          <a:xfrm>
            <a:off x="-231808" y="285750"/>
            <a:ext cx="9540875" cy="7493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r>
              <a:rPr lang="en-US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dẫn giọng </a:t>
            </a:r>
            <a:r>
              <a:rPr lang="vi-VN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/>
          <p:cNvSpPr txBox="1">
            <a:spLocks noChangeArrowheads="1"/>
          </p:cNvSpPr>
          <p:nvPr/>
        </p:nvSpPr>
        <p:spPr>
          <a:xfrm>
            <a:off x="533400" y="883134"/>
            <a:ext cx="11061700" cy="67992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1</a:t>
            </a: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Từ </a:t>
            </a:r>
            <a:r>
              <a:rPr lang="vi-VN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 mới tha cho</a:t>
            </a:r>
          </a:p>
          <a:p>
            <a:pPr>
              <a:buFontTx/>
              <a:buNone/>
            </a:pP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Giọng </a:t>
            </a:r>
            <a:r>
              <a:rPr lang="vi-VN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chậm rãi, rõ ràng.</a:t>
            </a:r>
          </a:p>
          <a:p>
            <a:pPr>
              <a:buFontTx/>
              <a:buNone/>
            </a:pP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Câu nói của Trần Thủ Độ: </a:t>
            </a:r>
            <a:r>
              <a:rPr lang="vi-VN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với giọng nghiêm minh, lạnh lùng.</a:t>
            </a:r>
          </a:p>
          <a:p>
            <a:pPr>
              <a:buFontTx/>
              <a:buNone/>
            </a:pPr>
            <a:r>
              <a:rPr lang="en-US" alt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2</a:t>
            </a: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lần khác </a:t>
            </a: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altLang="en-US" sz="2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 rồi, lấy vàng, lụa th</a:t>
            </a:r>
            <a:r>
              <a:rPr lang="vi-VN" altLang="en-US" sz="2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altLang="en-US" sz="2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cho.</a:t>
            </a:r>
          </a:p>
          <a:p>
            <a:pPr>
              <a:buFontTx/>
              <a:buNone/>
            </a:pP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Lời Linh Từ Quốc Mẫu: giọng </a:t>
            </a:r>
            <a:r>
              <a:rPr lang="vi-VN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ấm ức.</a:t>
            </a:r>
          </a:p>
          <a:p>
            <a:pPr>
              <a:buFontTx/>
              <a:buNone/>
            </a:pP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Lời Trần Thủ Độ: ôn tồn, </a:t>
            </a:r>
            <a:r>
              <a:rPr lang="vi-VN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iềm </a:t>
            </a:r>
            <a:r>
              <a:rPr lang="vi-VN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</a:t>
            </a: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</a:p>
          <a:p>
            <a:pPr>
              <a:buFontTx/>
              <a:buNone/>
            </a:pPr>
            <a:r>
              <a:rPr lang="en-US" alt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3</a:t>
            </a: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phần còn lại:</a:t>
            </a:r>
          </a:p>
          <a:p>
            <a:pPr>
              <a:buFontTx/>
              <a:buNone/>
            </a:pP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Lời quan viên tâu với vua: tha thiết.</a:t>
            </a:r>
          </a:p>
          <a:p>
            <a:pPr>
              <a:buFontTx/>
              <a:buNone/>
            </a:pP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Lời vua: chân thành, tin cậy.</a:t>
            </a:r>
          </a:p>
          <a:p>
            <a:pPr>
              <a:buFontTx/>
              <a:buNone/>
            </a:pP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Lời Trần Thủ Độ: trầm ngâm, thành thật.</a:t>
            </a:r>
            <a:endParaRPr lang="en-US" altLang="en-US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52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">
            <a:extLst>
              <a:ext uri="{FF2B5EF4-FFF2-40B4-BE49-F238E27FC236}">
                <a16:creationId xmlns:a16="http://schemas.microsoft.com/office/drawing/2014/main" id="{8323E06D-0A40-4C04-80CD-9D414FA6F7BE}"/>
              </a:ext>
            </a:extLst>
          </p:cNvPr>
          <p:cNvGrpSpPr/>
          <p:nvPr/>
        </p:nvGrpSpPr>
        <p:grpSpPr>
          <a:xfrm>
            <a:off x="0" y="-19050"/>
            <a:ext cx="9220200" cy="5791200"/>
            <a:chOff x="-14514" y="-36198"/>
            <a:chExt cx="12249265" cy="6981372"/>
          </a:xfrm>
        </p:grpSpPr>
        <p:pic>
          <p:nvPicPr>
            <p:cNvPr id="25" name="图片 81">
              <a:extLst>
                <a:ext uri="{FF2B5EF4-FFF2-40B4-BE49-F238E27FC236}">
                  <a16:creationId xmlns:a16="http://schemas.microsoft.com/office/drawing/2014/main" id="{68308513-C96F-4006-986E-B90BCF65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26" name="矩形 82">
              <a:extLst>
                <a:ext uri="{FF2B5EF4-FFF2-40B4-BE49-F238E27FC236}">
                  <a16:creationId xmlns:a16="http://schemas.microsoft.com/office/drawing/2014/main" id="{72E35EA5-6955-413D-842B-86221010E3C6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1" name="组合 98">
              <a:extLst>
                <a:ext uri="{FF2B5EF4-FFF2-40B4-BE49-F238E27FC236}">
                  <a16:creationId xmlns:a16="http://schemas.microsoft.com/office/drawing/2014/main" id="{ACE21F58-6834-4A33-BD3C-493EB1DF0B14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0" name="任意多边形 38">
                <a:extLst>
                  <a:ext uri="{FF2B5EF4-FFF2-40B4-BE49-F238E27FC236}">
                    <a16:creationId xmlns:a16="http://schemas.microsoft.com/office/drawing/2014/main" id="{B1B364ED-A409-4D9C-8FCD-BD4D77EC476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任意多边形 80">
                <a:extLst>
                  <a:ext uri="{FF2B5EF4-FFF2-40B4-BE49-F238E27FC236}">
                    <a16:creationId xmlns:a16="http://schemas.microsoft.com/office/drawing/2014/main" id="{0FFF5698-CF7D-43C5-A107-84DD3C100B7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18604"/>
            <a:ext cx="6858000" cy="3567746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239592" y="9853"/>
            <a:ext cx="67693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u="sng" smtClean="0">
                <a:latin typeface="+mj-lt"/>
              </a:rPr>
              <a:t>TẬP ĐỌC</a:t>
            </a:r>
          </a:p>
          <a:p>
            <a:pPr algn="ctr">
              <a:lnSpc>
                <a:spcPct val="150000"/>
              </a:lnSpc>
            </a:pPr>
            <a:r>
              <a:rPr lang="vi-VN" sz="3200" b="1" smtClean="0">
                <a:latin typeface="+mj-lt"/>
              </a:rPr>
              <a:t>THÁI SƯ TRẦN THỦ ĐỘ</a:t>
            </a:r>
            <a:endParaRPr lang="en-US" sz="32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584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">
            <a:extLst>
              <a:ext uri="{FF2B5EF4-FFF2-40B4-BE49-F238E27FC236}">
                <a16:creationId xmlns:a16="http://schemas.microsoft.com/office/drawing/2014/main" id="{8323E06D-0A40-4C04-80CD-9D414FA6F7BE}"/>
              </a:ext>
            </a:extLst>
          </p:cNvPr>
          <p:cNvGrpSpPr/>
          <p:nvPr/>
        </p:nvGrpSpPr>
        <p:grpSpPr>
          <a:xfrm>
            <a:off x="0" y="-19050"/>
            <a:ext cx="9220200" cy="5791200"/>
            <a:chOff x="-14514" y="-36198"/>
            <a:chExt cx="12249265" cy="6981372"/>
          </a:xfrm>
        </p:grpSpPr>
        <p:pic>
          <p:nvPicPr>
            <p:cNvPr id="25" name="图片 81">
              <a:extLst>
                <a:ext uri="{FF2B5EF4-FFF2-40B4-BE49-F238E27FC236}">
                  <a16:creationId xmlns:a16="http://schemas.microsoft.com/office/drawing/2014/main" id="{68308513-C96F-4006-986E-B90BCF65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26" name="矩形 82">
              <a:extLst>
                <a:ext uri="{FF2B5EF4-FFF2-40B4-BE49-F238E27FC236}">
                  <a16:creationId xmlns:a16="http://schemas.microsoft.com/office/drawing/2014/main" id="{72E35EA5-6955-413D-842B-86221010E3C6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1" name="组合 98">
              <a:extLst>
                <a:ext uri="{FF2B5EF4-FFF2-40B4-BE49-F238E27FC236}">
                  <a16:creationId xmlns:a16="http://schemas.microsoft.com/office/drawing/2014/main" id="{ACE21F58-6834-4A33-BD3C-493EB1DF0B14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0" name="任意多边形 38">
                <a:extLst>
                  <a:ext uri="{FF2B5EF4-FFF2-40B4-BE49-F238E27FC236}">
                    <a16:creationId xmlns:a16="http://schemas.microsoft.com/office/drawing/2014/main" id="{B1B364ED-A409-4D9C-8FCD-BD4D77EC476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任意多边形 80">
                <a:extLst>
                  <a:ext uri="{FF2B5EF4-FFF2-40B4-BE49-F238E27FC236}">
                    <a16:creationId xmlns:a16="http://schemas.microsoft.com/office/drawing/2014/main" id="{0FFF5698-CF7D-43C5-A107-84DD3C100B7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30140" y="-19050"/>
            <a:ext cx="3733801" cy="1694768"/>
            <a:chOff x="2819399" y="1504950"/>
            <a:chExt cx="3733801" cy="2029766"/>
          </a:xfrm>
        </p:grpSpPr>
        <p:pic>
          <p:nvPicPr>
            <p:cNvPr id="13" name="Picture 12" descr="cloud.png">
              <a:extLst>
                <a:ext uri="{FF2B5EF4-FFF2-40B4-BE49-F238E27FC236}">
                  <a16:creationId xmlns:a16="http://schemas.microsoft.com/office/drawing/2014/main" id="{E9D5BD49-55DA-4D51-ABE0-EFDED963B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819399" y="2114550"/>
              <a:ext cx="3733801" cy="626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smtClean="0">
                  <a:solidFill>
                    <a:schemeClr val="bg1"/>
                  </a:solidFill>
                  <a:latin typeface="+mj-lt"/>
                </a:rPr>
                <a:t>Câu đương</a:t>
              </a:r>
              <a:endParaRPr lang="en-US" sz="2800" b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66216" y="-19050"/>
            <a:ext cx="3733801" cy="1694768"/>
            <a:chOff x="2819399" y="1504950"/>
            <a:chExt cx="3733801" cy="2029766"/>
          </a:xfrm>
        </p:grpSpPr>
        <p:pic>
          <p:nvPicPr>
            <p:cNvPr id="16" name="Picture 15" descr="cloud.png">
              <a:extLst>
                <a:ext uri="{FF2B5EF4-FFF2-40B4-BE49-F238E27FC236}">
                  <a16:creationId xmlns:a16="http://schemas.microsoft.com/office/drawing/2014/main" id="{E9D5BD49-55DA-4D51-ABE0-EFDED963B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819399" y="2114550"/>
              <a:ext cx="3733801" cy="626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smtClean="0">
                  <a:solidFill>
                    <a:schemeClr val="bg1"/>
                  </a:solidFill>
                  <a:latin typeface="+mj-lt"/>
                </a:rPr>
                <a:t>Quân hiệu</a:t>
              </a:r>
              <a:endParaRPr lang="en-US" sz="2800" b="1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4" b="4566"/>
          <a:stretch/>
        </p:blipFill>
        <p:spPr>
          <a:xfrm>
            <a:off x="972820" y="1474493"/>
            <a:ext cx="7256780" cy="3611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660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">
            <a:extLst>
              <a:ext uri="{FF2B5EF4-FFF2-40B4-BE49-F238E27FC236}">
                <a16:creationId xmlns:a16="http://schemas.microsoft.com/office/drawing/2014/main" id="{8323E06D-0A40-4C04-80CD-9D414FA6F7BE}"/>
              </a:ext>
            </a:extLst>
          </p:cNvPr>
          <p:cNvGrpSpPr/>
          <p:nvPr/>
        </p:nvGrpSpPr>
        <p:grpSpPr>
          <a:xfrm>
            <a:off x="0" y="-19050"/>
            <a:ext cx="9220200" cy="5791200"/>
            <a:chOff x="-14514" y="-36198"/>
            <a:chExt cx="12249265" cy="6981372"/>
          </a:xfrm>
        </p:grpSpPr>
        <p:pic>
          <p:nvPicPr>
            <p:cNvPr id="25" name="图片 81">
              <a:extLst>
                <a:ext uri="{FF2B5EF4-FFF2-40B4-BE49-F238E27FC236}">
                  <a16:creationId xmlns:a16="http://schemas.microsoft.com/office/drawing/2014/main" id="{68308513-C96F-4006-986E-B90BCF65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26" name="矩形 82">
              <a:extLst>
                <a:ext uri="{FF2B5EF4-FFF2-40B4-BE49-F238E27FC236}">
                  <a16:creationId xmlns:a16="http://schemas.microsoft.com/office/drawing/2014/main" id="{72E35EA5-6955-413D-842B-86221010E3C6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1" name="组合 98">
              <a:extLst>
                <a:ext uri="{FF2B5EF4-FFF2-40B4-BE49-F238E27FC236}">
                  <a16:creationId xmlns:a16="http://schemas.microsoft.com/office/drawing/2014/main" id="{ACE21F58-6834-4A33-BD3C-493EB1DF0B14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0" name="任意多边形 38">
                <a:extLst>
                  <a:ext uri="{FF2B5EF4-FFF2-40B4-BE49-F238E27FC236}">
                    <a16:creationId xmlns:a16="http://schemas.microsoft.com/office/drawing/2014/main" id="{B1B364ED-A409-4D9C-8FCD-BD4D77EC476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任意多边形 80">
                <a:extLst>
                  <a:ext uri="{FF2B5EF4-FFF2-40B4-BE49-F238E27FC236}">
                    <a16:creationId xmlns:a16="http://schemas.microsoft.com/office/drawing/2014/main" id="{0FFF5698-CF7D-43C5-A107-84DD3C100B7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2819399" y="57150"/>
            <a:ext cx="3733801" cy="1694768"/>
            <a:chOff x="2819399" y="1504950"/>
            <a:chExt cx="3733801" cy="2029766"/>
          </a:xfrm>
        </p:grpSpPr>
        <p:pic>
          <p:nvPicPr>
            <p:cNvPr id="9" name="Picture 8" descr="cloud.png">
              <a:extLst>
                <a:ext uri="{FF2B5EF4-FFF2-40B4-BE49-F238E27FC236}">
                  <a16:creationId xmlns:a16="http://schemas.microsoft.com/office/drawing/2014/main" id="{E9D5BD49-55DA-4D51-ABE0-EFDED963B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819399" y="2114550"/>
              <a:ext cx="37338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smtClean="0">
                  <a:solidFill>
                    <a:schemeClr val="bg1"/>
                  </a:solidFill>
                  <a:latin typeface="+mj-lt"/>
                </a:rPr>
                <a:t>Kiệu</a:t>
              </a:r>
              <a:endParaRPr lang="en-US" sz="2800" b="1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883322"/>
            <a:ext cx="5277564" cy="3089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783" y="1811978"/>
            <a:ext cx="4802060" cy="3198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899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">
            <a:extLst>
              <a:ext uri="{FF2B5EF4-FFF2-40B4-BE49-F238E27FC236}">
                <a16:creationId xmlns:a16="http://schemas.microsoft.com/office/drawing/2014/main" id="{8323E06D-0A40-4C04-80CD-9D414FA6F7BE}"/>
              </a:ext>
            </a:extLst>
          </p:cNvPr>
          <p:cNvGrpSpPr/>
          <p:nvPr/>
        </p:nvGrpSpPr>
        <p:grpSpPr>
          <a:xfrm>
            <a:off x="0" y="-19050"/>
            <a:ext cx="9220200" cy="5791200"/>
            <a:chOff x="-14514" y="-36198"/>
            <a:chExt cx="12249265" cy="6981372"/>
          </a:xfrm>
        </p:grpSpPr>
        <p:pic>
          <p:nvPicPr>
            <p:cNvPr id="25" name="图片 81">
              <a:extLst>
                <a:ext uri="{FF2B5EF4-FFF2-40B4-BE49-F238E27FC236}">
                  <a16:creationId xmlns:a16="http://schemas.microsoft.com/office/drawing/2014/main" id="{68308513-C96F-4006-986E-B90BCF65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26" name="矩形 82">
              <a:extLst>
                <a:ext uri="{FF2B5EF4-FFF2-40B4-BE49-F238E27FC236}">
                  <a16:creationId xmlns:a16="http://schemas.microsoft.com/office/drawing/2014/main" id="{72E35EA5-6955-413D-842B-86221010E3C6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1" name="组合 98">
              <a:extLst>
                <a:ext uri="{FF2B5EF4-FFF2-40B4-BE49-F238E27FC236}">
                  <a16:creationId xmlns:a16="http://schemas.microsoft.com/office/drawing/2014/main" id="{ACE21F58-6834-4A33-BD3C-493EB1DF0B14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0" name="任意多边形 38">
                <a:extLst>
                  <a:ext uri="{FF2B5EF4-FFF2-40B4-BE49-F238E27FC236}">
                    <a16:creationId xmlns:a16="http://schemas.microsoft.com/office/drawing/2014/main" id="{B1B364ED-A409-4D9C-8FCD-BD4D77EC476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任意多边形 80">
                <a:extLst>
                  <a:ext uri="{FF2B5EF4-FFF2-40B4-BE49-F238E27FC236}">
                    <a16:creationId xmlns:a16="http://schemas.microsoft.com/office/drawing/2014/main" id="{0FFF5698-CF7D-43C5-A107-84DD3C100B7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1239592" y="-95250"/>
            <a:ext cx="676936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u="sng" smtClean="0">
                <a:latin typeface="+mj-lt"/>
              </a:rPr>
              <a:t>Tìm hiểu bài: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0041" y="717887"/>
            <a:ext cx="9006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smtClean="0">
                <a:latin typeface="+mj-lt"/>
              </a:rPr>
              <a:t>1. Khi có người muốn xin chức câu đương, Trần Thủ Độ đã làm gì?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9200" y="1733550"/>
            <a:ext cx="746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smtClean="0">
                <a:solidFill>
                  <a:srgbClr val="7030A0"/>
                </a:solidFill>
                <a:latin typeface="+mj-lt"/>
              </a:rPr>
              <a:t>Ông đồng ý. </a:t>
            </a:r>
          </a:p>
          <a:p>
            <a:pPr algn="just"/>
            <a:r>
              <a:rPr lang="vi-VN" sz="3000" smtClean="0">
                <a:solidFill>
                  <a:srgbClr val="7030A0"/>
                </a:solidFill>
                <a:latin typeface="+mj-lt"/>
              </a:rPr>
              <a:t>Nhưng yêu cầu chặt một ngón chân để phân biệt với những người làm câu đương khác.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6633" y="3304222"/>
            <a:ext cx="78963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Symbol"/>
              <a:buChar char="Þ"/>
            </a:pPr>
            <a:r>
              <a:rPr lang="vi-VN" sz="3000" b="1" smtClean="0">
                <a:solidFill>
                  <a:srgbClr val="7030A0"/>
                </a:solidFill>
                <a:latin typeface="+mj-lt"/>
              </a:rPr>
              <a:t>Răn đe những người mua quan bán chức,</a:t>
            </a:r>
          </a:p>
          <a:p>
            <a:pPr algn="just">
              <a:lnSpc>
                <a:spcPct val="150000"/>
              </a:lnSpc>
            </a:pPr>
            <a:r>
              <a:rPr lang="vi-VN" sz="3000" b="1">
                <a:solidFill>
                  <a:srgbClr val="7030A0"/>
                </a:solidFill>
                <a:latin typeface="+mj-lt"/>
              </a:rPr>
              <a:t> </a:t>
            </a:r>
            <a:r>
              <a:rPr lang="vi-VN" sz="3000" b="1" smtClean="0">
                <a:solidFill>
                  <a:srgbClr val="7030A0"/>
                </a:solidFill>
                <a:latin typeface="+mj-lt"/>
              </a:rPr>
              <a:t>    coi thường phép nước.</a:t>
            </a:r>
          </a:p>
        </p:txBody>
      </p:sp>
    </p:spTree>
    <p:extLst>
      <p:ext uri="{BB962C8B-B14F-4D97-AF65-F5344CB8AC3E}">
        <p14:creationId xmlns:p14="http://schemas.microsoft.com/office/powerpoint/2010/main" val="285660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">
            <a:extLst>
              <a:ext uri="{FF2B5EF4-FFF2-40B4-BE49-F238E27FC236}">
                <a16:creationId xmlns:a16="http://schemas.microsoft.com/office/drawing/2014/main" id="{8323E06D-0A40-4C04-80CD-9D414FA6F7BE}"/>
              </a:ext>
            </a:extLst>
          </p:cNvPr>
          <p:cNvGrpSpPr/>
          <p:nvPr/>
        </p:nvGrpSpPr>
        <p:grpSpPr>
          <a:xfrm>
            <a:off x="0" y="-19050"/>
            <a:ext cx="9220200" cy="5791200"/>
            <a:chOff x="-14514" y="-36198"/>
            <a:chExt cx="12249265" cy="6981372"/>
          </a:xfrm>
        </p:grpSpPr>
        <p:pic>
          <p:nvPicPr>
            <p:cNvPr id="25" name="图片 81">
              <a:extLst>
                <a:ext uri="{FF2B5EF4-FFF2-40B4-BE49-F238E27FC236}">
                  <a16:creationId xmlns:a16="http://schemas.microsoft.com/office/drawing/2014/main" id="{68308513-C96F-4006-986E-B90BCF65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26" name="矩形 82">
              <a:extLst>
                <a:ext uri="{FF2B5EF4-FFF2-40B4-BE49-F238E27FC236}">
                  <a16:creationId xmlns:a16="http://schemas.microsoft.com/office/drawing/2014/main" id="{72E35EA5-6955-413D-842B-86221010E3C6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1" name="组合 98">
              <a:extLst>
                <a:ext uri="{FF2B5EF4-FFF2-40B4-BE49-F238E27FC236}">
                  <a16:creationId xmlns:a16="http://schemas.microsoft.com/office/drawing/2014/main" id="{ACE21F58-6834-4A33-BD3C-493EB1DF0B14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0" name="任意多边形 38">
                <a:extLst>
                  <a:ext uri="{FF2B5EF4-FFF2-40B4-BE49-F238E27FC236}">
                    <a16:creationId xmlns:a16="http://schemas.microsoft.com/office/drawing/2014/main" id="{B1B364ED-A409-4D9C-8FCD-BD4D77EC476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任意多边形 80">
                <a:extLst>
                  <a:ext uri="{FF2B5EF4-FFF2-40B4-BE49-F238E27FC236}">
                    <a16:creationId xmlns:a16="http://schemas.microsoft.com/office/drawing/2014/main" id="{0FFF5698-CF7D-43C5-A107-84DD3C100B7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1239592" y="-95250"/>
            <a:ext cx="676936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u="sng" smtClean="0">
                <a:latin typeface="+mj-lt"/>
              </a:rPr>
              <a:t>Tìm hiểu bài: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1319" y="1151751"/>
            <a:ext cx="90063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smtClean="0">
                <a:latin typeface="+mj-lt"/>
              </a:rPr>
              <a:t>Vì sao Trần Thủ Độ cho bắt người quân hiệu đến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1376" y="2266950"/>
            <a:ext cx="830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000" smtClean="0">
                <a:solidFill>
                  <a:srgbClr val="7030A0"/>
                </a:solidFill>
                <a:latin typeface="+mj-lt"/>
              </a:rPr>
              <a:t>Vì Người quân hiệu không cho Linh Từ Quốc Mẫu (vợ ông) ngồi kiệu đi qua chỗ thềm cấm.</a:t>
            </a:r>
          </a:p>
        </p:txBody>
      </p:sp>
    </p:spTree>
    <p:extLst>
      <p:ext uri="{BB962C8B-B14F-4D97-AF65-F5344CB8AC3E}">
        <p14:creationId xmlns:p14="http://schemas.microsoft.com/office/powerpoint/2010/main" val="309122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">
            <a:extLst>
              <a:ext uri="{FF2B5EF4-FFF2-40B4-BE49-F238E27FC236}">
                <a16:creationId xmlns:a16="http://schemas.microsoft.com/office/drawing/2014/main" id="{8323E06D-0A40-4C04-80CD-9D414FA6F7BE}"/>
              </a:ext>
            </a:extLst>
          </p:cNvPr>
          <p:cNvGrpSpPr/>
          <p:nvPr/>
        </p:nvGrpSpPr>
        <p:grpSpPr>
          <a:xfrm>
            <a:off x="0" y="-19050"/>
            <a:ext cx="9220200" cy="5791200"/>
            <a:chOff x="-14514" y="-36198"/>
            <a:chExt cx="12249265" cy="6981372"/>
          </a:xfrm>
        </p:grpSpPr>
        <p:pic>
          <p:nvPicPr>
            <p:cNvPr id="25" name="图片 81">
              <a:extLst>
                <a:ext uri="{FF2B5EF4-FFF2-40B4-BE49-F238E27FC236}">
                  <a16:creationId xmlns:a16="http://schemas.microsoft.com/office/drawing/2014/main" id="{68308513-C96F-4006-986E-B90BCF65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26" name="矩形 82">
              <a:extLst>
                <a:ext uri="{FF2B5EF4-FFF2-40B4-BE49-F238E27FC236}">
                  <a16:creationId xmlns:a16="http://schemas.microsoft.com/office/drawing/2014/main" id="{72E35EA5-6955-413D-842B-86221010E3C6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1" name="组合 98">
              <a:extLst>
                <a:ext uri="{FF2B5EF4-FFF2-40B4-BE49-F238E27FC236}">
                  <a16:creationId xmlns:a16="http://schemas.microsoft.com/office/drawing/2014/main" id="{ACE21F58-6834-4A33-BD3C-493EB1DF0B14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0" name="任意多边形 38">
                <a:extLst>
                  <a:ext uri="{FF2B5EF4-FFF2-40B4-BE49-F238E27FC236}">
                    <a16:creationId xmlns:a16="http://schemas.microsoft.com/office/drawing/2014/main" id="{B1B364ED-A409-4D9C-8FCD-BD4D77EC476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任意多边形 80">
                <a:extLst>
                  <a:ext uri="{FF2B5EF4-FFF2-40B4-BE49-F238E27FC236}">
                    <a16:creationId xmlns:a16="http://schemas.microsoft.com/office/drawing/2014/main" id="{0FFF5698-CF7D-43C5-A107-84DD3C100B7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1239592" y="-95250"/>
            <a:ext cx="676936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u="sng" smtClean="0">
                <a:latin typeface="+mj-lt"/>
              </a:rPr>
              <a:t>Tìm hiểu bài: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0041" y="717887"/>
            <a:ext cx="8690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smtClean="0">
                <a:latin typeface="+mj-lt"/>
              </a:rPr>
              <a:t>2. Trước việc làm của người quân hiệu, Trần Thủ Độ   </a:t>
            </a:r>
          </a:p>
          <a:p>
            <a:r>
              <a:rPr lang="vi-VN" sz="3000" smtClean="0">
                <a:latin typeface="+mj-lt"/>
              </a:rPr>
              <a:t>     xử lí ra sao?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2652" y="1866900"/>
            <a:ext cx="746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000" smtClean="0">
                <a:solidFill>
                  <a:srgbClr val="7030A0"/>
                </a:solidFill>
                <a:latin typeface="+mj-lt"/>
              </a:rPr>
              <a:t>Không trách phạt mà còn lấy vàng, lấy lụa thưởng cho người quân hiệu.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200" y="3409950"/>
            <a:ext cx="78963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Symbol"/>
              <a:buChar char="Þ"/>
            </a:pPr>
            <a:r>
              <a:rPr lang="vi-VN" sz="3000" b="1" smtClean="0">
                <a:solidFill>
                  <a:srgbClr val="7030A0"/>
                </a:solidFill>
                <a:latin typeface="+mj-lt"/>
              </a:rPr>
              <a:t>Ông khuyến khích người quân hiệu tuy ở chức thấp mà biết giữ phép nước.</a:t>
            </a:r>
          </a:p>
        </p:txBody>
      </p:sp>
    </p:spTree>
    <p:extLst>
      <p:ext uri="{BB962C8B-B14F-4D97-AF65-F5344CB8AC3E}">
        <p14:creationId xmlns:p14="http://schemas.microsoft.com/office/powerpoint/2010/main" val="309122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">
            <a:extLst>
              <a:ext uri="{FF2B5EF4-FFF2-40B4-BE49-F238E27FC236}">
                <a16:creationId xmlns:a16="http://schemas.microsoft.com/office/drawing/2014/main" id="{8323E06D-0A40-4C04-80CD-9D414FA6F7BE}"/>
              </a:ext>
            </a:extLst>
          </p:cNvPr>
          <p:cNvGrpSpPr/>
          <p:nvPr/>
        </p:nvGrpSpPr>
        <p:grpSpPr>
          <a:xfrm>
            <a:off x="0" y="-19050"/>
            <a:ext cx="9220200" cy="5791200"/>
            <a:chOff x="-14514" y="-36198"/>
            <a:chExt cx="12249265" cy="6981372"/>
          </a:xfrm>
        </p:grpSpPr>
        <p:pic>
          <p:nvPicPr>
            <p:cNvPr id="25" name="图片 81">
              <a:extLst>
                <a:ext uri="{FF2B5EF4-FFF2-40B4-BE49-F238E27FC236}">
                  <a16:creationId xmlns:a16="http://schemas.microsoft.com/office/drawing/2014/main" id="{68308513-C96F-4006-986E-B90BCF65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26" name="矩形 82">
              <a:extLst>
                <a:ext uri="{FF2B5EF4-FFF2-40B4-BE49-F238E27FC236}">
                  <a16:creationId xmlns:a16="http://schemas.microsoft.com/office/drawing/2014/main" id="{72E35EA5-6955-413D-842B-86221010E3C6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1" name="组合 98">
              <a:extLst>
                <a:ext uri="{FF2B5EF4-FFF2-40B4-BE49-F238E27FC236}">
                  <a16:creationId xmlns:a16="http://schemas.microsoft.com/office/drawing/2014/main" id="{ACE21F58-6834-4A33-BD3C-493EB1DF0B14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0" name="任意多边形 38">
                <a:extLst>
                  <a:ext uri="{FF2B5EF4-FFF2-40B4-BE49-F238E27FC236}">
                    <a16:creationId xmlns:a16="http://schemas.microsoft.com/office/drawing/2014/main" id="{B1B364ED-A409-4D9C-8FCD-BD4D77EC476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任意多边形 80">
                <a:extLst>
                  <a:ext uri="{FF2B5EF4-FFF2-40B4-BE49-F238E27FC236}">
                    <a16:creationId xmlns:a16="http://schemas.microsoft.com/office/drawing/2014/main" id="{0FFF5698-CF7D-43C5-A107-84DD3C100B7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1239592" y="-95250"/>
            <a:ext cx="676936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u="sng" smtClean="0">
                <a:latin typeface="+mj-lt"/>
              </a:rPr>
              <a:t>Tìm hiểu bài: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514350"/>
            <a:ext cx="929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+mj-lt"/>
              </a:rPr>
              <a:t>3</a:t>
            </a:r>
            <a:r>
              <a:rPr lang="vi-VN" sz="3000" smtClean="0">
                <a:latin typeface="+mj-lt"/>
              </a:rPr>
              <a:t>. Khi biết viên quan tâu với vua rằng mình </a:t>
            </a:r>
          </a:p>
          <a:p>
            <a:r>
              <a:rPr lang="vi-VN" sz="3000" smtClean="0">
                <a:latin typeface="+mj-lt"/>
              </a:rPr>
              <a:t>    </a:t>
            </a:r>
            <a:r>
              <a:rPr lang="vi-VN" sz="3000" b="1" u="sng" smtClean="0">
                <a:latin typeface="+mj-lt"/>
              </a:rPr>
              <a:t>chuyên quyền</a:t>
            </a:r>
            <a:r>
              <a:rPr lang="vi-VN" sz="3000" smtClean="0">
                <a:latin typeface="+mj-lt"/>
              </a:rPr>
              <a:t>, Trần Thủ Độ nói thế nào?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400" y="1581150"/>
            <a:ext cx="7467600" cy="139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000" smtClean="0">
                <a:solidFill>
                  <a:srgbClr val="7030A0"/>
                </a:solidFill>
                <a:latin typeface="+mj-lt"/>
              </a:rPr>
              <a:t>Xin nhận tội về mình. Xin nhà vua quở trách bản thân và ban thưởng cho người nói thật.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6633" y="3105150"/>
            <a:ext cx="78963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Symbol"/>
              <a:buChar char="Þ"/>
            </a:pPr>
            <a:r>
              <a:rPr lang="vi-VN" sz="3000" b="1" smtClean="0">
                <a:solidFill>
                  <a:srgbClr val="7030A0"/>
                </a:solidFill>
                <a:latin typeface="+mj-lt"/>
              </a:rPr>
              <a:t>Ông cử xử nghiêm minh, nghiêm khắc với bản thân, đề cao kỉ cương, phép nước.</a:t>
            </a:r>
          </a:p>
        </p:txBody>
      </p:sp>
    </p:spTree>
    <p:extLst>
      <p:ext uri="{BB962C8B-B14F-4D97-AF65-F5344CB8AC3E}">
        <p14:creationId xmlns:p14="http://schemas.microsoft.com/office/powerpoint/2010/main" val="309122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28750" y="258416"/>
            <a:ext cx="6400800" cy="1519037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1. Ai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defTabSz="685800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Đĩnh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defTabSz="685800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5706" y="2960633"/>
            <a:ext cx="1512842" cy="155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292135" y="2334113"/>
            <a:ext cx="1792432" cy="2396133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580760" y="2642187"/>
            <a:ext cx="1227629" cy="1779985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585" y="3203418"/>
            <a:ext cx="1490783" cy="135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322984" y="2326034"/>
            <a:ext cx="1792432" cy="2396133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2611609" y="2634108"/>
            <a:ext cx="1227629" cy="1779985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5304583" y="1785531"/>
            <a:ext cx="1767536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3300">
                <a:solidFill>
                  <a:prstClr val="black"/>
                </a:solidFill>
                <a:latin typeface="Calibri"/>
              </a:rPr>
              <a:t>B</a:t>
            </a:r>
            <a:r>
              <a:rPr lang="en-US" sz="3300" smtClean="0">
                <a:solidFill>
                  <a:prstClr val="black"/>
                </a:solidFill>
                <a:latin typeface="Calibri"/>
              </a:rPr>
              <a:t>.</a:t>
            </a:r>
            <a:endParaRPr lang="en-US" sz="3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2322984" y="1777453"/>
            <a:ext cx="1723971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3300">
                <a:solidFill>
                  <a:prstClr val="black"/>
                </a:solidFill>
                <a:latin typeface="Calibri"/>
              </a:rPr>
              <a:t>A</a:t>
            </a:r>
            <a:r>
              <a:rPr lang="en-US" sz="3300" smtClean="0">
                <a:solidFill>
                  <a:prstClr val="black"/>
                </a:solidFill>
                <a:latin typeface="Calibri"/>
              </a:rPr>
              <a:t>.</a:t>
            </a:r>
            <a:endParaRPr lang="en-US" sz="33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689" y="1109815"/>
            <a:ext cx="706703" cy="68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415" y="2401950"/>
            <a:ext cx="1227629" cy="122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837215"/>
            <a:ext cx="2246837" cy="224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630" y="3301540"/>
            <a:ext cx="851781" cy="115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352" y="3991803"/>
            <a:ext cx="1044029" cy="104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18" y="4411655"/>
            <a:ext cx="974226" cy="36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7258050" y="0"/>
            <a:ext cx="7143750" cy="51435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9149195" y="-1289990"/>
            <a:ext cx="11481955" cy="6490640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3367444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3600" b="1" smtClean="0">
                    <a:solidFill>
                      <a:prstClr val="white"/>
                    </a:solidFill>
                    <a:latin typeface="Calibri"/>
                  </a:rPr>
                  <a:t>Cầu Sông Hàn</a:t>
                </a:r>
                <a:endParaRPr lang="en-US" sz="3600" b="1">
                  <a:solidFill>
                    <a:prstClr val="white"/>
                  </a:solidFill>
                  <a:latin typeface="Calibri"/>
                </a:endParaRPr>
              </a:p>
              <a:p>
                <a:pPr defTabSz="685800"/>
                <a:r>
                  <a:rPr lang="en-US" b="1">
                    <a:solidFill>
                      <a:prstClr val="white"/>
                    </a:solidFill>
                    <a:latin typeface="Calibri"/>
                  </a:rPr>
                  <a:t>Danang Vietnam</a:t>
                </a: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/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71550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">
            <a:extLst>
              <a:ext uri="{FF2B5EF4-FFF2-40B4-BE49-F238E27FC236}">
                <a16:creationId xmlns:a16="http://schemas.microsoft.com/office/drawing/2014/main" id="{8323E06D-0A40-4C04-80CD-9D414FA6F7BE}"/>
              </a:ext>
            </a:extLst>
          </p:cNvPr>
          <p:cNvGrpSpPr/>
          <p:nvPr/>
        </p:nvGrpSpPr>
        <p:grpSpPr>
          <a:xfrm>
            <a:off x="0" y="-19050"/>
            <a:ext cx="9220200" cy="5791200"/>
            <a:chOff x="-14514" y="-36198"/>
            <a:chExt cx="12249265" cy="6981372"/>
          </a:xfrm>
        </p:grpSpPr>
        <p:pic>
          <p:nvPicPr>
            <p:cNvPr id="25" name="图片 81">
              <a:extLst>
                <a:ext uri="{FF2B5EF4-FFF2-40B4-BE49-F238E27FC236}">
                  <a16:creationId xmlns:a16="http://schemas.microsoft.com/office/drawing/2014/main" id="{68308513-C96F-4006-986E-B90BCF65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26" name="矩形 82">
              <a:extLst>
                <a:ext uri="{FF2B5EF4-FFF2-40B4-BE49-F238E27FC236}">
                  <a16:creationId xmlns:a16="http://schemas.microsoft.com/office/drawing/2014/main" id="{72E35EA5-6955-413D-842B-86221010E3C6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1" name="组合 98">
              <a:extLst>
                <a:ext uri="{FF2B5EF4-FFF2-40B4-BE49-F238E27FC236}">
                  <a16:creationId xmlns:a16="http://schemas.microsoft.com/office/drawing/2014/main" id="{ACE21F58-6834-4A33-BD3C-493EB1DF0B14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0" name="任意多边形 38">
                <a:extLst>
                  <a:ext uri="{FF2B5EF4-FFF2-40B4-BE49-F238E27FC236}">
                    <a16:creationId xmlns:a16="http://schemas.microsoft.com/office/drawing/2014/main" id="{B1B364ED-A409-4D9C-8FCD-BD4D77EC476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任意多边形 80">
                <a:extLst>
                  <a:ext uri="{FF2B5EF4-FFF2-40B4-BE49-F238E27FC236}">
                    <a16:creationId xmlns:a16="http://schemas.microsoft.com/office/drawing/2014/main" id="{0FFF5698-CF7D-43C5-A107-84DD3C100B7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1239592" y="-95250"/>
            <a:ext cx="676936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u="sng" smtClean="0">
                <a:latin typeface="+mj-lt"/>
              </a:rPr>
              <a:t>Tìm hiểu bài: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1041" y="590550"/>
            <a:ext cx="8396759" cy="139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 smtClean="0">
                <a:latin typeface="+mj-lt"/>
              </a:rPr>
              <a:t>4. Những lời nói và việc làm của Trần Thủ Độ cho thấy ông là người như thế nào?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0820" y="2419350"/>
            <a:ext cx="807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Symbol"/>
              <a:buChar char="Þ"/>
            </a:pPr>
            <a:r>
              <a:rPr lang="vi-VN" sz="3000" smtClean="0">
                <a:solidFill>
                  <a:srgbClr val="7030A0"/>
                </a:solidFill>
                <a:latin typeface="+mj-lt"/>
              </a:rPr>
              <a:t>Ông là người cử </a:t>
            </a:r>
            <a:r>
              <a:rPr lang="vi-VN" sz="3000">
                <a:solidFill>
                  <a:srgbClr val="7030A0"/>
                </a:solidFill>
                <a:latin typeface="+mj-lt"/>
              </a:rPr>
              <a:t>xử nghiêm minh, nghiêm khắc với bản thân, đề cao kỉ cương, phép nước.</a:t>
            </a:r>
          </a:p>
        </p:txBody>
      </p:sp>
    </p:spTree>
    <p:extLst>
      <p:ext uri="{BB962C8B-B14F-4D97-AF65-F5344CB8AC3E}">
        <p14:creationId xmlns:p14="http://schemas.microsoft.com/office/powerpoint/2010/main" val="309122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">
            <a:extLst>
              <a:ext uri="{FF2B5EF4-FFF2-40B4-BE49-F238E27FC236}">
                <a16:creationId xmlns:a16="http://schemas.microsoft.com/office/drawing/2014/main" id="{8323E06D-0A40-4C04-80CD-9D414FA6F7BE}"/>
              </a:ext>
            </a:extLst>
          </p:cNvPr>
          <p:cNvGrpSpPr/>
          <p:nvPr/>
        </p:nvGrpSpPr>
        <p:grpSpPr>
          <a:xfrm>
            <a:off x="-109060" y="-257468"/>
            <a:ext cx="9296400" cy="5629014"/>
            <a:chOff x="-14514" y="-36198"/>
            <a:chExt cx="12249265" cy="6981372"/>
          </a:xfrm>
        </p:grpSpPr>
        <p:pic>
          <p:nvPicPr>
            <p:cNvPr id="25" name="图片 81">
              <a:extLst>
                <a:ext uri="{FF2B5EF4-FFF2-40B4-BE49-F238E27FC236}">
                  <a16:creationId xmlns:a16="http://schemas.microsoft.com/office/drawing/2014/main" id="{68308513-C96F-4006-986E-B90BCF65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26" name="矩形 82">
              <a:extLst>
                <a:ext uri="{FF2B5EF4-FFF2-40B4-BE49-F238E27FC236}">
                  <a16:creationId xmlns:a16="http://schemas.microsoft.com/office/drawing/2014/main" id="{72E35EA5-6955-413D-842B-86221010E3C6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7" name="图片 83">
              <a:extLst>
                <a:ext uri="{FF2B5EF4-FFF2-40B4-BE49-F238E27FC236}">
                  <a16:creationId xmlns:a16="http://schemas.microsoft.com/office/drawing/2014/main" id="{2476ABB5-5DE1-4277-84A7-5066B8E60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28" name="图片 84">
              <a:extLst>
                <a:ext uri="{FF2B5EF4-FFF2-40B4-BE49-F238E27FC236}">
                  <a16:creationId xmlns:a16="http://schemas.microsoft.com/office/drawing/2014/main" id="{DD670E77-7CEF-4909-9222-D8042D04E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29" name="图片 85">
              <a:extLst>
                <a:ext uri="{FF2B5EF4-FFF2-40B4-BE49-F238E27FC236}">
                  <a16:creationId xmlns:a16="http://schemas.microsoft.com/office/drawing/2014/main" id="{6308C0FA-48E9-4238-9B02-95A7A5568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30" name="图片 86">
              <a:extLst>
                <a:ext uri="{FF2B5EF4-FFF2-40B4-BE49-F238E27FC236}">
                  <a16:creationId xmlns:a16="http://schemas.microsoft.com/office/drawing/2014/main" id="{D7665200-9BD6-4806-8387-A1392A6AB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31" name="图片 87">
              <a:extLst>
                <a:ext uri="{FF2B5EF4-FFF2-40B4-BE49-F238E27FC236}">
                  <a16:creationId xmlns:a16="http://schemas.microsoft.com/office/drawing/2014/main" id="{769FB595-70CD-471E-AC93-DB23F023E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32" name="图片 88">
              <a:extLst>
                <a:ext uri="{FF2B5EF4-FFF2-40B4-BE49-F238E27FC236}">
                  <a16:creationId xmlns:a16="http://schemas.microsoft.com/office/drawing/2014/main" id="{81965B8B-E312-45D3-8C59-21B733ADB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33" name="图片 89">
              <a:extLst>
                <a:ext uri="{FF2B5EF4-FFF2-40B4-BE49-F238E27FC236}">
                  <a16:creationId xmlns:a16="http://schemas.microsoft.com/office/drawing/2014/main" id="{5FD878B7-4F9B-42E7-BEAB-1A09071928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34" name="图片 90">
              <a:extLst>
                <a:ext uri="{FF2B5EF4-FFF2-40B4-BE49-F238E27FC236}">
                  <a16:creationId xmlns:a16="http://schemas.microsoft.com/office/drawing/2014/main" id="{32AC3292-B039-4A09-AFD1-1113D111C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35" name="图片 91">
              <a:extLst>
                <a:ext uri="{FF2B5EF4-FFF2-40B4-BE49-F238E27FC236}">
                  <a16:creationId xmlns:a16="http://schemas.microsoft.com/office/drawing/2014/main" id="{79D8AE25-ADE4-47AC-9D57-CA0E6E852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36" name="图片 92">
              <a:extLst>
                <a:ext uri="{FF2B5EF4-FFF2-40B4-BE49-F238E27FC236}">
                  <a16:creationId xmlns:a16="http://schemas.microsoft.com/office/drawing/2014/main" id="{05F138AD-A2A0-4EDD-A8A7-BB8A04CAA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37" name="图片 93">
              <a:extLst>
                <a:ext uri="{FF2B5EF4-FFF2-40B4-BE49-F238E27FC236}">
                  <a16:creationId xmlns:a16="http://schemas.microsoft.com/office/drawing/2014/main" id="{2188D873-B637-4BA3-9712-AF3B7FED4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38" name="图片 94">
              <a:extLst>
                <a:ext uri="{FF2B5EF4-FFF2-40B4-BE49-F238E27FC236}">
                  <a16:creationId xmlns:a16="http://schemas.microsoft.com/office/drawing/2014/main" id="{9C23A438-704B-4A8D-9F7C-3695B8717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39" name="图片 95">
              <a:extLst>
                <a:ext uri="{FF2B5EF4-FFF2-40B4-BE49-F238E27FC236}">
                  <a16:creationId xmlns:a16="http://schemas.microsoft.com/office/drawing/2014/main" id="{FEAE726F-E11C-4691-BB71-C7AEA18D1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40" name="图片 96">
              <a:extLst>
                <a:ext uri="{FF2B5EF4-FFF2-40B4-BE49-F238E27FC236}">
                  <a16:creationId xmlns:a16="http://schemas.microsoft.com/office/drawing/2014/main" id="{3196E729-FA05-4EA9-A5DB-2A229004D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grpSp>
          <p:nvGrpSpPr>
            <p:cNvPr id="41" name="组合 98">
              <a:extLst>
                <a:ext uri="{FF2B5EF4-FFF2-40B4-BE49-F238E27FC236}">
                  <a16:creationId xmlns:a16="http://schemas.microsoft.com/office/drawing/2014/main" id="{ACE21F58-6834-4A33-BD3C-493EB1DF0B14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0" name="任意多边形 38">
                <a:extLst>
                  <a:ext uri="{FF2B5EF4-FFF2-40B4-BE49-F238E27FC236}">
                    <a16:creationId xmlns:a16="http://schemas.microsoft.com/office/drawing/2014/main" id="{B1B364ED-A409-4D9C-8FCD-BD4D77EC476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任意多边形 80">
                <a:extLst>
                  <a:ext uri="{FF2B5EF4-FFF2-40B4-BE49-F238E27FC236}">
                    <a16:creationId xmlns:a16="http://schemas.microsoft.com/office/drawing/2014/main" id="{0FFF5698-CF7D-43C5-A107-84DD3C100B7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pic>
          <p:nvPicPr>
            <p:cNvPr id="42" name="图片 101">
              <a:extLst>
                <a:ext uri="{FF2B5EF4-FFF2-40B4-BE49-F238E27FC236}">
                  <a16:creationId xmlns:a16="http://schemas.microsoft.com/office/drawing/2014/main" id="{8297E9A5-FD55-4189-8769-07B4F9A1CD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43" name="图片 102">
              <a:extLst>
                <a:ext uri="{FF2B5EF4-FFF2-40B4-BE49-F238E27FC236}">
                  <a16:creationId xmlns:a16="http://schemas.microsoft.com/office/drawing/2014/main" id="{917A04CB-2B15-4925-9E40-A6895278F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44" name="图片 103">
              <a:extLst>
                <a:ext uri="{FF2B5EF4-FFF2-40B4-BE49-F238E27FC236}">
                  <a16:creationId xmlns:a16="http://schemas.microsoft.com/office/drawing/2014/main" id="{EFE1D24B-5FBC-4B5E-9587-1835FE455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45" name="图片 104">
              <a:extLst>
                <a:ext uri="{FF2B5EF4-FFF2-40B4-BE49-F238E27FC236}">
                  <a16:creationId xmlns:a16="http://schemas.microsoft.com/office/drawing/2014/main" id="{60F0B598-DF9E-4005-B737-4D3F45044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46" name="图片 105">
              <a:extLst>
                <a:ext uri="{FF2B5EF4-FFF2-40B4-BE49-F238E27FC236}">
                  <a16:creationId xmlns:a16="http://schemas.microsoft.com/office/drawing/2014/main" id="{1A3E0F3F-A0A0-4C0E-8F46-52A1A360D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47" name="图片 106">
              <a:extLst>
                <a:ext uri="{FF2B5EF4-FFF2-40B4-BE49-F238E27FC236}">
                  <a16:creationId xmlns:a16="http://schemas.microsoft.com/office/drawing/2014/main" id="{9FFED55D-4A6E-45FD-BF6D-0446B8E9B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48" name="图片 107">
              <a:extLst>
                <a:ext uri="{FF2B5EF4-FFF2-40B4-BE49-F238E27FC236}">
                  <a16:creationId xmlns:a16="http://schemas.microsoft.com/office/drawing/2014/main" id="{4F122A35-1B1D-43D6-B2CD-22E0784C7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49" name="图片 108">
              <a:extLst>
                <a:ext uri="{FF2B5EF4-FFF2-40B4-BE49-F238E27FC236}">
                  <a16:creationId xmlns:a16="http://schemas.microsoft.com/office/drawing/2014/main" id="{F0D5BC2F-D805-4FFE-BAF7-FB68E7689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sp>
        <p:nvSpPr>
          <p:cNvPr id="4" name="弧形 338">
            <a:extLst>
              <a:ext uri="{FF2B5EF4-FFF2-40B4-BE49-F238E27FC236}">
                <a16:creationId xmlns:a16="http://schemas.microsoft.com/office/drawing/2014/main" id="{C28526F0-2C0D-428E-8B12-CCD071DDE349}"/>
              </a:ext>
            </a:extLst>
          </p:cNvPr>
          <p:cNvSpPr/>
          <p:nvPr/>
        </p:nvSpPr>
        <p:spPr>
          <a:xfrm rot="421085">
            <a:off x="6685132" y="278198"/>
            <a:ext cx="2072945" cy="2244221"/>
          </a:xfrm>
          <a:prstGeom prst="arc">
            <a:avLst>
              <a:gd name="adj1" fmla="val 10783137"/>
              <a:gd name="adj2" fmla="val 21423404"/>
            </a:avLst>
          </a:prstGeom>
          <a:ln w="38100">
            <a:solidFill>
              <a:srgbClr val="64E4F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" name="组合 1">
            <a:extLst>
              <a:ext uri="{FF2B5EF4-FFF2-40B4-BE49-F238E27FC236}">
                <a16:creationId xmlns:a16="http://schemas.microsoft.com/office/drawing/2014/main" id="{2602916F-792C-4AAD-8ACA-2F8A184E1B75}"/>
              </a:ext>
            </a:extLst>
          </p:cNvPr>
          <p:cNvGrpSpPr/>
          <p:nvPr/>
        </p:nvGrpSpPr>
        <p:grpSpPr>
          <a:xfrm>
            <a:off x="-381000" y="133350"/>
            <a:ext cx="9217265" cy="5383539"/>
            <a:chOff x="2778042" y="441336"/>
            <a:chExt cx="8210701" cy="4914816"/>
          </a:xfrm>
        </p:grpSpPr>
        <p:pic>
          <p:nvPicPr>
            <p:cNvPr id="21" name="Picture 20" descr="cloud.png">
              <a:extLst>
                <a:ext uri="{FF2B5EF4-FFF2-40B4-BE49-F238E27FC236}">
                  <a16:creationId xmlns:a16="http://schemas.microsoft.com/office/drawing/2014/main" id="{482D9DEF-55C2-4D39-ADF9-E4A8503C5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78042" y="441336"/>
              <a:ext cx="8210701" cy="4914816"/>
            </a:xfrm>
            <a:prstGeom prst="rect">
              <a:avLst/>
            </a:prstGeom>
          </p:spPr>
        </p:pic>
        <p:pic>
          <p:nvPicPr>
            <p:cNvPr id="22" name="图片 373">
              <a:extLst>
                <a:ext uri="{FF2B5EF4-FFF2-40B4-BE49-F238E27FC236}">
                  <a16:creationId xmlns:a16="http://schemas.microsoft.com/office/drawing/2014/main" id="{2E723F16-FC54-4FD4-8B10-5E7857419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8743510" y="1286695"/>
              <a:ext cx="771461" cy="971321"/>
            </a:xfrm>
            <a:prstGeom prst="rect">
              <a:avLst/>
            </a:prstGeom>
          </p:spPr>
        </p:pic>
      </p:grpSp>
      <p:pic>
        <p:nvPicPr>
          <p:cNvPr id="6" name="图片 279">
            <a:extLst>
              <a:ext uri="{FF2B5EF4-FFF2-40B4-BE49-F238E27FC236}">
                <a16:creationId xmlns:a16="http://schemas.microsoft.com/office/drawing/2014/main" id="{6E3A3EAF-69A4-4184-A8EC-11EAFCA00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9224" y="-49020"/>
            <a:ext cx="1372976" cy="1858770"/>
          </a:xfrm>
          <a:prstGeom prst="rect">
            <a:avLst/>
          </a:prstGeom>
        </p:spPr>
      </p:pic>
      <p:pic>
        <p:nvPicPr>
          <p:cNvPr id="7" name="图片 280">
            <a:extLst>
              <a:ext uri="{FF2B5EF4-FFF2-40B4-BE49-F238E27FC236}">
                <a16:creationId xmlns:a16="http://schemas.microsoft.com/office/drawing/2014/main" id="{D9610576-FC29-4287-A9C1-8CC077AF8B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65008" y="2013208"/>
            <a:ext cx="2159992" cy="3132761"/>
          </a:xfrm>
          <a:prstGeom prst="rect">
            <a:avLst/>
          </a:prstGeom>
        </p:spPr>
      </p:pic>
      <p:pic>
        <p:nvPicPr>
          <p:cNvPr id="8" name="图片 283">
            <a:extLst>
              <a:ext uri="{FF2B5EF4-FFF2-40B4-BE49-F238E27FC236}">
                <a16:creationId xmlns:a16="http://schemas.microsoft.com/office/drawing/2014/main" id="{23447623-6F44-40F0-811B-0B22C50B01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844535">
            <a:off x="4932200" y="-181143"/>
            <a:ext cx="767019" cy="1128748"/>
          </a:xfrm>
          <a:prstGeom prst="rect">
            <a:avLst/>
          </a:prstGeom>
        </p:spPr>
      </p:pic>
      <p:pic>
        <p:nvPicPr>
          <p:cNvPr id="9" name="Picture 8" descr="icons.png">
            <a:extLst>
              <a:ext uri="{FF2B5EF4-FFF2-40B4-BE49-F238E27FC236}">
                <a16:creationId xmlns:a16="http://schemas.microsoft.com/office/drawing/2014/main" id="{780E0269-FD05-4400-9116-8AF7889BD46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/>
          <a:srcRect l="63380" r="-1" b="32035"/>
          <a:stretch/>
        </p:blipFill>
        <p:spPr>
          <a:xfrm>
            <a:off x="5927227" y="-452044"/>
            <a:ext cx="2667459" cy="2333135"/>
          </a:xfrm>
          <a:prstGeom prst="rect">
            <a:avLst/>
          </a:prstGeom>
        </p:spPr>
      </p:pic>
      <p:grpSp>
        <p:nvGrpSpPr>
          <p:cNvPr id="10" name="组合 330">
            <a:extLst>
              <a:ext uri="{FF2B5EF4-FFF2-40B4-BE49-F238E27FC236}">
                <a16:creationId xmlns:a16="http://schemas.microsoft.com/office/drawing/2014/main" id="{87A61C35-A695-4272-A747-86B72A08C71E}"/>
              </a:ext>
            </a:extLst>
          </p:cNvPr>
          <p:cNvGrpSpPr/>
          <p:nvPr/>
        </p:nvGrpSpPr>
        <p:grpSpPr>
          <a:xfrm>
            <a:off x="7926591" y="41898"/>
            <a:ext cx="1302555" cy="1972303"/>
            <a:chOff x="7444896" y="1909906"/>
            <a:chExt cx="1302555" cy="1972303"/>
          </a:xfrm>
        </p:grpSpPr>
        <p:grpSp>
          <p:nvGrpSpPr>
            <p:cNvPr id="11" name="组合 324">
              <a:extLst>
                <a:ext uri="{FF2B5EF4-FFF2-40B4-BE49-F238E27FC236}">
                  <a16:creationId xmlns:a16="http://schemas.microsoft.com/office/drawing/2014/main" id="{DE0BF6F7-0C0D-4FE6-A59D-A5B4C778A959}"/>
                </a:ext>
              </a:extLst>
            </p:cNvPr>
            <p:cNvGrpSpPr/>
            <p:nvPr/>
          </p:nvGrpSpPr>
          <p:grpSpPr>
            <a:xfrm rot="3701856">
              <a:off x="7437434" y="3077927"/>
              <a:ext cx="811744" cy="796820"/>
              <a:chOff x="10646779" y="4753862"/>
              <a:chExt cx="751520" cy="737703"/>
            </a:xfrm>
          </p:grpSpPr>
          <p:sp>
            <p:nvSpPr>
              <p:cNvPr id="16" name="五角星 2">
                <a:extLst>
                  <a:ext uri="{FF2B5EF4-FFF2-40B4-BE49-F238E27FC236}">
                    <a16:creationId xmlns:a16="http://schemas.microsoft.com/office/drawing/2014/main" id="{87D10785-4F12-49AE-92DB-BC5F8A52E25A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7" name="组合 326">
                <a:extLst>
                  <a:ext uri="{FF2B5EF4-FFF2-40B4-BE49-F238E27FC236}">
                    <a16:creationId xmlns:a16="http://schemas.microsoft.com/office/drawing/2014/main" id="{565CA202-D07D-45EC-93B9-C99BEC2F3070}"/>
                  </a:ext>
                </a:extLst>
              </p:cNvPr>
              <p:cNvGrpSpPr/>
              <p:nvPr/>
            </p:nvGrpSpPr>
            <p:grpSpPr>
              <a:xfrm>
                <a:off x="10646779" y="4762830"/>
                <a:ext cx="749726" cy="728735"/>
                <a:chOff x="11012540" y="4493890"/>
                <a:chExt cx="749726" cy="728735"/>
              </a:xfrm>
            </p:grpSpPr>
            <p:sp>
              <p:nvSpPr>
                <p:cNvPr id="18" name="五角星 2">
                  <a:extLst>
                    <a:ext uri="{FF2B5EF4-FFF2-40B4-BE49-F238E27FC236}">
                      <a16:creationId xmlns:a16="http://schemas.microsoft.com/office/drawing/2014/main" id="{ABFF6038-E87D-44BC-96A1-13696E1B026D}"/>
                    </a:ext>
                  </a:extLst>
                </p:cNvPr>
                <p:cNvSpPr/>
                <p:nvPr/>
              </p:nvSpPr>
              <p:spPr>
                <a:xfrm rot="20227648" flipH="1">
                  <a:off x="11012540" y="4493890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五角星 2">
                  <a:extLst>
                    <a:ext uri="{FF2B5EF4-FFF2-40B4-BE49-F238E27FC236}">
                      <a16:creationId xmlns:a16="http://schemas.microsoft.com/office/drawing/2014/main" id="{0DD86250-CF6A-4D29-9553-AE1CF6F597F0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五角星 2">
                  <a:extLst>
                    <a:ext uri="{FF2B5EF4-FFF2-40B4-BE49-F238E27FC236}">
                      <a16:creationId xmlns:a16="http://schemas.microsoft.com/office/drawing/2014/main" id="{84A2DF1E-1F1E-461E-B905-82B9C6513FE7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320">
              <a:extLst>
                <a:ext uri="{FF2B5EF4-FFF2-40B4-BE49-F238E27FC236}">
                  <a16:creationId xmlns:a16="http://schemas.microsoft.com/office/drawing/2014/main" id="{8B3CB451-BC65-4D49-AB32-7BA931E55CDD}"/>
                </a:ext>
              </a:extLst>
            </p:cNvPr>
            <p:cNvGrpSpPr/>
            <p:nvPr/>
          </p:nvGrpSpPr>
          <p:grpSpPr>
            <a:xfrm rot="920444">
              <a:off x="7654453" y="1909906"/>
              <a:ext cx="1092998" cy="1518749"/>
              <a:chOff x="10303442" y="3063350"/>
              <a:chExt cx="1422488" cy="1976583"/>
            </a:xfrm>
          </p:grpSpPr>
          <p:sp>
            <p:nvSpPr>
              <p:cNvPr id="13" name="五角星 2">
                <a:extLst>
                  <a:ext uri="{FF2B5EF4-FFF2-40B4-BE49-F238E27FC236}">
                    <a16:creationId xmlns:a16="http://schemas.microsoft.com/office/drawing/2014/main" id="{15AFCEAA-0E7D-48C5-99F3-88573056B63C}"/>
                  </a:ext>
                </a:extLst>
              </p:cNvPr>
              <p:cNvSpPr/>
              <p:nvPr/>
            </p:nvSpPr>
            <p:spPr>
              <a:xfrm rot="20227648" flipH="1">
                <a:off x="10303442" y="3063350"/>
                <a:ext cx="749727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C49B5F3A-EE0B-44EB-BAE6-083E2097A242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五角星 2">
                <a:extLst>
                  <a:ext uri="{FF2B5EF4-FFF2-40B4-BE49-F238E27FC236}">
                    <a16:creationId xmlns:a16="http://schemas.microsoft.com/office/drawing/2014/main" id="{93685AC2-D58D-42F3-BAA4-76027D0AF368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52" name="TextBox 51"/>
          <p:cNvSpPr txBox="1"/>
          <p:nvPr/>
        </p:nvSpPr>
        <p:spPr>
          <a:xfrm>
            <a:off x="877666" y="1080488"/>
            <a:ext cx="67693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u="sng" smtClean="0">
                <a:solidFill>
                  <a:schemeClr val="bg1"/>
                </a:solidFill>
                <a:latin typeface="+mj-lt"/>
              </a:rPr>
              <a:t>NỘI DUNG BÀI HỌC:</a:t>
            </a:r>
          </a:p>
          <a:p>
            <a:pPr algn="ctr">
              <a:lnSpc>
                <a:spcPct val="150000"/>
              </a:lnSpc>
            </a:pPr>
            <a:r>
              <a:rPr lang="vi-VN" sz="2800" b="1" smtClean="0">
                <a:solidFill>
                  <a:schemeClr val="bg1"/>
                </a:solidFill>
                <a:latin typeface="+mj-lt"/>
              </a:rPr>
              <a:t>Ca ngợi thái sư Trần Thủ Độ là người</a:t>
            </a:r>
          </a:p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chemeClr val="bg1"/>
                </a:solidFill>
                <a:latin typeface="+mj-lt"/>
              </a:rPr>
              <a:t>n</a:t>
            </a:r>
            <a:r>
              <a:rPr lang="vi-VN" sz="2800" b="1" smtClean="0">
                <a:solidFill>
                  <a:schemeClr val="bg1"/>
                </a:solidFill>
                <a:latin typeface="+mj-lt"/>
              </a:rPr>
              <a:t>ghiêm minh, chính trực, không vì </a:t>
            </a:r>
          </a:p>
          <a:p>
            <a:pPr algn="ctr">
              <a:lnSpc>
                <a:spcPct val="150000"/>
              </a:lnSpc>
            </a:pPr>
            <a:r>
              <a:rPr lang="vi-VN" sz="2800" b="1" smtClean="0">
                <a:solidFill>
                  <a:schemeClr val="bg1"/>
                </a:solidFill>
                <a:latin typeface="+mj-lt"/>
              </a:rPr>
              <a:t>tình riêng mà làm sai phép nước. </a:t>
            </a:r>
          </a:p>
        </p:txBody>
      </p:sp>
    </p:spTree>
    <p:extLst>
      <p:ext uri="{BB962C8B-B14F-4D97-AF65-F5344CB8AC3E}">
        <p14:creationId xmlns:p14="http://schemas.microsoft.com/office/powerpoint/2010/main" val="24365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9599" y="3312861"/>
            <a:ext cx="1643062" cy="164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150229" y="2559790"/>
            <a:ext cx="1792432" cy="2396133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38854" y="2867864"/>
            <a:ext cx="1227629" cy="1779985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59818" y="2559790"/>
            <a:ext cx="1792432" cy="2396133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48443" y="2867864"/>
            <a:ext cx="1227629" cy="1779985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145912" y="2011209"/>
            <a:ext cx="1796749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3300">
                <a:solidFill>
                  <a:prstClr val="black"/>
                </a:solidFill>
                <a:latin typeface="Calibri"/>
              </a:rPr>
              <a:t>A</a:t>
            </a:r>
            <a:r>
              <a:rPr lang="en-US" sz="3300" smtClean="0">
                <a:solidFill>
                  <a:prstClr val="black"/>
                </a:solidFill>
                <a:latin typeface="Calibri"/>
              </a:rPr>
              <a:t>.</a:t>
            </a:r>
            <a:endParaRPr lang="en-US" sz="3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5155501" y="2011209"/>
            <a:ext cx="1796749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3300">
                <a:solidFill>
                  <a:prstClr val="black"/>
                </a:solidFill>
                <a:latin typeface="Calibri"/>
              </a:rPr>
              <a:t>B</a:t>
            </a:r>
            <a:r>
              <a:rPr lang="en-US" sz="3300" smtClean="0">
                <a:solidFill>
                  <a:prstClr val="black"/>
                </a:solidFill>
                <a:latin typeface="Calibri"/>
              </a:rPr>
              <a:t>.</a:t>
            </a:r>
            <a:endParaRPr lang="en-US" sz="3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485901" y="228600"/>
            <a:ext cx="6286499" cy="1519037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/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XIX? </a:t>
            </a:r>
          </a:p>
          <a:p>
            <a:pPr algn="l" defTabSz="685800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defTabSz="685800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3300" dirty="0">
                <a:solidFill>
                  <a:prstClr val="black"/>
                </a:solidFill>
                <a:latin typeface="Calibri"/>
              </a:rPr>
              <a:t/>
            </a:r>
            <a:br>
              <a:rPr lang="en-US" sz="3300" dirty="0">
                <a:solidFill>
                  <a:prstClr val="black"/>
                </a:solidFill>
                <a:latin typeface="Calibri"/>
              </a:rPr>
            </a:br>
            <a:endParaRPr lang="en-US" sz="33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7258050" y="0"/>
            <a:ext cx="7143750" cy="51435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9156915" y="-25508"/>
            <a:ext cx="9141170" cy="5143499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3600" b="1" smtClean="0">
                    <a:solidFill>
                      <a:prstClr val="white"/>
                    </a:solidFill>
                    <a:latin typeface="Calibri"/>
                  </a:rPr>
                  <a:t>Cầu Rồng</a:t>
                </a:r>
                <a:endParaRPr lang="en-US" sz="3600" b="1">
                  <a:solidFill>
                    <a:prstClr val="white"/>
                  </a:solidFill>
                  <a:latin typeface="Calibri"/>
                </a:endParaRPr>
              </a:p>
              <a:p>
                <a:pPr algn="ctr" defTabSz="685800"/>
                <a:r>
                  <a:rPr lang="en-US" b="1">
                    <a:solidFill>
                      <a:prstClr val="white"/>
                    </a:solidFill>
                    <a:latin typeface="Calibri"/>
                  </a:rPr>
                  <a:t>Danang Vietnam</a:t>
                </a:r>
                <a:endParaRPr lang="en-US" b="1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9275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7284E-6 L -0.99289 -0.0089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53" y="-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6327" y="3310181"/>
            <a:ext cx="1250156" cy="133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150229" y="2559790"/>
            <a:ext cx="1792432" cy="2396133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2438854" y="2867864"/>
            <a:ext cx="1227629" cy="1779985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59818" y="2559790"/>
            <a:ext cx="1792432" cy="2396133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448443" y="2867864"/>
            <a:ext cx="1227629" cy="1779985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162676" y="2011209"/>
            <a:ext cx="1767536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3300">
                <a:solidFill>
                  <a:prstClr val="black"/>
                </a:solidFill>
                <a:latin typeface="Calibri"/>
              </a:rPr>
              <a:t>A</a:t>
            </a:r>
            <a:r>
              <a:rPr lang="en-US" sz="3300" smtClean="0">
                <a:solidFill>
                  <a:prstClr val="black"/>
                </a:solidFill>
                <a:latin typeface="Calibri"/>
              </a:rPr>
              <a:t>.</a:t>
            </a:r>
            <a:endParaRPr lang="en-US" sz="3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5159818" y="2011209"/>
            <a:ext cx="1792432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3300">
                <a:solidFill>
                  <a:prstClr val="black"/>
                </a:solidFill>
                <a:latin typeface="Calibri"/>
              </a:rPr>
              <a:t>B</a:t>
            </a:r>
            <a:r>
              <a:rPr lang="en-US" sz="3300" smtClean="0">
                <a:solidFill>
                  <a:prstClr val="black"/>
                </a:solidFill>
                <a:latin typeface="Calibri"/>
              </a:rPr>
              <a:t>.</a:t>
            </a:r>
            <a:endParaRPr lang="en-US" sz="3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678132" y="228600"/>
            <a:ext cx="6151418" cy="1519037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3.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1911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l" defTabSz="685800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defTabSz="685800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300" dirty="0">
                <a:solidFill>
                  <a:prstClr val="black"/>
                </a:solidFill>
                <a:latin typeface="Calibri"/>
              </a:rPr>
              <a:t/>
            </a:r>
            <a:br>
              <a:rPr lang="en-US" sz="3300" dirty="0">
                <a:solidFill>
                  <a:prstClr val="black"/>
                </a:solidFill>
                <a:latin typeface="Calibri"/>
              </a:rPr>
            </a:br>
            <a:endParaRPr lang="en-US" sz="33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7258050" y="0"/>
            <a:ext cx="7143750" cy="51435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9164782" y="-21716"/>
            <a:ext cx="7590559" cy="5163010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/>
              <a:r>
                <a:rPr lang="en-US" sz="3600" b="1">
                  <a:solidFill>
                    <a:prstClr val="white"/>
                  </a:solidFill>
                  <a:latin typeface="Calibri"/>
                </a:rPr>
                <a:t>Asia Park </a:t>
              </a:r>
            </a:p>
            <a:p>
              <a:pPr defTabSz="685800"/>
              <a:r>
                <a:rPr lang="en-US" b="1">
                  <a:solidFill>
                    <a:prstClr val="white"/>
                  </a:solidFill>
                  <a:latin typeface="Calibri"/>
                </a:rPr>
                <a:t>Danang Vietnam</a:t>
              </a:r>
              <a:endParaRPr lang="en-US" sz="3600" b="1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7370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8.64198E-7 L -0.97569 -8.64198E-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8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9496" y="2953515"/>
            <a:ext cx="1505486" cy="148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292135" y="2334113"/>
            <a:ext cx="1792432" cy="2396133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580760" y="2642187"/>
            <a:ext cx="1227629" cy="1779985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322984" y="2326034"/>
            <a:ext cx="1792432" cy="2396133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2611609" y="2634108"/>
            <a:ext cx="1227629" cy="1779985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5304583" y="1785531"/>
            <a:ext cx="1767536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3300">
                <a:solidFill>
                  <a:prstClr val="black"/>
                </a:solidFill>
                <a:latin typeface="Calibri"/>
              </a:rPr>
              <a:t>B</a:t>
            </a:r>
            <a:r>
              <a:rPr lang="en-US" sz="3300" smtClean="0">
                <a:solidFill>
                  <a:prstClr val="black"/>
                </a:solidFill>
                <a:latin typeface="Calibri"/>
              </a:rPr>
              <a:t>.</a:t>
            </a:r>
            <a:endParaRPr lang="en-US" sz="3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2335432" y="1777453"/>
            <a:ext cx="1767536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3300">
                <a:solidFill>
                  <a:prstClr val="black"/>
                </a:solidFill>
                <a:latin typeface="Calibri"/>
              </a:rPr>
              <a:t>A</a:t>
            </a:r>
            <a:r>
              <a:rPr lang="en-US" sz="3300" smtClean="0">
                <a:solidFill>
                  <a:prstClr val="black"/>
                </a:solidFill>
                <a:latin typeface="Calibri"/>
              </a:rPr>
              <a:t>.</a:t>
            </a:r>
            <a:endParaRPr lang="en-US" sz="3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371600" y="252613"/>
            <a:ext cx="6515100" cy="1519037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4. Ai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defTabSz="685800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defTabSz="685800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7258050" y="0"/>
            <a:ext cx="7143750" cy="51435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9169463" y="-171450"/>
            <a:ext cx="7162336" cy="5371751"/>
            <a:chOff x="0" y="-332096"/>
            <a:chExt cx="9549781" cy="7162335"/>
          </a:xfrm>
        </p:grpSpPr>
        <p:pic>
          <p:nvPicPr>
            <p:cNvPr id="9218" name="Picture 2" descr="D:\pp game\doraemon\cau-tinh-yeu-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2096"/>
              <a:ext cx="9549781" cy="716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D:\background\character\34_result1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553" y="4460861"/>
              <a:ext cx="2199228" cy="2199228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loud 25"/>
            <p:cNvSpPr/>
            <p:nvPr/>
          </p:nvSpPr>
          <p:spPr>
            <a:xfrm>
              <a:off x="10332" y="-10535"/>
              <a:ext cx="5346230" cy="2022924"/>
            </a:xfrm>
            <a:prstGeom prst="cloud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r>
                <a:rPr lang="en-US" sz="3600" smtClean="0">
                  <a:solidFill>
                    <a:prstClr val="black"/>
                  </a:solidFill>
                  <a:latin typeface="Calibri"/>
                </a:rPr>
                <a:t>Cầu Tình yêu</a:t>
              </a:r>
              <a:endParaRPr lang="en-US" sz="3600">
                <a:solidFill>
                  <a:prstClr val="black"/>
                </a:solidFill>
                <a:latin typeface="Calibri"/>
              </a:endParaRPr>
            </a:p>
            <a:p>
              <a:pPr algn="ctr" defTabSz="685800"/>
              <a:r>
                <a:rPr lang="en-US" b="1">
                  <a:solidFill>
                    <a:prstClr val="white"/>
                  </a:solidFill>
                  <a:latin typeface="Calibri"/>
                </a:rPr>
                <a:t>Danang Vietnam</a:t>
              </a:r>
              <a:endParaRPr lang="en-US" sz="3600" b="1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6692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-0.95191 0.001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04" y="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050" y="2457450"/>
            <a:ext cx="1885950" cy="645319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smtClean="0">
                <a:solidFill>
                  <a:srgbClr val="7030A0"/>
                </a:solidFill>
              </a:rPr>
              <a:t>Tạm biệt!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4457700"/>
            <a:ext cx="1828800" cy="514350"/>
          </a:xfrm>
        </p:spPr>
        <p:txBody>
          <a:bodyPr>
            <a:normAutofit/>
          </a:bodyPr>
          <a:lstStyle/>
          <a:p>
            <a:r>
              <a:rPr lang="en-US" b="1" i="1" dirty="0" err="1" smtClean="0">
                <a:latin typeface="Adobe Caslon Pro Bold" pitchFamily="18" charset="0"/>
              </a:rPr>
              <a:t>Hồng</a:t>
            </a:r>
            <a:r>
              <a:rPr lang="en-US" b="1" i="1" dirty="0" smtClean="0">
                <a:latin typeface="Adobe Caslon Pro Bold" pitchFamily="18" charset="0"/>
              </a:rPr>
              <a:t> </a:t>
            </a:r>
            <a:r>
              <a:rPr lang="en-US" b="1" i="1" dirty="0" err="1" smtClean="0">
                <a:latin typeface="Adobe Caslon Pro Bold" pitchFamily="18" charset="0"/>
              </a:rPr>
              <a:t>Quý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200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3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-301865" y="-452044"/>
            <a:ext cx="9531011" cy="5968933"/>
            <a:chOff x="-301865" y="-452044"/>
            <a:chExt cx="9531011" cy="5968933"/>
          </a:xfrm>
        </p:grpSpPr>
        <p:grpSp>
          <p:nvGrpSpPr>
            <p:cNvPr id="36" name="组合 3">
              <a:extLst>
                <a:ext uri="{FF2B5EF4-FFF2-40B4-BE49-F238E27FC236}">
                  <a16:creationId xmlns:a16="http://schemas.microsoft.com/office/drawing/2014/main" id="{8323E06D-0A40-4C04-80CD-9D414FA6F7BE}"/>
                </a:ext>
              </a:extLst>
            </p:cNvPr>
            <p:cNvGrpSpPr/>
            <p:nvPr/>
          </p:nvGrpSpPr>
          <p:grpSpPr>
            <a:xfrm>
              <a:off x="-152399" y="-257468"/>
              <a:ext cx="9296400" cy="5629014"/>
              <a:chOff x="-14514" y="-36198"/>
              <a:chExt cx="12249265" cy="6981372"/>
            </a:xfrm>
          </p:grpSpPr>
          <p:pic>
            <p:nvPicPr>
              <p:cNvPr id="37" name="图片 81">
                <a:extLst>
                  <a:ext uri="{FF2B5EF4-FFF2-40B4-BE49-F238E27FC236}">
                    <a16:creationId xmlns:a16="http://schemas.microsoft.com/office/drawing/2014/main" id="{68308513-C96F-4006-986E-B90BCF6510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4514" y="-36198"/>
                <a:ext cx="12249265" cy="6981372"/>
              </a:xfrm>
              <a:prstGeom prst="rect">
                <a:avLst/>
              </a:prstGeom>
            </p:spPr>
          </p:pic>
          <p:sp>
            <p:nvSpPr>
              <p:cNvPr id="38" name="矩形 82">
                <a:extLst>
                  <a:ext uri="{FF2B5EF4-FFF2-40B4-BE49-F238E27FC236}">
                    <a16:creationId xmlns:a16="http://schemas.microsoft.com/office/drawing/2014/main" id="{72E35EA5-6955-413D-842B-86221010E3C6}"/>
                  </a:ext>
                </a:extLst>
              </p:cNvPr>
              <p:cNvSpPr/>
              <p:nvPr/>
            </p:nvSpPr>
            <p:spPr>
              <a:xfrm>
                <a:off x="215078" y="174171"/>
                <a:ext cx="11700678" cy="6487886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39" name="图片 83">
                <a:extLst>
                  <a:ext uri="{FF2B5EF4-FFF2-40B4-BE49-F238E27FC236}">
                    <a16:creationId xmlns:a16="http://schemas.microsoft.com/office/drawing/2014/main" id="{2476ABB5-5DE1-4277-84A7-5066B8E604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364" t="12527" r="11586" b="75615"/>
              <a:stretch/>
            </p:blipFill>
            <p:spPr>
              <a:xfrm>
                <a:off x="10014857" y="443744"/>
                <a:ext cx="827314" cy="813214"/>
              </a:xfrm>
              <a:prstGeom prst="rect">
                <a:avLst/>
              </a:prstGeom>
            </p:spPr>
          </p:pic>
          <p:pic>
            <p:nvPicPr>
              <p:cNvPr id="40" name="图片 84">
                <a:extLst>
                  <a:ext uri="{FF2B5EF4-FFF2-40B4-BE49-F238E27FC236}">
                    <a16:creationId xmlns:a16="http://schemas.microsoft.com/office/drawing/2014/main" id="{DD670E77-7CEF-4909-9222-D8042D04EF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968" t="27937" r="38598" b="62529"/>
              <a:stretch/>
            </p:blipFill>
            <p:spPr>
              <a:xfrm rot="15662064">
                <a:off x="7005736" y="316017"/>
                <a:ext cx="770963" cy="653873"/>
              </a:xfrm>
              <a:prstGeom prst="rect">
                <a:avLst/>
              </a:prstGeom>
            </p:spPr>
          </p:pic>
          <p:pic>
            <p:nvPicPr>
              <p:cNvPr id="41" name="图片 85">
                <a:extLst>
                  <a:ext uri="{FF2B5EF4-FFF2-40B4-BE49-F238E27FC236}">
                    <a16:creationId xmlns:a16="http://schemas.microsoft.com/office/drawing/2014/main" id="{6308C0FA-48E9-4238-9B02-95A7A55688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49" t="43746" r="52454" b="44389"/>
              <a:stretch/>
            </p:blipFill>
            <p:spPr>
              <a:xfrm>
                <a:off x="5204921" y="431575"/>
                <a:ext cx="868148" cy="813694"/>
              </a:xfrm>
              <a:prstGeom prst="rect">
                <a:avLst/>
              </a:prstGeom>
            </p:spPr>
          </p:pic>
          <p:pic>
            <p:nvPicPr>
              <p:cNvPr id="42" name="图片 86">
                <a:extLst>
                  <a:ext uri="{FF2B5EF4-FFF2-40B4-BE49-F238E27FC236}">
                    <a16:creationId xmlns:a16="http://schemas.microsoft.com/office/drawing/2014/main" id="{D7665200-9BD6-4806-8387-A1392A6ABD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37" t="12850" r="80495" b="76286"/>
              <a:stretch/>
            </p:blipFill>
            <p:spPr>
              <a:xfrm>
                <a:off x="4011947" y="2827935"/>
                <a:ext cx="664387" cy="745126"/>
              </a:xfrm>
              <a:prstGeom prst="rect">
                <a:avLst/>
              </a:prstGeom>
            </p:spPr>
          </p:pic>
          <p:pic>
            <p:nvPicPr>
              <p:cNvPr id="43" name="图片 87">
                <a:extLst>
                  <a:ext uri="{FF2B5EF4-FFF2-40B4-BE49-F238E27FC236}">
                    <a16:creationId xmlns:a16="http://schemas.microsoft.com/office/drawing/2014/main" id="{769FB595-70CD-471E-AC93-DB23F023EA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37" t="42429" r="38191" b="43661"/>
              <a:stretch/>
            </p:blipFill>
            <p:spPr>
              <a:xfrm>
                <a:off x="8034877" y="642954"/>
                <a:ext cx="856723" cy="954003"/>
              </a:xfrm>
              <a:prstGeom prst="rect">
                <a:avLst/>
              </a:prstGeom>
            </p:spPr>
          </p:pic>
          <p:pic>
            <p:nvPicPr>
              <p:cNvPr id="44" name="图片 88">
                <a:extLst>
                  <a:ext uri="{FF2B5EF4-FFF2-40B4-BE49-F238E27FC236}">
                    <a16:creationId xmlns:a16="http://schemas.microsoft.com/office/drawing/2014/main" id="{81965B8B-E312-45D3-8C59-21B733ADBF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37" t="58732" r="79323" b="27105"/>
              <a:stretch/>
            </p:blipFill>
            <p:spPr>
              <a:xfrm>
                <a:off x="2920292" y="4639376"/>
                <a:ext cx="771461" cy="971321"/>
              </a:xfrm>
              <a:prstGeom prst="rect">
                <a:avLst/>
              </a:prstGeom>
            </p:spPr>
          </p:pic>
          <p:pic>
            <p:nvPicPr>
              <p:cNvPr id="45" name="图片 89">
                <a:extLst>
                  <a:ext uri="{FF2B5EF4-FFF2-40B4-BE49-F238E27FC236}">
                    <a16:creationId xmlns:a16="http://schemas.microsoft.com/office/drawing/2014/main" id="{5FD878B7-4F9B-42E7-BEAB-1A09071928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20" t="26191" r="65486" b="60877"/>
              <a:stretch/>
            </p:blipFill>
            <p:spPr>
              <a:xfrm>
                <a:off x="7395067" y="4944156"/>
                <a:ext cx="730776" cy="886857"/>
              </a:xfrm>
              <a:prstGeom prst="rect">
                <a:avLst/>
              </a:prstGeom>
            </p:spPr>
          </p:pic>
          <p:pic>
            <p:nvPicPr>
              <p:cNvPr id="46" name="图片 90">
                <a:extLst>
                  <a:ext uri="{FF2B5EF4-FFF2-40B4-BE49-F238E27FC236}">
                    <a16:creationId xmlns:a16="http://schemas.microsoft.com/office/drawing/2014/main" id="{32AC3292-B039-4A09-AFD1-1113D111C2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61" t="27513" r="81347" b="59981"/>
              <a:stretch/>
            </p:blipFill>
            <p:spPr>
              <a:xfrm>
                <a:off x="2114323" y="2715356"/>
                <a:ext cx="538571" cy="857705"/>
              </a:xfrm>
              <a:prstGeom prst="rect">
                <a:avLst/>
              </a:prstGeom>
            </p:spPr>
          </p:pic>
          <p:pic>
            <p:nvPicPr>
              <p:cNvPr id="47" name="图片 91">
                <a:extLst>
                  <a:ext uri="{FF2B5EF4-FFF2-40B4-BE49-F238E27FC236}">
                    <a16:creationId xmlns:a16="http://schemas.microsoft.com/office/drawing/2014/main" id="{79D8AE25-ADE4-47AC-9D57-CA0E6E852E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129" t="12848" r="25383" b="78072"/>
              <a:stretch/>
            </p:blipFill>
            <p:spPr>
              <a:xfrm>
                <a:off x="9147536" y="1876244"/>
                <a:ext cx="867321" cy="622673"/>
              </a:xfrm>
              <a:prstGeom prst="rect">
                <a:avLst/>
              </a:prstGeom>
            </p:spPr>
          </p:pic>
          <p:pic>
            <p:nvPicPr>
              <p:cNvPr id="48" name="图片 92">
                <a:extLst>
                  <a:ext uri="{FF2B5EF4-FFF2-40B4-BE49-F238E27FC236}">
                    <a16:creationId xmlns:a16="http://schemas.microsoft.com/office/drawing/2014/main" id="{05F138AD-A2A0-4EDD-A8A7-BB8A04CAAA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37" t="42429" r="38191" b="43661"/>
              <a:stretch/>
            </p:blipFill>
            <p:spPr>
              <a:xfrm rot="16200000">
                <a:off x="4016409" y="520957"/>
                <a:ext cx="856723" cy="954003"/>
              </a:xfrm>
              <a:prstGeom prst="rect">
                <a:avLst/>
              </a:prstGeom>
            </p:spPr>
          </p:pic>
          <p:pic>
            <p:nvPicPr>
              <p:cNvPr id="49" name="图片 93">
                <a:extLst>
                  <a:ext uri="{FF2B5EF4-FFF2-40B4-BE49-F238E27FC236}">
                    <a16:creationId xmlns:a16="http://schemas.microsoft.com/office/drawing/2014/main" id="{2188D873-B637-4BA3-9712-AF3B7FED4C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37" t="58732" r="79323" b="27105"/>
              <a:stretch/>
            </p:blipFill>
            <p:spPr>
              <a:xfrm rot="4436850">
                <a:off x="2134843" y="552079"/>
                <a:ext cx="771461" cy="971321"/>
              </a:xfrm>
              <a:prstGeom prst="rect">
                <a:avLst/>
              </a:prstGeom>
            </p:spPr>
          </p:pic>
          <p:pic>
            <p:nvPicPr>
              <p:cNvPr id="50" name="图片 94">
                <a:extLst>
                  <a:ext uri="{FF2B5EF4-FFF2-40B4-BE49-F238E27FC236}">
                    <a16:creationId xmlns:a16="http://schemas.microsoft.com/office/drawing/2014/main" id="{9C23A438-704B-4A8D-9F7C-3695B8717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129" t="12848" r="25383" b="78072"/>
              <a:stretch/>
            </p:blipFill>
            <p:spPr>
              <a:xfrm rot="16427068">
                <a:off x="1143831" y="4872840"/>
                <a:ext cx="867321" cy="622673"/>
              </a:xfrm>
              <a:prstGeom prst="rect">
                <a:avLst/>
              </a:prstGeom>
            </p:spPr>
          </p:pic>
          <p:pic>
            <p:nvPicPr>
              <p:cNvPr id="51" name="图片 95">
                <a:extLst>
                  <a:ext uri="{FF2B5EF4-FFF2-40B4-BE49-F238E27FC236}">
                    <a16:creationId xmlns:a16="http://schemas.microsoft.com/office/drawing/2014/main" id="{FEAE726F-E11C-4691-BB71-C7AEA18D1B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37" t="42429" r="38191" b="43661"/>
              <a:stretch/>
            </p:blipFill>
            <p:spPr>
              <a:xfrm rot="605173">
                <a:off x="8174224" y="5026879"/>
                <a:ext cx="856723" cy="954003"/>
              </a:xfrm>
              <a:prstGeom prst="rect">
                <a:avLst/>
              </a:prstGeom>
            </p:spPr>
          </p:pic>
          <p:pic>
            <p:nvPicPr>
              <p:cNvPr id="52" name="图片 96">
                <a:extLst>
                  <a:ext uri="{FF2B5EF4-FFF2-40B4-BE49-F238E27FC236}">
                    <a16:creationId xmlns:a16="http://schemas.microsoft.com/office/drawing/2014/main" id="{3196E729-FA05-4EA9-A5DB-2A229004D6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37" t="12850" r="80495" b="76286"/>
              <a:stretch/>
            </p:blipFill>
            <p:spPr>
              <a:xfrm rot="10609007">
                <a:off x="5350494" y="5131317"/>
                <a:ext cx="664387" cy="745126"/>
              </a:xfrm>
              <a:prstGeom prst="rect">
                <a:avLst/>
              </a:prstGeom>
            </p:spPr>
          </p:pic>
          <p:grpSp>
            <p:nvGrpSpPr>
              <p:cNvPr id="54" name="组合 98">
                <a:extLst>
                  <a:ext uri="{FF2B5EF4-FFF2-40B4-BE49-F238E27FC236}">
                    <a16:creationId xmlns:a16="http://schemas.microsoft.com/office/drawing/2014/main" id="{ACE21F58-6834-4A33-BD3C-493EB1DF0B14}"/>
                  </a:ext>
                </a:extLst>
              </p:cNvPr>
              <p:cNvGrpSpPr/>
              <p:nvPr/>
            </p:nvGrpSpPr>
            <p:grpSpPr>
              <a:xfrm>
                <a:off x="14118" y="4606503"/>
                <a:ext cx="12191999" cy="2326243"/>
                <a:chOff x="1" y="4546271"/>
                <a:chExt cx="12191999" cy="2326243"/>
              </a:xfrm>
            </p:grpSpPr>
            <p:sp>
              <p:nvSpPr>
                <p:cNvPr id="63" name="任意多边形 38">
                  <a:extLst>
                    <a:ext uri="{FF2B5EF4-FFF2-40B4-BE49-F238E27FC236}">
                      <a16:creationId xmlns:a16="http://schemas.microsoft.com/office/drawing/2014/main" id="{B1B364ED-A409-4D9C-8FCD-BD4D77EC4765}"/>
                    </a:ext>
                  </a:extLst>
                </p:cNvPr>
                <p:cNvSpPr/>
                <p:nvPr/>
              </p:nvSpPr>
              <p:spPr>
                <a:xfrm>
                  <a:off x="1" y="4546271"/>
                  <a:ext cx="12191999" cy="2311729"/>
                </a:xfrm>
                <a:custGeom>
                  <a:avLst/>
                  <a:gdLst>
                    <a:gd name="connsiteX0" fmla="*/ 12191999 w 12191999"/>
                    <a:gd name="connsiteY0" fmla="*/ 0 h 2311729"/>
                    <a:gd name="connsiteX1" fmla="*/ 12191999 w 12191999"/>
                    <a:gd name="connsiteY1" fmla="*/ 2311729 h 2311729"/>
                    <a:gd name="connsiteX2" fmla="*/ 0 w 12191999"/>
                    <a:gd name="connsiteY2" fmla="*/ 2311729 h 2311729"/>
                    <a:gd name="connsiteX3" fmla="*/ 0 w 12191999"/>
                    <a:gd name="connsiteY3" fmla="*/ 2020458 h 2311729"/>
                    <a:gd name="connsiteX4" fmla="*/ 0 w 12191999"/>
                    <a:gd name="connsiteY4" fmla="*/ 237172 h 2311729"/>
                    <a:gd name="connsiteX5" fmla="*/ 63480 w 12191999"/>
                    <a:gd name="connsiteY5" fmla="*/ 213939 h 2311729"/>
                    <a:gd name="connsiteX6" fmla="*/ 348343 w 12191999"/>
                    <a:gd name="connsiteY6" fmla="*/ 170871 h 2311729"/>
                    <a:gd name="connsiteX7" fmla="*/ 1306287 w 12191999"/>
                    <a:gd name="connsiteY7" fmla="*/ 1128815 h 2311729"/>
                    <a:gd name="connsiteX8" fmla="*/ 1286825 w 12191999"/>
                    <a:gd name="connsiteY8" fmla="*/ 1321874 h 2311729"/>
                    <a:gd name="connsiteX9" fmla="*/ 1256605 w 12191999"/>
                    <a:gd name="connsiteY9" fmla="*/ 1419229 h 2311729"/>
                    <a:gd name="connsiteX10" fmla="*/ 1344679 w 12191999"/>
                    <a:gd name="connsiteY10" fmla="*/ 1371424 h 2311729"/>
                    <a:gd name="connsiteX11" fmla="*/ 1683656 w 12191999"/>
                    <a:gd name="connsiteY11" fmla="*/ 1302987 h 2311729"/>
                    <a:gd name="connsiteX12" fmla="*/ 2299446 w 12191999"/>
                    <a:gd name="connsiteY12" fmla="*/ 1558056 h 2311729"/>
                    <a:gd name="connsiteX13" fmla="*/ 2381189 w 12191999"/>
                    <a:gd name="connsiteY13" fmla="*/ 1657129 h 2311729"/>
                    <a:gd name="connsiteX14" fmla="*/ 2427737 w 12191999"/>
                    <a:gd name="connsiteY14" fmla="*/ 1596410 h 2311729"/>
                    <a:gd name="connsiteX15" fmla="*/ 3069771 w 12191999"/>
                    <a:gd name="connsiteY15" fmla="*/ 1302987 h 2311729"/>
                    <a:gd name="connsiteX16" fmla="*/ 3544503 w 12191999"/>
                    <a:gd name="connsiteY16" fmla="*/ 1447998 h 2311729"/>
                    <a:gd name="connsiteX17" fmla="*/ 3657745 w 12191999"/>
                    <a:gd name="connsiteY17" fmla="*/ 1541431 h 2311729"/>
                    <a:gd name="connsiteX18" fmla="*/ 3713651 w 12191999"/>
                    <a:gd name="connsiteY18" fmla="*/ 1519404 h 2311729"/>
                    <a:gd name="connsiteX19" fmla="*/ 3897086 w 12191999"/>
                    <a:gd name="connsiteY19" fmla="*/ 1491671 h 2311729"/>
                    <a:gd name="connsiteX20" fmla="*/ 4241977 w 12191999"/>
                    <a:gd name="connsiteY20" fmla="*/ 1597020 h 2311729"/>
                    <a:gd name="connsiteX21" fmla="*/ 4317999 w 12191999"/>
                    <a:gd name="connsiteY21" fmla="*/ 1659743 h 2311729"/>
                    <a:gd name="connsiteX22" fmla="*/ 4359994 w 12191999"/>
                    <a:gd name="connsiteY22" fmla="*/ 1582372 h 2311729"/>
                    <a:gd name="connsiteX23" fmla="*/ 5021945 w 12191999"/>
                    <a:gd name="connsiteY23" fmla="*/ 1230415 h 2311729"/>
                    <a:gd name="connsiteX24" fmla="*/ 5757498 w 12191999"/>
                    <a:gd name="connsiteY24" fmla="*/ 1717972 h 2311729"/>
                    <a:gd name="connsiteX25" fmla="*/ 5775109 w 12191999"/>
                    <a:gd name="connsiteY25" fmla="*/ 1774705 h 2311729"/>
                    <a:gd name="connsiteX26" fmla="*/ 5877396 w 12191999"/>
                    <a:gd name="connsiteY26" fmla="*/ 1742952 h 2311729"/>
                    <a:gd name="connsiteX27" fmla="*/ 5994403 w 12191999"/>
                    <a:gd name="connsiteY27" fmla="*/ 1731157 h 2311729"/>
                    <a:gd name="connsiteX28" fmla="*/ 6319003 w 12191999"/>
                    <a:gd name="connsiteY28" fmla="*/ 1830310 h 2311729"/>
                    <a:gd name="connsiteX29" fmla="*/ 6349718 w 12191999"/>
                    <a:gd name="connsiteY29" fmla="*/ 1855653 h 2311729"/>
                    <a:gd name="connsiteX30" fmla="*/ 6372196 w 12191999"/>
                    <a:gd name="connsiteY30" fmla="*/ 1783240 h 2311729"/>
                    <a:gd name="connsiteX31" fmla="*/ 7228113 w 12191999"/>
                    <a:gd name="connsiteY31" fmla="*/ 1215901 h 2311729"/>
                    <a:gd name="connsiteX32" fmla="*/ 7884955 w 12191999"/>
                    <a:gd name="connsiteY32" fmla="*/ 1487974 h 2311729"/>
                    <a:gd name="connsiteX33" fmla="*/ 7933395 w 12191999"/>
                    <a:gd name="connsiteY33" fmla="*/ 1546684 h 2311729"/>
                    <a:gd name="connsiteX34" fmla="*/ 8036368 w 12191999"/>
                    <a:gd name="connsiteY34" fmla="*/ 1487498 h 2311729"/>
                    <a:gd name="connsiteX35" fmla="*/ 8432799 w 12191999"/>
                    <a:gd name="connsiteY35" fmla="*/ 1397328 h 2311729"/>
                    <a:gd name="connsiteX36" fmla="*/ 9191035 w 12191999"/>
                    <a:gd name="connsiteY36" fmla="*/ 1800479 h 2311729"/>
                    <a:gd name="connsiteX37" fmla="*/ 9210518 w 12191999"/>
                    <a:gd name="connsiteY37" fmla="*/ 1836373 h 2311729"/>
                    <a:gd name="connsiteX38" fmla="*/ 9258709 w 12191999"/>
                    <a:gd name="connsiteY38" fmla="*/ 1810216 h 2311729"/>
                    <a:gd name="connsiteX39" fmla="*/ 9470570 w 12191999"/>
                    <a:gd name="connsiteY39" fmla="*/ 1767443 h 2311729"/>
                    <a:gd name="connsiteX40" fmla="*/ 9682431 w 12191999"/>
                    <a:gd name="connsiteY40" fmla="*/ 1810216 h 2311729"/>
                    <a:gd name="connsiteX41" fmla="*/ 9768141 w 12191999"/>
                    <a:gd name="connsiteY41" fmla="*/ 1856738 h 2311729"/>
                    <a:gd name="connsiteX42" fmla="*/ 9791010 w 12191999"/>
                    <a:gd name="connsiteY42" fmla="*/ 1783067 h 2311729"/>
                    <a:gd name="connsiteX43" fmla="*/ 10570028 w 12191999"/>
                    <a:gd name="connsiteY43" fmla="*/ 1266699 h 2311729"/>
                    <a:gd name="connsiteX44" fmla="*/ 10821441 w 12191999"/>
                    <a:gd name="connsiteY44" fmla="*/ 1304709 h 2311729"/>
                    <a:gd name="connsiteX45" fmla="*/ 10893902 w 12191999"/>
                    <a:gd name="connsiteY45" fmla="*/ 1333259 h 2311729"/>
                    <a:gd name="connsiteX46" fmla="*/ 10916253 w 12191999"/>
                    <a:gd name="connsiteY46" fmla="*/ 1261255 h 2311729"/>
                    <a:gd name="connsiteX47" fmla="*/ 11444514 w 12191999"/>
                    <a:gd name="connsiteY47" fmla="*/ 911100 h 2311729"/>
                    <a:gd name="connsiteX48" fmla="*/ 11446790 w 12191999"/>
                    <a:gd name="connsiteY48" fmla="*/ 911330 h 2311729"/>
                    <a:gd name="connsiteX49" fmla="*/ 11437256 w 12191999"/>
                    <a:gd name="connsiteY49" fmla="*/ 816759 h 2311729"/>
                    <a:gd name="connsiteX50" fmla="*/ 12173467 w 12191999"/>
                    <a:gd name="connsiteY50" fmla="*/ 936 h 2311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2191999" h="2311729">
                      <a:moveTo>
                        <a:pt x="12191999" y="0"/>
                      </a:moveTo>
                      <a:lnTo>
                        <a:pt x="12191999" y="2311729"/>
                      </a:lnTo>
                      <a:lnTo>
                        <a:pt x="0" y="2311729"/>
                      </a:lnTo>
                      <a:lnTo>
                        <a:pt x="0" y="2020458"/>
                      </a:lnTo>
                      <a:lnTo>
                        <a:pt x="0" y="237172"/>
                      </a:lnTo>
                      <a:lnTo>
                        <a:pt x="63480" y="213939"/>
                      </a:lnTo>
                      <a:cubicBezTo>
                        <a:pt x="153468" y="185949"/>
                        <a:pt x="249145" y="170871"/>
                        <a:pt x="348343" y="170871"/>
                      </a:cubicBezTo>
                      <a:cubicBezTo>
                        <a:pt x="877401" y="170871"/>
                        <a:pt x="1306287" y="599757"/>
                        <a:pt x="1306287" y="1128815"/>
                      </a:cubicBezTo>
                      <a:cubicBezTo>
                        <a:pt x="1306287" y="1194948"/>
                        <a:pt x="1299586" y="1259515"/>
                        <a:pt x="1286825" y="1321874"/>
                      </a:cubicBezTo>
                      <a:lnTo>
                        <a:pt x="1256605" y="1419229"/>
                      </a:lnTo>
                      <a:lnTo>
                        <a:pt x="1344679" y="1371424"/>
                      </a:lnTo>
                      <a:cubicBezTo>
                        <a:pt x="1448867" y="1327356"/>
                        <a:pt x="1563416" y="1302987"/>
                        <a:pt x="1683656" y="1302987"/>
                      </a:cubicBezTo>
                      <a:cubicBezTo>
                        <a:pt x="1924137" y="1302987"/>
                        <a:pt x="2141852" y="1400461"/>
                        <a:pt x="2299446" y="1558056"/>
                      </a:cubicBezTo>
                      <a:lnTo>
                        <a:pt x="2381189" y="1657129"/>
                      </a:lnTo>
                      <a:lnTo>
                        <a:pt x="2427737" y="1596410"/>
                      </a:lnTo>
                      <a:cubicBezTo>
                        <a:pt x="2583425" y="1416679"/>
                        <a:pt x="2813321" y="1302987"/>
                        <a:pt x="3069771" y="1302987"/>
                      </a:cubicBezTo>
                      <a:cubicBezTo>
                        <a:pt x="3245622" y="1302987"/>
                        <a:pt x="3408987" y="1356446"/>
                        <a:pt x="3544503" y="1447998"/>
                      </a:cubicBezTo>
                      <a:lnTo>
                        <a:pt x="3657745" y="1541431"/>
                      </a:lnTo>
                      <a:lnTo>
                        <a:pt x="3713651" y="1519404"/>
                      </a:lnTo>
                      <a:cubicBezTo>
                        <a:pt x="3771598" y="1501381"/>
                        <a:pt x="3833208" y="1491671"/>
                        <a:pt x="3897086" y="1491671"/>
                      </a:cubicBezTo>
                      <a:cubicBezTo>
                        <a:pt x="4024841" y="1491671"/>
                        <a:pt x="4143526" y="1530508"/>
                        <a:pt x="4241977" y="1597020"/>
                      </a:cubicBezTo>
                      <a:lnTo>
                        <a:pt x="4317999" y="1659743"/>
                      </a:lnTo>
                      <a:lnTo>
                        <a:pt x="4359994" y="1582372"/>
                      </a:lnTo>
                      <a:cubicBezTo>
                        <a:pt x="4503453" y="1370026"/>
                        <a:pt x="4746395" y="1230415"/>
                        <a:pt x="5021945" y="1230415"/>
                      </a:cubicBezTo>
                      <a:cubicBezTo>
                        <a:pt x="5352605" y="1230415"/>
                        <a:pt x="5636309" y="1431455"/>
                        <a:pt x="5757498" y="1717972"/>
                      </a:cubicBezTo>
                      <a:lnTo>
                        <a:pt x="5775109" y="1774705"/>
                      </a:lnTo>
                      <a:lnTo>
                        <a:pt x="5877396" y="1742952"/>
                      </a:lnTo>
                      <a:cubicBezTo>
                        <a:pt x="5915189" y="1735219"/>
                        <a:pt x="5954321" y="1731157"/>
                        <a:pt x="5994403" y="1731157"/>
                      </a:cubicBezTo>
                      <a:cubicBezTo>
                        <a:pt x="6114640" y="1731157"/>
                        <a:pt x="6226343" y="1767710"/>
                        <a:pt x="6319003" y="1830310"/>
                      </a:cubicBezTo>
                      <a:lnTo>
                        <a:pt x="6349718" y="1855653"/>
                      </a:lnTo>
                      <a:lnTo>
                        <a:pt x="6372196" y="1783240"/>
                      </a:lnTo>
                      <a:cubicBezTo>
                        <a:pt x="6513213" y="1449839"/>
                        <a:pt x="6843343" y="1215901"/>
                        <a:pt x="7228113" y="1215901"/>
                      </a:cubicBezTo>
                      <a:cubicBezTo>
                        <a:pt x="7484626" y="1215901"/>
                        <a:pt x="7716855" y="1319874"/>
                        <a:pt x="7884955" y="1487974"/>
                      </a:cubicBezTo>
                      <a:lnTo>
                        <a:pt x="7933395" y="1546684"/>
                      </a:lnTo>
                      <a:lnTo>
                        <a:pt x="8036368" y="1487498"/>
                      </a:lnTo>
                      <a:cubicBezTo>
                        <a:pt x="8156294" y="1429711"/>
                        <a:pt x="8290765" y="1397328"/>
                        <a:pt x="8432799" y="1397328"/>
                      </a:cubicBezTo>
                      <a:cubicBezTo>
                        <a:pt x="8748430" y="1397328"/>
                        <a:pt x="9026710" y="1557246"/>
                        <a:pt x="9191035" y="1800479"/>
                      </a:cubicBezTo>
                      <a:lnTo>
                        <a:pt x="9210518" y="1836373"/>
                      </a:lnTo>
                      <a:lnTo>
                        <a:pt x="9258709" y="1810216"/>
                      </a:lnTo>
                      <a:cubicBezTo>
                        <a:pt x="9323827" y="1782674"/>
                        <a:pt x="9395420" y="1767443"/>
                        <a:pt x="9470570" y="1767443"/>
                      </a:cubicBezTo>
                      <a:cubicBezTo>
                        <a:pt x="9545720" y="1767443"/>
                        <a:pt x="9617313" y="1782674"/>
                        <a:pt x="9682431" y="1810216"/>
                      </a:cubicBezTo>
                      <a:lnTo>
                        <a:pt x="9768141" y="1856738"/>
                      </a:lnTo>
                      <a:lnTo>
                        <a:pt x="9791010" y="1783067"/>
                      </a:lnTo>
                      <a:cubicBezTo>
                        <a:pt x="9919358" y="1479619"/>
                        <a:pt x="10219827" y="1266699"/>
                        <a:pt x="10570028" y="1266699"/>
                      </a:cubicBezTo>
                      <a:cubicBezTo>
                        <a:pt x="10657578" y="1266699"/>
                        <a:pt x="10742020" y="1280007"/>
                        <a:pt x="10821441" y="1304709"/>
                      </a:cubicBezTo>
                      <a:lnTo>
                        <a:pt x="10893902" y="1333259"/>
                      </a:lnTo>
                      <a:lnTo>
                        <a:pt x="10916253" y="1261255"/>
                      </a:lnTo>
                      <a:cubicBezTo>
                        <a:pt x="11003287" y="1055484"/>
                        <a:pt x="11207039" y="911100"/>
                        <a:pt x="11444514" y="911100"/>
                      </a:cubicBezTo>
                      <a:lnTo>
                        <a:pt x="11446790" y="911330"/>
                      </a:lnTo>
                      <a:lnTo>
                        <a:pt x="11437256" y="816759"/>
                      </a:lnTo>
                      <a:cubicBezTo>
                        <a:pt x="11437256" y="392161"/>
                        <a:pt x="11759948" y="42931"/>
                        <a:pt x="12173467" y="9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90500" dir="16200000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任意多边形 80">
                  <a:extLst>
                    <a:ext uri="{FF2B5EF4-FFF2-40B4-BE49-F238E27FC236}">
                      <a16:creationId xmlns:a16="http://schemas.microsoft.com/office/drawing/2014/main" id="{0FFF5698-CF7D-43C5-A107-84DD3C100B73}"/>
                    </a:ext>
                  </a:extLst>
                </p:cNvPr>
                <p:cNvSpPr/>
                <p:nvPr/>
              </p:nvSpPr>
              <p:spPr>
                <a:xfrm>
                  <a:off x="1" y="4560785"/>
                  <a:ext cx="12191999" cy="2311729"/>
                </a:xfrm>
                <a:custGeom>
                  <a:avLst/>
                  <a:gdLst>
                    <a:gd name="connsiteX0" fmla="*/ 12191999 w 12191999"/>
                    <a:gd name="connsiteY0" fmla="*/ 0 h 2311729"/>
                    <a:gd name="connsiteX1" fmla="*/ 12191999 w 12191999"/>
                    <a:gd name="connsiteY1" fmla="*/ 2311729 h 2311729"/>
                    <a:gd name="connsiteX2" fmla="*/ 0 w 12191999"/>
                    <a:gd name="connsiteY2" fmla="*/ 2311729 h 2311729"/>
                    <a:gd name="connsiteX3" fmla="*/ 0 w 12191999"/>
                    <a:gd name="connsiteY3" fmla="*/ 2020458 h 2311729"/>
                    <a:gd name="connsiteX4" fmla="*/ 0 w 12191999"/>
                    <a:gd name="connsiteY4" fmla="*/ 237172 h 2311729"/>
                    <a:gd name="connsiteX5" fmla="*/ 63480 w 12191999"/>
                    <a:gd name="connsiteY5" fmla="*/ 213939 h 2311729"/>
                    <a:gd name="connsiteX6" fmla="*/ 348343 w 12191999"/>
                    <a:gd name="connsiteY6" fmla="*/ 170871 h 2311729"/>
                    <a:gd name="connsiteX7" fmla="*/ 1306287 w 12191999"/>
                    <a:gd name="connsiteY7" fmla="*/ 1128815 h 2311729"/>
                    <a:gd name="connsiteX8" fmla="*/ 1286825 w 12191999"/>
                    <a:gd name="connsiteY8" fmla="*/ 1321874 h 2311729"/>
                    <a:gd name="connsiteX9" fmla="*/ 1256605 w 12191999"/>
                    <a:gd name="connsiteY9" fmla="*/ 1419229 h 2311729"/>
                    <a:gd name="connsiteX10" fmla="*/ 1344679 w 12191999"/>
                    <a:gd name="connsiteY10" fmla="*/ 1371424 h 2311729"/>
                    <a:gd name="connsiteX11" fmla="*/ 1683656 w 12191999"/>
                    <a:gd name="connsiteY11" fmla="*/ 1302987 h 2311729"/>
                    <a:gd name="connsiteX12" fmla="*/ 2299446 w 12191999"/>
                    <a:gd name="connsiteY12" fmla="*/ 1558056 h 2311729"/>
                    <a:gd name="connsiteX13" fmla="*/ 2381189 w 12191999"/>
                    <a:gd name="connsiteY13" fmla="*/ 1657129 h 2311729"/>
                    <a:gd name="connsiteX14" fmla="*/ 2427737 w 12191999"/>
                    <a:gd name="connsiteY14" fmla="*/ 1596410 h 2311729"/>
                    <a:gd name="connsiteX15" fmla="*/ 3069771 w 12191999"/>
                    <a:gd name="connsiteY15" fmla="*/ 1302987 h 2311729"/>
                    <a:gd name="connsiteX16" fmla="*/ 3544503 w 12191999"/>
                    <a:gd name="connsiteY16" fmla="*/ 1447998 h 2311729"/>
                    <a:gd name="connsiteX17" fmla="*/ 3657745 w 12191999"/>
                    <a:gd name="connsiteY17" fmla="*/ 1541431 h 2311729"/>
                    <a:gd name="connsiteX18" fmla="*/ 3713651 w 12191999"/>
                    <a:gd name="connsiteY18" fmla="*/ 1519404 h 2311729"/>
                    <a:gd name="connsiteX19" fmla="*/ 3897086 w 12191999"/>
                    <a:gd name="connsiteY19" fmla="*/ 1491671 h 2311729"/>
                    <a:gd name="connsiteX20" fmla="*/ 4241977 w 12191999"/>
                    <a:gd name="connsiteY20" fmla="*/ 1597020 h 2311729"/>
                    <a:gd name="connsiteX21" fmla="*/ 4317999 w 12191999"/>
                    <a:gd name="connsiteY21" fmla="*/ 1659743 h 2311729"/>
                    <a:gd name="connsiteX22" fmla="*/ 4359994 w 12191999"/>
                    <a:gd name="connsiteY22" fmla="*/ 1582372 h 2311729"/>
                    <a:gd name="connsiteX23" fmla="*/ 5021945 w 12191999"/>
                    <a:gd name="connsiteY23" fmla="*/ 1230415 h 2311729"/>
                    <a:gd name="connsiteX24" fmla="*/ 5757498 w 12191999"/>
                    <a:gd name="connsiteY24" fmla="*/ 1717972 h 2311729"/>
                    <a:gd name="connsiteX25" fmla="*/ 5775109 w 12191999"/>
                    <a:gd name="connsiteY25" fmla="*/ 1774705 h 2311729"/>
                    <a:gd name="connsiteX26" fmla="*/ 5877396 w 12191999"/>
                    <a:gd name="connsiteY26" fmla="*/ 1742952 h 2311729"/>
                    <a:gd name="connsiteX27" fmla="*/ 5994403 w 12191999"/>
                    <a:gd name="connsiteY27" fmla="*/ 1731157 h 2311729"/>
                    <a:gd name="connsiteX28" fmla="*/ 6319003 w 12191999"/>
                    <a:gd name="connsiteY28" fmla="*/ 1830310 h 2311729"/>
                    <a:gd name="connsiteX29" fmla="*/ 6349718 w 12191999"/>
                    <a:gd name="connsiteY29" fmla="*/ 1855653 h 2311729"/>
                    <a:gd name="connsiteX30" fmla="*/ 6372196 w 12191999"/>
                    <a:gd name="connsiteY30" fmla="*/ 1783240 h 2311729"/>
                    <a:gd name="connsiteX31" fmla="*/ 7228113 w 12191999"/>
                    <a:gd name="connsiteY31" fmla="*/ 1215901 h 2311729"/>
                    <a:gd name="connsiteX32" fmla="*/ 7884955 w 12191999"/>
                    <a:gd name="connsiteY32" fmla="*/ 1487974 h 2311729"/>
                    <a:gd name="connsiteX33" fmla="*/ 7933395 w 12191999"/>
                    <a:gd name="connsiteY33" fmla="*/ 1546684 h 2311729"/>
                    <a:gd name="connsiteX34" fmla="*/ 8036368 w 12191999"/>
                    <a:gd name="connsiteY34" fmla="*/ 1487498 h 2311729"/>
                    <a:gd name="connsiteX35" fmla="*/ 8432799 w 12191999"/>
                    <a:gd name="connsiteY35" fmla="*/ 1397328 h 2311729"/>
                    <a:gd name="connsiteX36" fmla="*/ 9191035 w 12191999"/>
                    <a:gd name="connsiteY36" fmla="*/ 1800479 h 2311729"/>
                    <a:gd name="connsiteX37" fmla="*/ 9210518 w 12191999"/>
                    <a:gd name="connsiteY37" fmla="*/ 1836373 h 2311729"/>
                    <a:gd name="connsiteX38" fmla="*/ 9258709 w 12191999"/>
                    <a:gd name="connsiteY38" fmla="*/ 1810216 h 2311729"/>
                    <a:gd name="connsiteX39" fmla="*/ 9470570 w 12191999"/>
                    <a:gd name="connsiteY39" fmla="*/ 1767443 h 2311729"/>
                    <a:gd name="connsiteX40" fmla="*/ 9682431 w 12191999"/>
                    <a:gd name="connsiteY40" fmla="*/ 1810216 h 2311729"/>
                    <a:gd name="connsiteX41" fmla="*/ 9768141 w 12191999"/>
                    <a:gd name="connsiteY41" fmla="*/ 1856738 h 2311729"/>
                    <a:gd name="connsiteX42" fmla="*/ 9791010 w 12191999"/>
                    <a:gd name="connsiteY42" fmla="*/ 1783067 h 2311729"/>
                    <a:gd name="connsiteX43" fmla="*/ 10570028 w 12191999"/>
                    <a:gd name="connsiteY43" fmla="*/ 1266699 h 2311729"/>
                    <a:gd name="connsiteX44" fmla="*/ 10821441 w 12191999"/>
                    <a:gd name="connsiteY44" fmla="*/ 1304709 h 2311729"/>
                    <a:gd name="connsiteX45" fmla="*/ 10893902 w 12191999"/>
                    <a:gd name="connsiteY45" fmla="*/ 1333259 h 2311729"/>
                    <a:gd name="connsiteX46" fmla="*/ 10916253 w 12191999"/>
                    <a:gd name="connsiteY46" fmla="*/ 1261255 h 2311729"/>
                    <a:gd name="connsiteX47" fmla="*/ 11444514 w 12191999"/>
                    <a:gd name="connsiteY47" fmla="*/ 911100 h 2311729"/>
                    <a:gd name="connsiteX48" fmla="*/ 11446790 w 12191999"/>
                    <a:gd name="connsiteY48" fmla="*/ 911330 h 2311729"/>
                    <a:gd name="connsiteX49" fmla="*/ 11437256 w 12191999"/>
                    <a:gd name="connsiteY49" fmla="*/ 816759 h 2311729"/>
                    <a:gd name="connsiteX50" fmla="*/ 12173467 w 12191999"/>
                    <a:gd name="connsiteY50" fmla="*/ 936 h 2311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2191999" h="2311729">
                      <a:moveTo>
                        <a:pt x="12191999" y="0"/>
                      </a:moveTo>
                      <a:lnTo>
                        <a:pt x="12191999" y="2311729"/>
                      </a:lnTo>
                      <a:lnTo>
                        <a:pt x="0" y="2311729"/>
                      </a:lnTo>
                      <a:lnTo>
                        <a:pt x="0" y="2020458"/>
                      </a:lnTo>
                      <a:lnTo>
                        <a:pt x="0" y="237172"/>
                      </a:lnTo>
                      <a:lnTo>
                        <a:pt x="63480" y="213939"/>
                      </a:lnTo>
                      <a:cubicBezTo>
                        <a:pt x="153468" y="185949"/>
                        <a:pt x="249145" y="170871"/>
                        <a:pt x="348343" y="170871"/>
                      </a:cubicBezTo>
                      <a:cubicBezTo>
                        <a:pt x="877401" y="170871"/>
                        <a:pt x="1306287" y="599757"/>
                        <a:pt x="1306287" y="1128815"/>
                      </a:cubicBezTo>
                      <a:cubicBezTo>
                        <a:pt x="1306287" y="1194948"/>
                        <a:pt x="1299586" y="1259515"/>
                        <a:pt x="1286825" y="1321874"/>
                      </a:cubicBezTo>
                      <a:lnTo>
                        <a:pt x="1256605" y="1419229"/>
                      </a:lnTo>
                      <a:lnTo>
                        <a:pt x="1344679" y="1371424"/>
                      </a:lnTo>
                      <a:cubicBezTo>
                        <a:pt x="1448867" y="1327356"/>
                        <a:pt x="1563416" y="1302987"/>
                        <a:pt x="1683656" y="1302987"/>
                      </a:cubicBezTo>
                      <a:cubicBezTo>
                        <a:pt x="1924137" y="1302987"/>
                        <a:pt x="2141852" y="1400461"/>
                        <a:pt x="2299446" y="1558056"/>
                      </a:cubicBezTo>
                      <a:lnTo>
                        <a:pt x="2381189" y="1657129"/>
                      </a:lnTo>
                      <a:lnTo>
                        <a:pt x="2427737" y="1596410"/>
                      </a:lnTo>
                      <a:cubicBezTo>
                        <a:pt x="2583425" y="1416679"/>
                        <a:pt x="2813321" y="1302987"/>
                        <a:pt x="3069771" y="1302987"/>
                      </a:cubicBezTo>
                      <a:cubicBezTo>
                        <a:pt x="3245622" y="1302987"/>
                        <a:pt x="3408987" y="1356446"/>
                        <a:pt x="3544503" y="1447998"/>
                      </a:cubicBezTo>
                      <a:lnTo>
                        <a:pt x="3657745" y="1541431"/>
                      </a:lnTo>
                      <a:lnTo>
                        <a:pt x="3713651" y="1519404"/>
                      </a:lnTo>
                      <a:cubicBezTo>
                        <a:pt x="3771598" y="1501381"/>
                        <a:pt x="3833208" y="1491671"/>
                        <a:pt x="3897086" y="1491671"/>
                      </a:cubicBezTo>
                      <a:cubicBezTo>
                        <a:pt x="4024841" y="1491671"/>
                        <a:pt x="4143526" y="1530508"/>
                        <a:pt x="4241977" y="1597020"/>
                      </a:cubicBezTo>
                      <a:lnTo>
                        <a:pt x="4317999" y="1659743"/>
                      </a:lnTo>
                      <a:lnTo>
                        <a:pt x="4359994" y="1582372"/>
                      </a:lnTo>
                      <a:cubicBezTo>
                        <a:pt x="4503453" y="1370026"/>
                        <a:pt x="4746395" y="1230415"/>
                        <a:pt x="5021945" y="1230415"/>
                      </a:cubicBezTo>
                      <a:cubicBezTo>
                        <a:pt x="5352605" y="1230415"/>
                        <a:pt x="5636309" y="1431455"/>
                        <a:pt x="5757498" y="1717972"/>
                      </a:cubicBezTo>
                      <a:lnTo>
                        <a:pt x="5775109" y="1774705"/>
                      </a:lnTo>
                      <a:lnTo>
                        <a:pt x="5877396" y="1742952"/>
                      </a:lnTo>
                      <a:cubicBezTo>
                        <a:pt x="5915189" y="1735219"/>
                        <a:pt x="5954321" y="1731157"/>
                        <a:pt x="5994403" y="1731157"/>
                      </a:cubicBezTo>
                      <a:cubicBezTo>
                        <a:pt x="6114640" y="1731157"/>
                        <a:pt x="6226343" y="1767710"/>
                        <a:pt x="6319003" y="1830310"/>
                      </a:cubicBezTo>
                      <a:lnTo>
                        <a:pt x="6349718" y="1855653"/>
                      </a:lnTo>
                      <a:lnTo>
                        <a:pt x="6372196" y="1783240"/>
                      </a:lnTo>
                      <a:cubicBezTo>
                        <a:pt x="6513213" y="1449839"/>
                        <a:pt x="6843343" y="1215901"/>
                        <a:pt x="7228113" y="1215901"/>
                      </a:cubicBezTo>
                      <a:cubicBezTo>
                        <a:pt x="7484626" y="1215901"/>
                        <a:pt x="7716855" y="1319874"/>
                        <a:pt x="7884955" y="1487974"/>
                      </a:cubicBezTo>
                      <a:lnTo>
                        <a:pt x="7933395" y="1546684"/>
                      </a:lnTo>
                      <a:lnTo>
                        <a:pt x="8036368" y="1487498"/>
                      </a:lnTo>
                      <a:cubicBezTo>
                        <a:pt x="8156294" y="1429711"/>
                        <a:pt x="8290765" y="1397328"/>
                        <a:pt x="8432799" y="1397328"/>
                      </a:cubicBezTo>
                      <a:cubicBezTo>
                        <a:pt x="8748430" y="1397328"/>
                        <a:pt x="9026710" y="1557246"/>
                        <a:pt x="9191035" y="1800479"/>
                      </a:cubicBezTo>
                      <a:lnTo>
                        <a:pt x="9210518" y="1836373"/>
                      </a:lnTo>
                      <a:lnTo>
                        <a:pt x="9258709" y="1810216"/>
                      </a:lnTo>
                      <a:cubicBezTo>
                        <a:pt x="9323827" y="1782674"/>
                        <a:pt x="9395420" y="1767443"/>
                        <a:pt x="9470570" y="1767443"/>
                      </a:cubicBezTo>
                      <a:cubicBezTo>
                        <a:pt x="9545720" y="1767443"/>
                        <a:pt x="9617313" y="1782674"/>
                        <a:pt x="9682431" y="1810216"/>
                      </a:cubicBezTo>
                      <a:lnTo>
                        <a:pt x="9768141" y="1856738"/>
                      </a:lnTo>
                      <a:lnTo>
                        <a:pt x="9791010" y="1783067"/>
                      </a:lnTo>
                      <a:cubicBezTo>
                        <a:pt x="9919358" y="1479619"/>
                        <a:pt x="10219827" y="1266699"/>
                        <a:pt x="10570028" y="1266699"/>
                      </a:cubicBezTo>
                      <a:cubicBezTo>
                        <a:pt x="10657578" y="1266699"/>
                        <a:pt x="10742020" y="1280007"/>
                        <a:pt x="10821441" y="1304709"/>
                      </a:cubicBezTo>
                      <a:lnTo>
                        <a:pt x="10893902" y="1333259"/>
                      </a:lnTo>
                      <a:lnTo>
                        <a:pt x="10916253" y="1261255"/>
                      </a:lnTo>
                      <a:cubicBezTo>
                        <a:pt x="11003287" y="1055484"/>
                        <a:pt x="11207039" y="911100"/>
                        <a:pt x="11444514" y="911100"/>
                      </a:cubicBezTo>
                      <a:lnTo>
                        <a:pt x="11446790" y="911330"/>
                      </a:lnTo>
                      <a:lnTo>
                        <a:pt x="11437256" y="816759"/>
                      </a:lnTo>
                      <a:cubicBezTo>
                        <a:pt x="11437256" y="392161"/>
                        <a:pt x="11759948" y="42931"/>
                        <a:pt x="12173467" y="9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bg1"/>
                  </a:solidFill>
                </a:ln>
                <a:effectLst>
                  <a:innerShdw blurRad="266700" dist="139700" dir="16200000">
                    <a:srgbClr val="18ACCA">
                      <a:alpha val="3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55" name="图片 101">
                <a:extLst>
                  <a:ext uri="{FF2B5EF4-FFF2-40B4-BE49-F238E27FC236}">
                    <a16:creationId xmlns:a16="http://schemas.microsoft.com/office/drawing/2014/main" id="{8297E9A5-FD55-4189-8769-07B4F9A1CD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49" t="43746" r="52454" b="44389"/>
              <a:stretch/>
            </p:blipFill>
            <p:spPr>
              <a:xfrm rot="7085163">
                <a:off x="5750161" y="2421088"/>
                <a:ext cx="868148" cy="813694"/>
              </a:xfrm>
              <a:prstGeom prst="rect">
                <a:avLst/>
              </a:prstGeom>
            </p:spPr>
          </p:pic>
          <p:pic>
            <p:nvPicPr>
              <p:cNvPr id="56" name="图片 102">
                <a:extLst>
                  <a:ext uri="{FF2B5EF4-FFF2-40B4-BE49-F238E27FC236}">
                    <a16:creationId xmlns:a16="http://schemas.microsoft.com/office/drawing/2014/main" id="{917A04CB-2B15-4925-9E40-A6895278F2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37" t="42429" r="38191" b="43661"/>
              <a:stretch/>
            </p:blipFill>
            <p:spPr>
              <a:xfrm>
                <a:off x="10842171" y="3359625"/>
                <a:ext cx="856723" cy="954003"/>
              </a:xfrm>
              <a:prstGeom prst="rect">
                <a:avLst/>
              </a:prstGeom>
            </p:spPr>
          </p:pic>
          <p:pic>
            <p:nvPicPr>
              <p:cNvPr id="57" name="图片 103">
                <a:extLst>
                  <a:ext uri="{FF2B5EF4-FFF2-40B4-BE49-F238E27FC236}">
                    <a16:creationId xmlns:a16="http://schemas.microsoft.com/office/drawing/2014/main" id="{EFE1D24B-5FBC-4B5E-9587-1835FE4555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37" t="12850" r="80495" b="76286"/>
              <a:stretch/>
            </p:blipFill>
            <p:spPr>
              <a:xfrm rot="15246552">
                <a:off x="651806" y="899296"/>
                <a:ext cx="664387" cy="745126"/>
              </a:xfrm>
              <a:prstGeom prst="rect">
                <a:avLst/>
              </a:prstGeom>
            </p:spPr>
          </p:pic>
          <p:pic>
            <p:nvPicPr>
              <p:cNvPr id="58" name="图片 104">
                <a:extLst>
                  <a:ext uri="{FF2B5EF4-FFF2-40B4-BE49-F238E27FC236}">
                    <a16:creationId xmlns:a16="http://schemas.microsoft.com/office/drawing/2014/main" id="{60F0B598-DF9E-4005-B737-4D3F450443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364" t="12527" r="11586" b="75615"/>
              <a:stretch/>
            </p:blipFill>
            <p:spPr>
              <a:xfrm rot="15311720">
                <a:off x="569531" y="2831826"/>
                <a:ext cx="827314" cy="813214"/>
              </a:xfrm>
              <a:prstGeom prst="rect">
                <a:avLst/>
              </a:prstGeom>
            </p:spPr>
          </p:pic>
          <p:pic>
            <p:nvPicPr>
              <p:cNvPr id="59" name="图片 105">
                <a:extLst>
                  <a:ext uri="{FF2B5EF4-FFF2-40B4-BE49-F238E27FC236}">
                    <a16:creationId xmlns:a16="http://schemas.microsoft.com/office/drawing/2014/main" id="{1A3E0F3F-A0A0-4C0E-8F46-52A1A360D6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61" t="27513" r="81347" b="59981"/>
              <a:stretch/>
            </p:blipFill>
            <p:spPr>
              <a:xfrm rot="16820915">
                <a:off x="7592181" y="3745037"/>
                <a:ext cx="538571" cy="857705"/>
              </a:xfrm>
              <a:prstGeom prst="rect">
                <a:avLst/>
              </a:prstGeom>
            </p:spPr>
          </p:pic>
          <p:pic>
            <p:nvPicPr>
              <p:cNvPr id="60" name="图片 106">
                <a:extLst>
                  <a:ext uri="{FF2B5EF4-FFF2-40B4-BE49-F238E27FC236}">
                    <a16:creationId xmlns:a16="http://schemas.microsoft.com/office/drawing/2014/main" id="{9FFED55D-4A6E-45FD-BF6D-0446B8E9B7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37" t="42429" r="38191" b="43661"/>
              <a:stretch/>
            </p:blipFill>
            <p:spPr>
              <a:xfrm rot="15418078">
                <a:off x="7668944" y="2343317"/>
                <a:ext cx="856723" cy="954003"/>
              </a:xfrm>
              <a:prstGeom prst="rect">
                <a:avLst/>
              </a:prstGeom>
            </p:spPr>
          </p:pic>
          <p:pic>
            <p:nvPicPr>
              <p:cNvPr id="61" name="图片 107">
                <a:extLst>
                  <a:ext uri="{FF2B5EF4-FFF2-40B4-BE49-F238E27FC236}">
                    <a16:creationId xmlns:a16="http://schemas.microsoft.com/office/drawing/2014/main" id="{4F122A35-1B1D-43D6-B2CD-22E0784C70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49" t="43746" r="52454" b="44389"/>
              <a:stretch/>
            </p:blipFill>
            <p:spPr>
              <a:xfrm rot="5400000">
                <a:off x="9421375" y="4461801"/>
                <a:ext cx="868148" cy="813694"/>
              </a:xfrm>
              <a:prstGeom prst="rect">
                <a:avLst/>
              </a:prstGeom>
            </p:spPr>
          </p:pic>
          <p:pic>
            <p:nvPicPr>
              <p:cNvPr id="62" name="图片 108">
                <a:extLst>
                  <a:ext uri="{FF2B5EF4-FFF2-40B4-BE49-F238E27FC236}">
                    <a16:creationId xmlns:a16="http://schemas.microsoft.com/office/drawing/2014/main" id="{F0D5BC2F-D805-4FFE-BAF7-FB68E7689A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37" t="42429" r="38191" b="43661"/>
              <a:stretch/>
            </p:blipFill>
            <p:spPr>
              <a:xfrm rot="11684570">
                <a:off x="4356647" y="4013097"/>
                <a:ext cx="856723" cy="954003"/>
              </a:xfrm>
              <a:prstGeom prst="rect">
                <a:avLst/>
              </a:prstGeom>
            </p:spPr>
          </p:pic>
        </p:grpSp>
        <p:sp>
          <p:nvSpPr>
            <p:cNvPr id="15" name="弧形 338">
              <a:extLst>
                <a:ext uri="{FF2B5EF4-FFF2-40B4-BE49-F238E27FC236}">
                  <a16:creationId xmlns:a16="http://schemas.microsoft.com/office/drawing/2014/main" id="{C28526F0-2C0D-428E-8B12-CCD071DDE349}"/>
                </a:ext>
              </a:extLst>
            </p:cNvPr>
            <p:cNvSpPr/>
            <p:nvPr/>
          </p:nvSpPr>
          <p:spPr>
            <a:xfrm rot="421085">
              <a:off x="6685132" y="278198"/>
              <a:ext cx="2072945" cy="2244221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" name="组合 1">
              <a:extLst>
                <a:ext uri="{FF2B5EF4-FFF2-40B4-BE49-F238E27FC236}">
                  <a16:creationId xmlns:a16="http://schemas.microsoft.com/office/drawing/2014/main" id="{2602916F-792C-4AAD-8ACA-2F8A184E1B75}"/>
                </a:ext>
              </a:extLst>
            </p:cNvPr>
            <p:cNvGrpSpPr/>
            <p:nvPr/>
          </p:nvGrpSpPr>
          <p:grpSpPr>
            <a:xfrm>
              <a:off x="-301865" y="133350"/>
              <a:ext cx="9217265" cy="5383539"/>
              <a:chOff x="2778042" y="441336"/>
              <a:chExt cx="8210701" cy="4914816"/>
            </a:xfrm>
          </p:grpSpPr>
          <p:pic>
            <p:nvPicPr>
              <p:cNvPr id="32" name="Picture 31" descr="cloud.png">
                <a:extLst>
                  <a:ext uri="{FF2B5EF4-FFF2-40B4-BE49-F238E27FC236}">
                    <a16:creationId xmlns:a16="http://schemas.microsoft.com/office/drawing/2014/main" id="{482D9DEF-55C2-4D39-ADF9-E4A8503C5E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778042" y="441336"/>
                <a:ext cx="8210701" cy="4914816"/>
              </a:xfrm>
              <a:prstGeom prst="rect">
                <a:avLst/>
              </a:prstGeom>
            </p:spPr>
          </p:pic>
          <p:pic>
            <p:nvPicPr>
              <p:cNvPr id="33" name="图片 373">
                <a:extLst>
                  <a:ext uri="{FF2B5EF4-FFF2-40B4-BE49-F238E27FC236}">
                    <a16:creationId xmlns:a16="http://schemas.microsoft.com/office/drawing/2014/main" id="{2E723F16-FC54-4FD4-8B10-5E78574193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37" t="58732" r="79323" b="27105"/>
              <a:stretch/>
            </p:blipFill>
            <p:spPr>
              <a:xfrm>
                <a:off x="8743510" y="1286695"/>
                <a:ext cx="771461" cy="971321"/>
              </a:xfrm>
              <a:prstGeom prst="rect">
                <a:avLst/>
              </a:prstGeom>
            </p:spPr>
          </p:pic>
          <p:pic>
            <p:nvPicPr>
              <p:cNvPr id="35" name="图片 375">
                <a:extLst>
                  <a:ext uri="{FF2B5EF4-FFF2-40B4-BE49-F238E27FC236}">
                    <a16:creationId xmlns:a16="http://schemas.microsoft.com/office/drawing/2014/main" id="{04D1C057-34D1-4375-8D4A-55CE59A692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49" t="43746" r="52454" b="44389"/>
              <a:stretch/>
            </p:blipFill>
            <p:spPr>
              <a:xfrm rot="4924843">
                <a:off x="6275643" y="758200"/>
                <a:ext cx="868148" cy="813694"/>
              </a:xfrm>
              <a:prstGeom prst="rect">
                <a:avLst/>
              </a:prstGeom>
            </p:spPr>
          </p:pic>
        </p:grpSp>
        <p:pic>
          <p:nvPicPr>
            <p:cNvPr id="5" name="图片 279">
              <a:extLst>
                <a:ext uri="{FF2B5EF4-FFF2-40B4-BE49-F238E27FC236}">
                  <a16:creationId xmlns:a16="http://schemas.microsoft.com/office/drawing/2014/main" id="{6E3A3EAF-69A4-4184-A8EC-11EAFCA00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70901" y="60122"/>
              <a:ext cx="1372976" cy="1858770"/>
            </a:xfrm>
            <a:prstGeom prst="rect">
              <a:avLst/>
            </a:prstGeom>
          </p:spPr>
        </p:pic>
        <p:pic>
          <p:nvPicPr>
            <p:cNvPr id="6" name="图片 280">
              <a:extLst>
                <a:ext uri="{FF2B5EF4-FFF2-40B4-BE49-F238E27FC236}">
                  <a16:creationId xmlns:a16="http://schemas.microsoft.com/office/drawing/2014/main" id="{D9610576-FC29-4287-A9C1-8CC077AF8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884678" y="2013208"/>
              <a:ext cx="2159992" cy="3132761"/>
            </a:xfrm>
            <a:prstGeom prst="rect">
              <a:avLst/>
            </a:prstGeom>
          </p:spPr>
        </p:pic>
        <p:pic>
          <p:nvPicPr>
            <p:cNvPr id="7" name="图片 283">
              <a:extLst>
                <a:ext uri="{FF2B5EF4-FFF2-40B4-BE49-F238E27FC236}">
                  <a16:creationId xmlns:a16="http://schemas.microsoft.com/office/drawing/2014/main" id="{23447623-6F44-40F0-811B-0B22C50B0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844535">
              <a:off x="4674533" y="-158757"/>
              <a:ext cx="991973" cy="1459792"/>
            </a:xfrm>
            <a:prstGeom prst="rect">
              <a:avLst/>
            </a:prstGeom>
          </p:spPr>
        </p:pic>
        <p:pic>
          <p:nvPicPr>
            <p:cNvPr id="9" name="Picture 8" descr="icons.png">
              <a:extLst>
                <a:ext uri="{FF2B5EF4-FFF2-40B4-BE49-F238E27FC236}">
                  <a16:creationId xmlns:a16="http://schemas.microsoft.com/office/drawing/2014/main" id="{780E0269-FD05-4400-9116-8AF7889BD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/>
            <a:srcRect l="63380" r="-1" b="32035"/>
            <a:stretch/>
          </p:blipFill>
          <p:spPr>
            <a:xfrm>
              <a:off x="5927227" y="-452044"/>
              <a:ext cx="2667459" cy="2333135"/>
            </a:xfrm>
            <a:prstGeom prst="rect">
              <a:avLst/>
            </a:prstGeom>
          </p:spPr>
        </p:pic>
        <p:grpSp>
          <p:nvGrpSpPr>
            <p:cNvPr id="11" name="组合 330">
              <a:extLst>
                <a:ext uri="{FF2B5EF4-FFF2-40B4-BE49-F238E27FC236}">
                  <a16:creationId xmlns:a16="http://schemas.microsoft.com/office/drawing/2014/main" id="{87A61C35-A695-4272-A747-86B72A08C71E}"/>
                </a:ext>
              </a:extLst>
            </p:cNvPr>
            <p:cNvGrpSpPr/>
            <p:nvPr/>
          </p:nvGrpSpPr>
          <p:grpSpPr>
            <a:xfrm>
              <a:off x="7926591" y="41898"/>
              <a:ext cx="1302555" cy="1972303"/>
              <a:chOff x="7444896" y="1909906"/>
              <a:chExt cx="1302555" cy="1972303"/>
            </a:xfrm>
          </p:grpSpPr>
          <p:grpSp>
            <p:nvGrpSpPr>
              <p:cNvPr id="20" name="组合 324">
                <a:extLst>
                  <a:ext uri="{FF2B5EF4-FFF2-40B4-BE49-F238E27FC236}">
                    <a16:creationId xmlns:a16="http://schemas.microsoft.com/office/drawing/2014/main" id="{DE0BF6F7-0C0D-4FE6-A59D-A5B4C778A959}"/>
                  </a:ext>
                </a:extLst>
              </p:cNvPr>
              <p:cNvGrpSpPr/>
              <p:nvPr/>
            </p:nvGrpSpPr>
            <p:grpSpPr>
              <a:xfrm rot="3701856">
                <a:off x="7437434" y="3077927"/>
                <a:ext cx="811744" cy="796820"/>
                <a:chOff x="10646779" y="4753862"/>
                <a:chExt cx="751520" cy="737703"/>
              </a:xfrm>
            </p:grpSpPr>
            <p:sp>
              <p:nvSpPr>
                <p:cNvPr id="27" name="五角星 2">
                  <a:extLst>
                    <a:ext uri="{FF2B5EF4-FFF2-40B4-BE49-F238E27FC236}">
                      <a16:creationId xmlns:a16="http://schemas.microsoft.com/office/drawing/2014/main" id="{87D10785-4F12-49AE-92DB-BC5F8A52E25A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28" name="组合 326">
                  <a:extLst>
                    <a:ext uri="{FF2B5EF4-FFF2-40B4-BE49-F238E27FC236}">
                      <a16:creationId xmlns:a16="http://schemas.microsoft.com/office/drawing/2014/main" id="{565CA202-D07D-45EC-93B9-C99BEC2F3070}"/>
                    </a:ext>
                  </a:extLst>
                </p:cNvPr>
                <p:cNvGrpSpPr/>
                <p:nvPr/>
              </p:nvGrpSpPr>
              <p:grpSpPr>
                <a:xfrm>
                  <a:off x="10646779" y="4762830"/>
                  <a:ext cx="749726" cy="728735"/>
                  <a:chOff x="11012540" y="4493890"/>
                  <a:chExt cx="749726" cy="728735"/>
                </a:xfrm>
              </p:grpSpPr>
              <p:sp>
                <p:nvSpPr>
                  <p:cNvPr id="29" name="五角星 2">
                    <a:extLst>
                      <a:ext uri="{FF2B5EF4-FFF2-40B4-BE49-F238E27FC236}">
                        <a16:creationId xmlns:a16="http://schemas.microsoft.com/office/drawing/2014/main" id="{ABFF6038-E87D-44BC-96A1-13696E1B026D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40" y="4493890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" fmla="*/ 0 w 914398"/>
                      <a:gd name="connsiteY0" fmla="*/ 349269 h 923906"/>
                      <a:gd name="connsiteX1" fmla="*/ 262139 w 914398"/>
                      <a:gd name="connsiteY1" fmla="*/ 223173 h 923906"/>
                      <a:gd name="connsiteX2" fmla="*/ 457199 w 914398"/>
                      <a:gd name="connsiteY2" fmla="*/ 0 h 923906"/>
                      <a:gd name="connsiteX3" fmla="*/ 652259 w 914398"/>
                      <a:gd name="connsiteY3" fmla="*/ 223173 h 923906"/>
                      <a:gd name="connsiteX4" fmla="*/ 914398 w 914398"/>
                      <a:gd name="connsiteY4" fmla="*/ 349269 h 923906"/>
                      <a:gd name="connsiteX5" fmla="*/ 772813 w 914398"/>
                      <a:gd name="connsiteY5" fmla="*/ 613293 h 923906"/>
                      <a:gd name="connsiteX6" fmla="*/ 739764 w 914398"/>
                      <a:gd name="connsiteY6" fmla="*/ 914398 h 923906"/>
                      <a:gd name="connsiteX7" fmla="*/ 457199 w 914398"/>
                      <a:gd name="connsiteY7" fmla="*/ 854400 h 923906"/>
                      <a:gd name="connsiteX8" fmla="*/ 174634 w 914398"/>
                      <a:gd name="connsiteY8" fmla="*/ 914398 h 923906"/>
                      <a:gd name="connsiteX9" fmla="*/ 141585 w 914398"/>
                      <a:gd name="connsiteY9" fmla="*/ 613293 h 923906"/>
                      <a:gd name="connsiteX10" fmla="*/ 0 w 914398"/>
                      <a:gd name="connsiteY10" fmla="*/ 349269 h 923906"/>
                      <a:gd name="connsiteX0" fmla="*/ 0 w 916461"/>
                      <a:gd name="connsiteY0" fmla="*/ 349269 h 923906"/>
                      <a:gd name="connsiteX1" fmla="*/ 262139 w 916461"/>
                      <a:gd name="connsiteY1" fmla="*/ 223173 h 923906"/>
                      <a:gd name="connsiteX2" fmla="*/ 457199 w 916461"/>
                      <a:gd name="connsiteY2" fmla="*/ 0 h 923906"/>
                      <a:gd name="connsiteX3" fmla="*/ 652259 w 916461"/>
                      <a:gd name="connsiteY3" fmla="*/ 223173 h 923906"/>
                      <a:gd name="connsiteX4" fmla="*/ 914398 w 916461"/>
                      <a:gd name="connsiteY4" fmla="*/ 349269 h 923906"/>
                      <a:gd name="connsiteX5" fmla="*/ 772813 w 916461"/>
                      <a:gd name="connsiteY5" fmla="*/ 613293 h 923906"/>
                      <a:gd name="connsiteX6" fmla="*/ 739764 w 916461"/>
                      <a:gd name="connsiteY6" fmla="*/ 914398 h 923906"/>
                      <a:gd name="connsiteX7" fmla="*/ 457199 w 916461"/>
                      <a:gd name="connsiteY7" fmla="*/ 854400 h 923906"/>
                      <a:gd name="connsiteX8" fmla="*/ 174634 w 916461"/>
                      <a:gd name="connsiteY8" fmla="*/ 914398 h 923906"/>
                      <a:gd name="connsiteX9" fmla="*/ 141585 w 916461"/>
                      <a:gd name="connsiteY9" fmla="*/ 613293 h 923906"/>
                      <a:gd name="connsiteX10" fmla="*/ 0 w 916461"/>
                      <a:gd name="connsiteY10" fmla="*/ 349269 h 923906"/>
                      <a:gd name="connsiteX0" fmla="*/ 0 w 916461"/>
                      <a:gd name="connsiteY0" fmla="*/ 349269 h 923906"/>
                      <a:gd name="connsiteX1" fmla="*/ 262139 w 916461"/>
                      <a:gd name="connsiteY1" fmla="*/ 223173 h 923906"/>
                      <a:gd name="connsiteX2" fmla="*/ 457199 w 916461"/>
                      <a:gd name="connsiteY2" fmla="*/ 0 h 923906"/>
                      <a:gd name="connsiteX3" fmla="*/ 652259 w 916461"/>
                      <a:gd name="connsiteY3" fmla="*/ 223173 h 923906"/>
                      <a:gd name="connsiteX4" fmla="*/ 914398 w 916461"/>
                      <a:gd name="connsiteY4" fmla="*/ 349269 h 923906"/>
                      <a:gd name="connsiteX5" fmla="*/ 772813 w 916461"/>
                      <a:gd name="connsiteY5" fmla="*/ 613293 h 923906"/>
                      <a:gd name="connsiteX6" fmla="*/ 739764 w 916461"/>
                      <a:gd name="connsiteY6" fmla="*/ 914398 h 923906"/>
                      <a:gd name="connsiteX7" fmla="*/ 457199 w 916461"/>
                      <a:gd name="connsiteY7" fmla="*/ 854400 h 923906"/>
                      <a:gd name="connsiteX8" fmla="*/ 174634 w 916461"/>
                      <a:gd name="connsiteY8" fmla="*/ 914398 h 923906"/>
                      <a:gd name="connsiteX9" fmla="*/ 141585 w 916461"/>
                      <a:gd name="connsiteY9" fmla="*/ 613293 h 923906"/>
                      <a:gd name="connsiteX10" fmla="*/ 0 w 916461"/>
                      <a:gd name="connsiteY10" fmla="*/ 349269 h 923906"/>
                      <a:gd name="connsiteX0" fmla="*/ 2063 w 918524"/>
                      <a:gd name="connsiteY0" fmla="*/ 349269 h 923906"/>
                      <a:gd name="connsiteX1" fmla="*/ 264202 w 918524"/>
                      <a:gd name="connsiteY1" fmla="*/ 223173 h 923906"/>
                      <a:gd name="connsiteX2" fmla="*/ 459262 w 918524"/>
                      <a:gd name="connsiteY2" fmla="*/ 0 h 923906"/>
                      <a:gd name="connsiteX3" fmla="*/ 654322 w 918524"/>
                      <a:gd name="connsiteY3" fmla="*/ 223173 h 923906"/>
                      <a:gd name="connsiteX4" fmla="*/ 916461 w 918524"/>
                      <a:gd name="connsiteY4" fmla="*/ 349269 h 923906"/>
                      <a:gd name="connsiteX5" fmla="*/ 774876 w 918524"/>
                      <a:gd name="connsiteY5" fmla="*/ 613293 h 923906"/>
                      <a:gd name="connsiteX6" fmla="*/ 741827 w 918524"/>
                      <a:gd name="connsiteY6" fmla="*/ 914398 h 923906"/>
                      <a:gd name="connsiteX7" fmla="*/ 459262 w 918524"/>
                      <a:gd name="connsiteY7" fmla="*/ 854400 h 923906"/>
                      <a:gd name="connsiteX8" fmla="*/ 176697 w 918524"/>
                      <a:gd name="connsiteY8" fmla="*/ 914398 h 923906"/>
                      <a:gd name="connsiteX9" fmla="*/ 143648 w 918524"/>
                      <a:gd name="connsiteY9" fmla="*/ 613293 h 923906"/>
                      <a:gd name="connsiteX10" fmla="*/ 2063 w 918524"/>
                      <a:gd name="connsiteY10" fmla="*/ 349269 h 923906"/>
                      <a:gd name="connsiteX0" fmla="*/ 2063 w 918524"/>
                      <a:gd name="connsiteY0" fmla="*/ 349269 h 923906"/>
                      <a:gd name="connsiteX1" fmla="*/ 264202 w 918524"/>
                      <a:gd name="connsiteY1" fmla="*/ 223173 h 923906"/>
                      <a:gd name="connsiteX2" fmla="*/ 459262 w 918524"/>
                      <a:gd name="connsiteY2" fmla="*/ 0 h 923906"/>
                      <a:gd name="connsiteX3" fmla="*/ 654322 w 918524"/>
                      <a:gd name="connsiteY3" fmla="*/ 223173 h 923906"/>
                      <a:gd name="connsiteX4" fmla="*/ 916461 w 918524"/>
                      <a:gd name="connsiteY4" fmla="*/ 349269 h 923906"/>
                      <a:gd name="connsiteX5" fmla="*/ 774876 w 918524"/>
                      <a:gd name="connsiteY5" fmla="*/ 613293 h 923906"/>
                      <a:gd name="connsiteX6" fmla="*/ 741827 w 918524"/>
                      <a:gd name="connsiteY6" fmla="*/ 914398 h 923906"/>
                      <a:gd name="connsiteX7" fmla="*/ 459262 w 918524"/>
                      <a:gd name="connsiteY7" fmla="*/ 854400 h 923906"/>
                      <a:gd name="connsiteX8" fmla="*/ 176697 w 918524"/>
                      <a:gd name="connsiteY8" fmla="*/ 914398 h 923906"/>
                      <a:gd name="connsiteX9" fmla="*/ 143648 w 918524"/>
                      <a:gd name="connsiteY9" fmla="*/ 613293 h 923906"/>
                      <a:gd name="connsiteX10" fmla="*/ 2063 w 918524"/>
                      <a:gd name="connsiteY10" fmla="*/ 349269 h 923906"/>
                      <a:gd name="connsiteX0" fmla="*/ 2063 w 918524"/>
                      <a:gd name="connsiteY0" fmla="*/ 349269 h 923906"/>
                      <a:gd name="connsiteX1" fmla="*/ 264202 w 918524"/>
                      <a:gd name="connsiteY1" fmla="*/ 223173 h 923906"/>
                      <a:gd name="connsiteX2" fmla="*/ 459262 w 918524"/>
                      <a:gd name="connsiteY2" fmla="*/ 0 h 923906"/>
                      <a:gd name="connsiteX3" fmla="*/ 654322 w 918524"/>
                      <a:gd name="connsiteY3" fmla="*/ 223173 h 923906"/>
                      <a:gd name="connsiteX4" fmla="*/ 916461 w 918524"/>
                      <a:gd name="connsiteY4" fmla="*/ 349269 h 923906"/>
                      <a:gd name="connsiteX5" fmla="*/ 774876 w 918524"/>
                      <a:gd name="connsiteY5" fmla="*/ 613293 h 923906"/>
                      <a:gd name="connsiteX6" fmla="*/ 741827 w 918524"/>
                      <a:gd name="connsiteY6" fmla="*/ 914398 h 923906"/>
                      <a:gd name="connsiteX7" fmla="*/ 459262 w 918524"/>
                      <a:gd name="connsiteY7" fmla="*/ 854400 h 923906"/>
                      <a:gd name="connsiteX8" fmla="*/ 176697 w 918524"/>
                      <a:gd name="connsiteY8" fmla="*/ 914398 h 923906"/>
                      <a:gd name="connsiteX9" fmla="*/ 143648 w 918524"/>
                      <a:gd name="connsiteY9" fmla="*/ 613293 h 923906"/>
                      <a:gd name="connsiteX10" fmla="*/ 2063 w 918524"/>
                      <a:gd name="connsiteY10" fmla="*/ 349269 h 923906"/>
                      <a:gd name="connsiteX0" fmla="*/ 2063 w 918524"/>
                      <a:gd name="connsiteY0" fmla="*/ 349269 h 923906"/>
                      <a:gd name="connsiteX1" fmla="*/ 264202 w 918524"/>
                      <a:gd name="connsiteY1" fmla="*/ 223173 h 923906"/>
                      <a:gd name="connsiteX2" fmla="*/ 459262 w 918524"/>
                      <a:gd name="connsiteY2" fmla="*/ 0 h 923906"/>
                      <a:gd name="connsiteX3" fmla="*/ 654322 w 918524"/>
                      <a:gd name="connsiteY3" fmla="*/ 223173 h 923906"/>
                      <a:gd name="connsiteX4" fmla="*/ 916461 w 918524"/>
                      <a:gd name="connsiteY4" fmla="*/ 349269 h 923906"/>
                      <a:gd name="connsiteX5" fmla="*/ 774876 w 918524"/>
                      <a:gd name="connsiteY5" fmla="*/ 613293 h 923906"/>
                      <a:gd name="connsiteX6" fmla="*/ 741827 w 918524"/>
                      <a:gd name="connsiteY6" fmla="*/ 914398 h 923906"/>
                      <a:gd name="connsiteX7" fmla="*/ 459262 w 918524"/>
                      <a:gd name="connsiteY7" fmla="*/ 854400 h 923906"/>
                      <a:gd name="connsiteX8" fmla="*/ 176697 w 918524"/>
                      <a:gd name="connsiteY8" fmla="*/ 914398 h 923906"/>
                      <a:gd name="connsiteX9" fmla="*/ 143648 w 918524"/>
                      <a:gd name="connsiteY9" fmla="*/ 613293 h 923906"/>
                      <a:gd name="connsiteX10" fmla="*/ 2063 w 918524"/>
                      <a:gd name="connsiteY10" fmla="*/ 349269 h 923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15875">
                    <a:solidFill>
                      <a:srgbClr val="FFFF00"/>
                    </a:solidFill>
                  </a:ln>
                  <a:effectLst>
                    <a:innerShdw blurRad="292100">
                      <a:srgbClr val="FFC000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" name="五角星 2">
                    <a:extLst>
                      <a:ext uri="{FF2B5EF4-FFF2-40B4-BE49-F238E27FC236}">
                        <a16:creationId xmlns:a16="http://schemas.microsoft.com/office/drawing/2014/main" id="{0DD86250-CF6A-4D29-9553-AE1CF6F597F0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" fmla="*/ 0 w 914398"/>
                      <a:gd name="connsiteY0" fmla="*/ 349269 h 923906"/>
                      <a:gd name="connsiteX1" fmla="*/ 262139 w 914398"/>
                      <a:gd name="connsiteY1" fmla="*/ 223173 h 923906"/>
                      <a:gd name="connsiteX2" fmla="*/ 457199 w 914398"/>
                      <a:gd name="connsiteY2" fmla="*/ 0 h 923906"/>
                      <a:gd name="connsiteX3" fmla="*/ 652259 w 914398"/>
                      <a:gd name="connsiteY3" fmla="*/ 223173 h 923906"/>
                      <a:gd name="connsiteX4" fmla="*/ 914398 w 914398"/>
                      <a:gd name="connsiteY4" fmla="*/ 349269 h 923906"/>
                      <a:gd name="connsiteX5" fmla="*/ 772813 w 914398"/>
                      <a:gd name="connsiteY5" fmla="*/ 613293 h 923906"/>
                      <a:gd name="connsiteX6" fmla="*/ 739764 w 914398"/>
                      <a:gd name="connsiteY6" fmla="*/ 914398 h 923906"/>
                      <a:gd name="connsiteX7" fmla="*/ 457199 w 914398"/>
                      <a:gd name="connsiteY7" fmla="*/ 854400 h 923906"/>
                      <a:gd name="connsiteX8" fmla="*/ 174634 w 914398"/>
                      <a:gd name="connsiteY8" fmla="*/ 914398 h 923906"/>
                      <a:gd name="connsiteX9" fmla="*/ 141585 w 914398"/>
                      <a:gd name="connsiteY9" fmla="*/ 613293 h 923906"/>
                      <a:gd name="connsiteX10" fmla="*/ 0 w 914398"/>
                      <a:gd name="connsiteY10" fmla="*/ 349269 h 923906"/>
                      <a:gd name="connsiteX0" fmla="*/ 0 w 916461"/>
                      <a:gd name="connsiteY0" fmla="*/ 349269 h 923906"/>
                      <a:gd name="connsiteX1" fmla="*/ 262139 w 916461"/>
                      <a:gd name="connsiteY1" fmla="*/ 223173 h 923906"/>
                      <a:gd name="connsiteX2" fmla="*/ 457199 w 916461"/>
                      <a:gd name="connsiteY2" fmla="*/ 0 h 923906"/>
                      <a:gd name="connsiteX3" fmla="*/ 652259 w 916461"/>
                      <a:gd name="connsiteY3" fmla="*/ 223173 h 923906"/>
                      <a:gd name="connsiteX4" fmla="*/ 914398 w 916461"/>
                      <a:gd name="connsiteY4" fmla="*/ 349269 h 923906"/>
                      <a:gd name="connsiteX5" fmla="*/ 772813 w 916461"/>
                      <a:gd name="connsiteY5" fmla="*/ 613293 h 923906"/>
                      <a:gd name="connsiteX6" fmla="*/ 739764 w 916461"/>
                      <a:gd name="connsiteY6" fmla="*/ 914398 h 923906"/>
                      <a:gd name="connsiteX7" fmla="*/ 457199 w 916461"/>
                      <a:gd name="connsiteY7" fmla="*/ 854400 h 923906"/>
                      <a:gd name="connsiteX8" fmla="*/ 174634 w 916461"/>
                      <a:gd name="connsiteY8" fmla="*/ 914398 h 923906"/>
                      <a:gd name="connsiteX9" fmla="*/ 141585 w 916461"/>
                      <a:gd name="connsiteY9" fmla="*/ 613293 h 923906"/>
                      <a:gd name="connsiteX10" fmla="*/ 0 w 916461"/>
                      <a:gd name="connsiteY10" fmla="*/ 349269 h 923906"/>
                      <a:gd name="connsiteX0" fmla="*/ 0 w 916461"/>
                      <a:gd name="connsiteY0" fmla="*/ 349269 h 923906"/>
                      <a:gd name="connsiteX1" fmla="*/ 262139 w 916461"/>
                      <a:gd name="connsiteY1" fmla="*/ 223173 h 923906"/>
                      <a:gd name="connsiteX2" fmla="*/ 457199 w 916461"/>
                      <a:gd name="connsiteY2" fmla="*/ 0 h 923906"/>
                      <a:gd name="connsiteX3" fmla="*/ 652259 w 916461"/>
                      <a:gd name="connsiteY3" fmla="*/ 223173 h 923906"/>
                      <a:gd name="connsiteX4" fmla="*/ 914398 w 916461"/>
                      <a:gd name="connsiteY4" fmla="*/ 349269 h 923906"/>
                      <a:gd name="connsiteX5" fmla="*/ 772813 w 916461"/>
                      <a:gd name="connsiteY5" fmla="*/ 613293 h 923906"/>
                      <a:gd name="connsiteX6" fmla="*/ 739764 w 916461"/>
                      <a:gd name="connsiteY6" fmla="*/ 914398 h 923906"/>
                      <a:gd name="connsiteX7" fmla="*/ 457199 w 916461"/>
                      <a:gd name="connsiteY7" fmla="*/ 854400 h 923906"/>
                      <a:gd name="connsiteX8" fmla="*/ 174634 w 916461"/>
                      <a:gd name="connsiteY8" fmla="*/ 914398 h 923906"/>
                      <a:gd name="connsiteX9" fmla="*/ 141585 w 916461"/>
                      <a:gd name="connsiteY9" fmla="*/ 613293 h 923906"/>
                      <a:gd name="connsiteX10" fmla="*/ 0 w 916461"/>
                      <a:gd name="connsiteY10" fmla="*/ 349269 h 923906"/>
                      <a:gd name="connsiteX0" fmla="*/ 2063 w 918524"/>
                      <a:gd name="connsiteY0" fmla="*/ 349269 h 923906"/>
                      <a:gd name="connsiteX1" fmla="*/ 264202 w 918524"/>
                      <a:gd name="connsiteY1" fmla="*/ 223173 h 923906"/>
                      <a:gd name="connsiteX2" fmla="*/ 459262 w 918524"/>
                      <a:gd name="connsiteY2" fmla="*/ 0 h 923906"/>
                      <a:gd name="connsiteX3" fmla="*/ 654322 w 918524"/>
                      <a:gd name="connsiteY3" fmla="*/ 223173 h 923906"/>
                      <a:gd name="connsiteX4" fmla="*/ 916461 w 918524"/>
                      <a:gd name="connsiteY4" fmla="*/ 349269 h 923906"/>
                      <a:gd name="connsiteX5" fmla="*/ 774876 w 918524"/>
                      <a:gd name="connsiteY5" fmla="*/ 613293 h 923906"/>
                      <a:gd name="connsiteX6" fmla="*/ 741827 w 918524"/>
                      <a:gd name="connsiteY6" fmla="*/ 914398 h 923906"/>
                      <a:gd name="connsiteX7" fmla="*/ 459262 w 918524"/>
                      <a:gd name="connsiteY7" fmla="*/ 854400 h 923906"/>
                      <a:gd name="connsiteX8" fmla="*/ 176697 w 918524"/>
                      <a:gd name="connsiteY8" fmla="*/ 914398 h 923906"/>
                      <a:gd name="connsiteX9" fmla="*/ 143648 w 918524"/>
                      <a:gd name="connsiteY9" fmla="*/ 613293 h 923906"/>
                      <a:gd name="connsiteX10" fmla="*/ 2063 w 918524"/>
                      <a:gd name="connsiteY10" fmla="*/ 349269 h 923906"/>
                      <a:gd name="connsiteX0" fmla="*/ 2063 w 918524"/>
                      <a:gd name="connsiteY0" fmla="*/ 349269 h 923906"/>
                      <a:gd name="connsiteX1" fmla="*/ 264202 w 918524"/>
                      <a:gd name="connsiteY1" fmla="*/ 223173 h 923906"/>
                      <a:gd name="connsiteX2" fmla="*/ 459262 w 918524"/>
                      <a:gd name="connsiteY2" fmla="*/ 0 h 923906"/>
                      <a:gd name="connsiteX3" fmla="*/ 654322 w 918524"/>
                      <a:gd name="connsiteY3" fmla="*/ 223173 h 923906"/>
                      <a:gd name="connsiteX4" fmla="*/ 916461 w 918524"/>
                      <a:gd name="connsiteY4" fmla="*/ 349269 h 923906"/>
                      <a:gd name="connsiteX5" fmla="*/ 774876 w 918524"/>
                      <a:gd name="connsiteY5" fmla="*/ 613293 h 923906"/>
                      <a:gd name="connsiteX6" fmla="*/ 741827 w 918524"/>
                      <a:gd name="connsiteY6" fmla="*/ 914398 h 923906"/>
                      <a:gd name="connsiteX7" fmla="*/ 459262 w 918524"/>
                      <a:gd name="connsiteY7" fmla="*/ 854400 h 923906"/>
                      <a:gd name="connsiteX8" fmla="*/ 176697 w 918524"/>
                      <a:gd name="connsiteY8" fmla="*/ 914398 h 923906"/>
                      <a:gd name="connsiteX9" fmla="*/ 143648 w 918524"/>
                      <a:gd name="connsiteY9" fmla="*/ 613293 h 923906"/>
                      <a:gd name="connsiteX10" fmla="*/ 2063 w 918524"/>
                      <a:gd name="connsiteY10" fmla="*/ 349269 h 923906"/>
                      <a:gd name="connsiteX0" fmla="*/ 2063 w 918524"/>
                      <a:gd name="connsiteY0" fmla="*/ 349269 h 923906"/>
                      <a:gd name="connsiteX1" fmla="*/ 264202 w 918524"/>
                      <a:gd name="connsiteY1" fmla="*/ 223173 h 923906"/>
                      <a:gd name="connsiteX2" fmla="*/ 459262 w 918524"/>
                      <a:gd name="connsiteY2" fmla="*/ 0 h 923906"/>
                      <a:gd name="connsiteX3" fmla="*/ 654322 w 918524"/>
                      <a:gd name="connsiteY3" fmla="*/ 223173 h 923906"/>
                      <a:gd name="connsiteX4" fmla="*/ 916461 w 918524"/>
                      <a:gd name="connsiteY4" fmla="*/ 349269 h 923906"/>
                      <a:gd name="connsiteX5" fmla="*/ 774876 w 918524"/>
                      <a:gd name="connsiteY5" fmla="*/ 613293 h 923906"/>
                      <a:gd name="connsiteX6" fmla="*/ 741827 w 918524"/>
                      <a:gd name="connsiteY6" fmla="*/ 914398 h 923906"/>
                      <a:gd name="connsiteX7" fmla="*/ 459262 w 918524"/>
                      <a:gd name="connsiteY7" fmla="*/ 854400 h 923906"/>
                      <a:gd name="connsiteX8" fmla="*/ 176697 w 918524"/>
                      <a:gd name="connsiteY8" fmla="*/ 914398 h 923906"/>
                      <a:gd name="connsiteX9" fmla="*/ 143648 w 918524"/>
                      <a:gd name="connsiteY9" fmla="*/ 613293 h 923906"/>
                      <a:gd name="connsiteX10" fmla="*/ 2063 w 918524"/>
                      <a:gd name="connsiteY10" fmla="*/ 349269 h 923906"/>
                      <a:gd name="connsiteX0" fmla="*/ 2063 w 918524"/>
                      <a:gd name="connsiteY0" fmla="*/ 349269 h 923906"/>
                      <a:gd name="connsiteX1" fmla="*/ 264202 w 918524"/>
                      <a:gd name="connsiteY1" fmla="*/ 223173 h 923906"/>
                      <a:gd name="connsiteX2" fmla="*/ 459262 w 918524"/>
                      <a:gd name="connsiteY2" fmla="*/ 0 h 923906"/>
                      <a:gd name="connsiteX3" fmla="*/ 654322 w 918524"/>
                      <a:gd name="connsiteY3" fmla="*/ 223173 h 923906"/>
                      <a:gd name="connsiteX4" fmla="*/ 916461 w 918524"/>
                      <a:gd name="connsiteY4" fmla="*/ 349269 h 923906"/>
                      <a:gd name="connsiteX5" fmla="*/ 774876 w 918524"/>
                      <a:gd name="connsiteY5" fmla="*/ 613293 h 923906"/>
                      <a:gd name="connsiteX6" fmla="*/ 741827 w 918524"/>
                      <a:gd name="connsiteY6" fmla="*/ 914398 h 923906"/>
                      <a:gd name="connsiteX7" fmla="*/ 459262 w 918524"/>
                      <a:gd name="connsiteY7" fmla="*/ 854400 h 923906"/>
                      <a:gd name="connsiteX8" fmla="*/ 176697 w 918524"/>
                      <a:gd name="connsiteY8" fmla="*/ 914398 h 923906"/>
                      <a:gd name="connsiteX9" fmla="*/ 143648 w 918524"/>
                      <a:gd name="connsiteY9" fmla="*/ 613293 h 923906"/>
                      <a:gd name="connsiteX10" fmla="*/ 2063 w 918524"/>
                      <a:gd name="connsiteY10" fmla="*/ 349269 h 923906"/>
                      <a:gd name="connsiteX0" fmla="*/ 654322 w 918524"/>
                      <a:gd name="connsiteY0" fmla="*/ 223173 h 923906"/>
                      <a:gd name="connsiteX1" fmla="*/ 916461 w 918524"/>
                      <a:gd name="connsiteY1" fmla="*/ 349269 h 923906"/>
                      <a:gd name="connsiteX2" fmla="*/ 774876 w 918524"/>
                      <a:gd name="connsiteY2" fmla="*/ 613293 h 923906"/>
                      <a:gd name="connsiteX3" fmla="*/ 741827 w 918524"/>
                      <a:gd name="connsiteY3" fmla="*/ 914398 h 923906"/>
                      <a:gd name="connsiteX4" fmla="*/ 459262 w 918524"/>
                      <a:gd name="connsiteY4" fmla="*/ 854400 h 923906"/>
                      <a:gd name="connsiteX5" fmla="*/ 176697 w 918524"/>
                      <a:gd name="connsiteY5" fmla="*/ 914398 h 923906"/>
                      <a:gd name="connsiteX6" fmla="*/ 143648 w 918524"/>
                      <a:gd name="connsiteY6" fmla="*/ 613293 h 923906"/>
                      <a:gd name="connsiteX7" fmla="*/ 2063 w 918524"/>
                      <a:gd name="connsiteY7" fmla="*/ 349269 h 923906"/>
                      <a:gd name="connsiteX8" fmla="*/ 264202 w 918524"/>
                      <a:gd name="connsiteY8" fmla="*/ 223173 h 923906"/>
                      <a:gd name="connsiteX9" fmla="*/ 459262 w 918524"/>
                      <a:gd name="connsiteY9" fmla="*/ 0 h 923906"/>
                      <a:gd name="connsiteX10" fmla="*/ 715845 w 918524"/>
                      <a:gd name="connsiteY10" fmla="*/ 284696 h 923906"/>
                      <a:gd name="connsiteX0" fmla="*/ 916461 w 918524"/>
                      <a:gd name="connsiteY0" fmla="*/ 349269 h 923906"/>
                      <a:gd name="connsiteX1" fmla="*/ 774876 w 918524"/>
                      <a:gd name="connsiteY1" fmla="*/ 613293 h 923906"/>
                      <a:gd name="connsiteX2" fmla="*/ 741827 w 918524"/>
                      <a:gd name="connsiteY2" fmla="*/ 914398 h 923906"/>
                      <a:gd name="connsiteX3" fmla="*/ 459262 w 918524"/>
                      <a:gd name="connsiteY3" fmla="*/ 854400 h 923906"/>
                      <a:gd name="connsiteX4" fmla="*/ 176697 w 918524"/>
                      <a:gd name="connsiteY4" fmla="*/ 914398 h 923906"/>
                      <a:gd name="connsiteX5" fmla="*/ 143648 w 918524"/>
                      <a:gd name="connsiteY5" fmla="*/ 613293 h 923906"/>
                      <a:gd name="connsiteX6" fmla="*/ 2063 w 918524"/>
                      <a:gd name="connsiteY6" fmla="*/ 349269 h 923906"/>
                      <a:gd name="connsiteX7" fmla="*/ 264202 w 918524"/>
                      <a:gd name="connsiteY7" fmla="*/ 223173 h 923906"/>
                      <a:gd name="connsiteX8" fmla="*/ 459262 w 918524"/>
                      <a:gd name="connsiteY8" fmla="*/ 0 h 923906"/>
                      <a:gd name="connsiteX9" fmla="*/ 715845 w 918524"/>
                      <a:gd name="connsiteY9" fmla="*/ 284696 h 923906"/>
                      <a:gd name="connsiteX0" fmla="*/ 774876 w 774876"/>
                      <a:gd name="connsiteY0" fmla="*/ 613293 h 923906"/>
                      <a:gd name="connsiteX1" fmla="*/ 741827 w 774876"/>
                      <a:gd name="connsiteY1" fmla="*/ 914398 h 923906"/>
                      <a:gd name="connsiteX2" fmla="*/ 459262 w 774876"/>
                      <a:gd name="connsiteY2" fmla="*/ 854400 h 923906"/>
                      <a:gd name="connsiteX3" fmla="*/ 176697 w 774876"/>
                      <a:gd name="connsiteY3" fmla="*/ 914398 h 923906"/>
                      <a:gd name="connsiteX4" fmla="*/ 143648 w 774876"/>
                      <a:gd name="connsiteY4" fmla="*/ 613293 h 923906"/>
                      <a:gd name="connsiteX5" fmla="*/ 2063 w 774876"/>
                      <a:gd name="connsiteY5" fmla="*/ 349269 h 923906"/>
                      <a:gd name="connsiteX6" fmla="*/ 264202 w 774876"/>
                      <a:gd name="connsiteY6" fmla="*/ 223173 h 923906"/>
                      <a:gd name="connsiteX7" fmla="*/ 459262 w 774876"/>
                      <a:gd name="connsiteY7" fmla="*/ 0 h 923906"/>
                      <a:gd name="connsiteX8" fmla="*/ 715845 w 774876"/>
                      <a:gd name="connsiteY8" fmla="*/ 284696 h 923906"/>
                      <a:gd name="connsiteX0" fmla="*/ 741827 w 741827"/>
                      <a:gd name="connsiteY0" fmla="*/ 914398 h 923906"/>
                      <a:gd name="connsiteX1" fmla="*/ 459262 w 741827"/>
                      <a:gd name="connsiteY1" fmla="*/ 854400 h 923906"/>
                      <a:gd name="connsiteX2" fmla="*/ 176697 w 741827"/>
                      <a:gd name="connsiteY2" fmla="*/ 914398 h 923906"/>
                      <a:gd name="connsiteX3" fmla="*/ 143648 w 741827"/>
                      <a:gd name="connsiteY3" fmla="*/ 613293 h 923906"/>
                      <a:gd name="connsiteX4" fmla="*/ 2063 w 741827"/>
                      <a:gd name="connsiteY4" fmla="*/ 349269 h 923906"/>
                      <a:gd name="connsiteX5" fmla="*/ 264202 w 741827"/>
                      <a:gd name="connsiteY5" fmla="*/ 223173 h 923906"/>
                      <a:gd name="connsiteX6" fmla="*/ 459262 w 741827"/>
                      <a:gd name="connsiteY6" fmla="*/ 0 h 923906"/>
                      <a:gd name="connsiteX7" fmla="*/ 715845 w 741827"/>
                      <a:gd name="connsiteY7" fmla="*/ 284696 h 923906"/>
                      <a:gd name="connsiteX0" fmla="*/ 459262 w 715845"/>
                      <a:gd name="connsiteY0" fmla="*/ 854400 h 916632"/>
                      <a:gd name="connsiteX1" fmla="*/ 176697 w 715845"/>
                      <a:gd name="connsiteY1" fmla="*/ 914398 h 916632"/>
                      <a:gd name="connsiteX2" fmla="*/ 143648 w 715845"/>
                      <a:gd name="connsiteY2" fmla="*/ 613293 h 916632"/>
                      <a:gd name="connsiteX3" fmla="*/ 2063 w 715845"/>
                      <a:gd name="connsiteY3" fmla="*/ 349269 h 916632"/>
                      <a:gd name="connsiteX4" fmla="*/ 264202 w 715845"/>
                      <a:gd name="connsiteY4" fmla="*/ 223173 h 916632"/>
                      <a:gd name="connsiteX5" fmla="*/ 459262 w 715845"/>
                      <a:gd name="connsiteY5" fmla="*/ 0 h 916632"/>
                      <a:gd name="connsiteX6" fmla="*/ 715845 w 715845"/>
                      <a:gd name="connsiteY6" fmla="*/ 284696 h 916632"/>
                      <a:gd name="connsiteX0" fmla="*/ 176697 w 715845"/>
                      <a:gd name="connsiteY0" fmla="*/ 914398 h 914398"/>
                      <a:gd name="connsiteX1" fmla="*/ 143648 w 715845"/>
                      <a:gd name="connsiteY1" fmla="*/ 613293 h 914398"/>
                      <a:gd name="connsiteX2" fmla="*/ 2063 w 715845"/>
                      <a:gd name="connsiteY2" fmla="*/ 349269 h 914398"/>
                      <a:gd name="connsiteX3" fmla="*/ 264202 w 715845"/>
                      <a:gd name="connsiteY3" fmla="*/ 223173 h 914398"/>
                      <a:gd name="connsiteX4" fmla="*/ 459262 w 715845"/>
                      <a:gd name="connsiteY4" fmla="*/ 0 h 914398"/>
                      <a:gd name="connsiteX5" fmla="*/ 715845 w 715845"/>
                      <a:gd name="connsiteY5" fmla="*/ 284696 h 914398"/>
                      <a:gd name="connsiteX0" fmla="*/ 143648 w 715845"/>
                      <a:gd name="connsiteY0" fmla="*/ 613293 h 613293"/>
                      <a:gd name="connsiteX1" fmla="*/ 2063 w 715845"/>
                      <a:gd name="connsiteY1" fmla="*/ 349269 h 613293"/>
                      <a:gd name="connsiteX2" fmla="*/ 264202 w 715845"/>
                      <a:gd name="connsiteY2" fmla="*/ 223173 h 613293"/>
                      <a:gd name="connsiteX3" fmla="*/ 459262 w 715845"/>
                      <a:gd name="connsiteY3" fmla="*/ 0 h 613293"/>
                      <a:gd name="connsiteX4" fmla="*/ 715845 w 715845"/>
                      <a:gd name="connsiteY4" fmla="*/ 284696 h 613293"/>
                      <a:gd name="connsiteX0" fmla="*/ 0 w 713782"/>
                      <a:gd name="connsiteY0" fmla="*/ 349269 h 349269"/>
                      <a:gd name="connsiteX1" fmla="*/ 262139 w 713782"/>
                      <a:gd name="connsiteY1" fmla="*/ 223173 h 349269"/>
                      <a:gd name="connsiteX2" fmla="*/ 457199 w 713782"/>
                      <a:gd name="connsiteY2" fmla="*/ 0 h 349269"/>
                      <a:gd name="connsiteX3" fmla="*/ 713782 w 713782"/>
                      <a:gd name="connsiteY3" fmla="*/ 284696 h 349269"/>
                      <a:gd name="connsiteX0" fmla="*/ 0 w 457199"/>
                      <a:gd name="connsiteY0" fmla="*/ 349269 h 349269"/>
                      <a:gd name="connsiteX1" fmla="*/ 262139 w 457199"/>
                      <a:gd name="connsiteY1" fmla="*/ 223173 h 349269"/>
                      <a:gd name="connsiteX2" fmla="*/ 457199 w 457199"/>
                      <a:gd name="connsiteY2" fmla="*/ 0 h 349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" name="五角星 2">
                    <a:extLst>
                      <a:ext uri="{FF2B5EF4-FFF2-40B4-BE49-F238E27FC236}">
                        <a16:creationId xmlns:a16="http://schemas.microsoft.com/office/drawing/2014/main" id="{84A2DF1E-1F1E-461E-B905-82B9C6513FE7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" fmla="*/ 0 w 914398"/>
                      <a:gd name="connsiteY0" fmla="*/ 349269 h 923906"/>
                      <a:gd name="connsiteX1" fmla="*/ 262139 w 914398"/>
                      <a:gd name="connsiteY1" fmla="*/ 223173 h 923906"/>
                      <a:gd name="connsiteX2" fmla="*/ 457199 w 914398"/>
                      <a:gd name="connsiteY2" fmla="*/ 0 h 923906"/>
                      <a:gd name="connsiteX3" fmla="*/ 652259 w 914398"/>
                      <a:gd name="connsiteY3" fmla="*/ 223173 h 923906"/>
                      <a:gd name="connsiteX4" fmla="*/ 914398 w 914398"/>
                      <a:gd name="connsiteY4" fmla="*/ 349269 h 923906"/>
                      <a:gd name="connsiteX5" fmla="*/ 772813 w 914398"/>
                      <a:gd name="connsiteY5" fmla="*/ 613293 h 923906"/>
                      <a:gd name="connsiteX6" fmla="*/ 739764 w 914398"/>
                      <a:gd name="connsiteY6" fmla="*/ 914398 h 923906"/>
                      <a:gd name="connsiteX7" fmla="*/ 457199 w 914398"/>
                      <a:gd name="connsiteY7" fmla="*/ 854400 h 923906"/>
                      <a:gd name="connsiteX8" fmla="*/ 174634 w 914398"/>
                      <a:gd name="connsiteY8" fmla="*/ 914398 h 923906"/>
                      <a:gd name="connsiteX9" fmla="*/ 141585 w 914398"/>
                      <a:gd name="connsiteY9" fmla="*/ 613293 h 923906"/>
                      <a:gd name="connsiteX10" fmla="*/ 0 w 914398"/>
                      <a:gd name="connsiteY10" fmla="*/ 349269 h 923906"/>
                      <a:gd name="connsiteX0" fmla="*/ 0 w 916461"/>
                      <a:gd name="connsiteY0" fmla="*/ 349269 h 923906"/>
                      <a:gd name="connsiteX1" fmla="*/ 262139 w 916461"/>
                      <a:gd name="connsiteY1" fmla="*/ 223173 h 923906"/>
                      <a:gd name="connsiteX2" fmla="*/ 457199 w 916461"/>
                      <a:gd name="connsiteY2" fmla="*/ 0 h 923906"/>
                      <a:gd name="connsiteX3" fmla="*/ 652259 w 916461"/>
                      <a:gd name="connsiteY3" fmla="*/ 223173 h 923906"/>
                      <a:gd name="connsiteX4" fmla="*/ 914398 w 916461"/>
                      <a:gd name="connsiteY4" fmla="*/ 349269 h 923906"/>
                      <a:gd name="connsiteX5" fmla="*/ 772813 w 916461"/>
                      <a:gd name="connsiteY5" fmla="*/ 613293 h 923906"/>
                      <a:gd name="connsiteX6" fmla="*/ 739764 w 916461"/>
                      <a:gd name="connsiteY6" fmla="*/ 914398 h 923906"/>
                      <a:gd name="connsiteX7" fmla="*/ 457199 w 916461"/>
                      <a:gd name="connsiteY7" fmla="*/ 854400 h 923906"/>
                      <a:gd name="connsiteX8" fmla="*/ 174634 w 916461"/>
                      <a:gd name="connsiteY8" fmla="*/ 914398 h 923906"/>
                      <a:gd name="connsiteX9" fmla="*/ 141585 w 916461"/>
                      <a:gd name="connsiteY9" fmla="*/ 613293 h 923906"/>
                      <a:gd name="connsiteX10" fmla="*/ 0 w 916461"/>
                      <a:gd name="connsiteY10" fmla="*/ 349269 h 923906"/>
                      <a:gd name="connsiteX0" fmla="*/ 0 w 916461"/>
                      <a:gd name="connsiteY0" fmla="*/ 349269 h 923906"/>
                      <a:gd name="connsiteX1" fmla="*/ 262139 w 916461"/>
                      <a:gd name="connsiteY1" fmla="*/ 223173 h 923906"/>
                      <a:gd name="connsiteX2" fmla="*/ 457199 w 916461"/>
                      <a:gd name="connsiteY2" fmla="*/ 0 h 923906"/>
                      <a:gd name="connsiteX3" fmla="*/ 652259 w 916461"/>
                      <a:gd name="connsiteY3" fmla="*/ 223173 h 923906"/>
                      <a:gd name="connsiteX4" fmla="*/ 914398 w 916461"/>
                      <a:gd name="connsiteY4" fmla="*/ 349269 h 923906"/>
                      <a:gd name="connsiteX5" fmla="*/ 772813 w 916461"/>
                      <a:gd name="connsiteY5" fmla="*/ 613293 h 923906"/>
                      <a:gd name="connsiteX6" fmla="*/ 739764 w 916461"/>
                      <a:gd name="connsiteY6" fmla="*/ 914398 h 923906"/>
                      <a:gd name="connsiteX7" fmla="*/ 457199 w 916461"/>
                      <a:gd name="connsiteY7" fmla="*/ 854400 h 923906"/>
                      <a:gd name="connsiteX8" fmla="*/ 174634 w 916461"/>
                      <a:gd name="connsiteY8" fmla="*/ 914398 h 923906"/>
                      <a:gd name="connsiteX9" fmla="*/ 141585 w 916461"/>
                      <a:gd name="connsiteY9" fmla="*/ 613293 h 923906"/>
                      <a:gd name="connsiteX10" fmla="*/ 0 w 916461"/>
                      <a:gd name="connsiteY10" fmla="*/ 349269 h 923906"/>
                      <a:gd name="connsiteX0" fmla="*/ 2063 w 918524"/>
                      <a:gd name="connsiteY0" fmla="*/ 349269 h 923906"/>
                      <a:gd name="connsiteX1" fmla="*/ 264202 w 918524"/>
                      <a:gd name="connsiteY1" fmla="*/ 223173 h 923906"/>
                      <a:gd name="connsiteX2" fmla="*/ 459262 w 918524"/>
                      <a:gd name="connsiteY2" fmla="*/ 0 h 923906"/>
                      <a:gd name="connsiteX3" fmla="*/ 654322 w 918524"/>
                      <a:gd name="connsiteY3" fmla="*/ 223173 h 923906"/>
                      <a:gd name="connsiteX4" fmla="*/ 916461 w 918524"/>
                      <a:gd name="connsiteY4" fmla="*/ 349269 h 923906"/>
                      <a:gd name="connsiteX5" fmla="*/ 774876 w 918524"/>
                      <a:gd name="connsiteY5" fmla="*/ 613293 h 923906"/>
                      <a:gd name="connsiteX6" fmla="*/ 741827 w 918524"/>
                      <a:gd name="connsiteY6" fmla="*/ 914398 h 923906"/>
                      <a:gd name="connsiteX7" fmla="*/ 459262 w 918524"/>
                      <a:gd name="connsiteY7" fmla="*/ 854400 h 923906"/>
                      <a:gd name="connsiteX8" fmla="*/ 176697 w 918524"/>
                      <a:gd name="connsiteY8" fmla="*/ 914398 h 923906"/>
                      <a:gd name="connsiteX9" fmla="*/ 143648 w 918524"/>
                      <a:gd name="connsiteY9" fmla="*/ 613293 h 923906"/>
                      <a:gd name="connsiteX10" fmla="*/ 2063 w 918524"/>
                      <a:gd name="connsiteY10" fmla="*/ 349269 h 923906"/>
                      <a:gd name="connsiteX0" fmla="*/ 2063 w 918524"/>
                      <a:gd name="connsiteY0" fmla="*/ 349269 h 923906"/>
                      <a:gd name="connsiteX1" fmla="*/ 264202 w 918524"/>
                      <a:gd name="connsiteY1" fmla="*/ 223173 h 923906"/>
                      <a:gd name="connsiteX2" fmla="*/ 459262 w 918524"/>
                      <a:gd name="connsiteY2" fmla="*/ 0 h 923906"/>
                      <a:gd name="connsiteX3" fmla="*/ 654322 w 918524"/>
                      <a:gd name="connsiteY3" fmla="*/ 223173 h 923906"/>
                      <a:gd name="connsiteX4" fmla="*/ 916461 w 918524"/>
                      <a:gd name="connsiteY4" fmla="*/ 349269 h 923906"/>
                      <a:gd name="connsiteX5" fmla="*/ 774876 w 918524"/>
                      <a:gd name="connsiteY5" fmla="*/ 613293 h 923906"/>
                      <a:gd name="connsiteX6" fmla="*/ 741827 w 918524"/>
                      <a:gd name="connsiteY6" fmla="*/ 914398 h 923906"/>
                      <a:gd name="connsiteX7" fmla="*/ 459262 w 918524"/>
                      <a:gd name="connsiteY7" fmla="*/ 854400 h 923906"/>
                      <a:gd name="connsiteX8" fmla="*/ 176697 w 918524"/>
                      <a:gd name="connsiteY8" fmla="*/ 914398 h 923906"/>
                      <a:gd name="connsiteX9" fmla="*/ 143648 w 918524"/>
                      <a:gd name="connsiteY9" fmla="*/ 613293 h 923906"/>
                      <a:gd name="connsiteX10" fmla="*/ 2063 w 918524"/>
                      <a:gd name="connsiteY10" fmla="*/ 349269 h 923906"/>
                      <a:gd name="connsiteX0" fmla="*/ 2063 w 918524"/>
                      <a:gd name="connsiteY0" fmla="*/ 349269 h 923906"/>
                      <a:gd name="connsiteX1" fmla="*/ 264202 w 918524"/>
                      <a:gd name="connsiteY1" fmla="*/ 223173 h 923906"/>
                      <a:gd name="connsiteX2" fmla="*/ 459262 w 918524"/>
                      <a:gd name="connsiteY2" fmla="*/ 0 h 923906"/>
                      <a:gd name="connsiteX3" fmla="*/ 654322 w 918524"/>
                      <a:gd name="connsiteY3" fmla="*/ 223173 h 923906"/>
                      <a:gd name="connsiteX4" fmla="*/ 916461 w 918524"/>
                      <a:gd name="connsiteY4" fmla="*/ 349269 h 923906"/>
                      <a:gd name="connsiteX5" fmla="*/ 774876 w 918524"/>
                      <a:gd name="connsiteY5" fmla="*/ 613293 h 923906"/>
                      <a:gd name="connsiteX6" fmla="*/ 741827 w 918524"/>
                      <a:gd name="connsiteY6" fmla="*/ 914398 h 923906"/>
                      <a:gd name="connsiteX7" fmla="*/ 459262 w 918524"/>
                      <a:gd name="connsiteY7" fmla="*/ 854400 h 923906"/>
                      <a:gd name="connsiteX8" fmla="*/ 176697 w 918524"/>
                      <a:gd name="connsiteY8" fmla="*/ 914398 h 923906"/>
                      <a:gd name="connsiteX9" fmla="*/ 143648 w 918524"/>
                      <a:gd name="connsiteY9" fmla="*/ 613293 h 923906"/>
                      <a:gd name="connsiteX10" fmla="*/ 2063 w 918524"/>
                      <a:gd name="connsiteY10" fmla="*/ 349269 h 923906"/>
                      <a:gd name="connsiteX0" fmla="*/ 2063 w 918524"/>
                      <a:gd name="connsiteY0" fmla="*/ 349269 h 923906"/>
                      <a:gd name="connsiteX1" fmla="*/ 264202 w 918524"/>
                      <a:gd name="connsiteY1" fmla="*/ 223173 h 923906"/>
                      <a:gd name="connsiteX2" fmla="*/ 459262 w 918524"/>
                      <a:gd name="connsiteY2" fmla="*/ 0 h 923906"/>
                      <a:gd name="connsiteX3" fmla="*/ 654322 w 918524"/>
                      <a:gd name="connsiteY3" fmla="*/ 223173 h 923906"/>
                      <a:gd name="connsiteX4" fmla="*/ 916461 w 918524"/>
                      <a:gd name="connsiteY4" fmla="*/ 349269 h 923906"/>
                      <a:gd name="connsiteX5" fmla="*/ 774876 w 918524"/>
                      <a:gd name="connsiteY5" fmla="*/ 613293 h 923906"/>
                      <a:gd name="connsiteX6" fmla="*/ 741827 w 918524"/>
                      <a:gd name="connsiteY6" fmla="*/ 914398 h 923906"/>
                      <a:gd name="connsiteX7" fmla="*/ 459262 w 918524"/>
                      <a:gd name="connsiteY7" fmla="*/ 854400 h 923906"/>
                      <a:gd name="connsiteX8" fmla="*/ 176697 w 918524"/>
                      <a:gd name="connsiteY8" fmla="*/ 914398 h 923906"/>
                      <a:gd name="connsiteX9" fmla="*/ 143648 w 918524"/>
                      <a:gd name="connsiteY9" fmla="*/ 613293 h 923906"/>
                      <a:gd name="connsiteX10" fmla="*/ 2063 w 918524"/>
                      <a:gd name="connsiteY10" fmla="*/ 349269 h 923906"/>
                      <a:gd name="connsiteX0" fmla="*/ 654322 w 918524"/>
                      <a:gd name="connsiteY0" fmla="*/ 223173 h 923906"/>
                      <a:gd name="connsiteX1" fmla="*/ 916461 w 918524"/>
                      <a:gd name="connsiteY1" fmla="*/ 349269 h 923906"/>
                      <a:gd name="connsiteX2" fmla="*/ 774876 w 918524"/>
                      <a:gd name="connsiteY2" fmla="*/ 613293 h 923906"/>
                      <a:gd name="connsiteX3" fmla="*/ 741827 w 918524"/>
                      <a:gd name="connsiteY3" fmla="*/ 914398 h 923906"/>
                      <a:gd name="connsiteX4" fmla="*/ 459262 w 918524"/>
                      <a:gd name="connsiteY4" fmla="*/ 854400 h 923906"/>
                      <a:gd name="connsiteX5" fmla="*/ 176697 w 918524"/>
                      <a:gd name="connsiteY5" fmla="*/ 914398 h 923906"/>
                      <a:gd name="connsiteX6" fmla="*/ 143648 w 918524"/>
                      <a:gd name="connsiteY6" fmla="*/ 613293 h 923906"/>
                      <a:gd name="connsiteX7" fmla="*/ 2063 w 918524"/>
                      <a:gd name="connsiteY7" fmla="*/ 349269 h 923906"/>
                      <a:gd name="connsiteX8" fmla="*/ 264202 w 918524"/>
                      <a:gd name="connsiteY8" fmla="*/ 223173 h 923906"/>
                      <a:gd name="connsiteX9" fmla="*/ 459262 w 918524"/>
                      <a:gd name="connsiteY9" fmla="*/ 0 h 923906"/>
                      <a:gd name="connsiteX10" fmla="*/ 715845 w 918524"/>
                      <a:gd name="connsiteY10" fmla="*/ 284696 h 923906"/>
                      <a:gd name="connsiteX0" fmla="*/ 916461 w 918524"/>
                      <a:gd name="connsiteY0" fmla="*/ 349269 h 923906"/>
                      <a:gd name="connsiteX1" fmla="*/ 774876 w 918524"/>
                      <a:gd name="connsiteY1" fmla="*/ 613293 h 923906"/>
                      <a:gd name="connsiteX2" fmla="*/ 741827 w 918524"/>
                      <a:gd name="connsiteY2" fmla="*/ 914398 h 923906"/>
                      <a:gd name="connsiteX3" fmla="*/ 459262 w 918524"/>
                      <a:gd name="connsiteY3" fmla="*/ 854400 h 923906"/>
                      <a:gd name="connsiteX4" fmla="*/ 176697 w 918524"/>
                      <a:gd name="connsiteY4" fmla="*/ 914398 h 923906"/>
                      <a:gd name="connsiteX5" fmla="*/ 143648 w 918524"/>
                      <a:gd name="connsiteY5" fmla="*/ 613293 h 923906"/>
                      <a:gd name="connsiteX6" fmla="*/ 2063 w 918524"/>
                      <a:gd name="connsiteY6" fmla="*/ 349269 h 923906"/>
                      <a:gd name="connsiteX7" fmla="*/ 264202 w 918524"/>
                      <a:gd name="connsiteY7" fmla="*/ 223173 h 923906"/>
                      <a:gd name="connsiteX8" fmla="*/ 459262 w 918524"/>
                      <a:gd name="connsiteY8" fmla="*/ 0 h 923906"/>
                      <a:gd name="connsiteX9" fmla="*/ 715845 w 918524"/>
                      <a:gd name="connsiteY9" fmla="*/ 284696 h 923906"/>
                      <a:gd name="connsiteX0" fmla="*/ 774876 w 774876"/>
                      <a:gd name="connsiteY0" fmla="*/ 613293 h 923906"/>
                      <a:gd name="connsiteX1" fmla="*/ 741827 w 774876"/>
                      <a:gd name="connsiteY1" fmla="*/ 914398 h 923906"/>
                      <a:gd name="connsiteX2" fmla="*/ 459262 w 774876"/>
                      <a:gd name="connsiteY2" fmla="*/ 854400 h 923906"/>
                      <a:gd name="connsiteX3" fmla="*/ 176697 w 774876"/>
                      <a:gd name="connsiteY3" fmla="*/ 914398 h 923906"/>
                      <a:gd name="connsiteX4" fmla="*/ 143648 w 774876"/>
                      <a:gd name="connsiteY4" fmla="*/ 613293 h 923906"/>
                      <a:gd name="connsiteX5" fmla="*/ 2063 w 774876"/>
                      <a:gd name="connsiteY5" fmla="*/ 349269 h 923906"/>
                      <a:gd name="connsiteX6" fmla="*/ 264202 w 774876"/>
                      <a:gd name="connsiteY6" fmla="*/ 223173 h 923906"/>
                      <a:gd name="connsiteX7" fmla="*/ 459262 w 774876"/>
                      <a:gd name="connsiteY7" fmla="*/ 0 h 923906"/>
                      <a:gd name="connsiteX8" fmla="*/ 715845 w 774876"/>
                      <a:gd name="connsiteY8" fmla="*/ 284696 h 923906"/>
                      <a:gd name="connsiteX0" fmla="*/ 741827 w 741827"/>
                      <a:gd name="connsiteY0" fmla="*/ 914398 h 923906"/>
                      <a:gd name="connsiteX1" fmla="*/ 459262 w 741827"/>
                      <a:gd name="connsiteY1" fmla="*/ 854400 h 923906"/>
                      <a:gd name="connsiteX2" fmla="*/ 176697 w 741827"/>
                      <a:gd name="connsiteY2" fmla="*/ 914398 h 923906"/>
                      <a:gd name="connsiteX3" fmla="*/ 143648 w 741827"/>
                      <a:gd name="connsiteY3" fmla="*/ 613293 h 923906"/>
                      <a:gd name="connsiteX4" fmla="*/ 2063 w 741827"/>
                      <a:gd name="connsiteY4" fmla="*/ 349269 h 923906"/>
                      <a:gd name="connsiteX5" fmla="*/ 264202 w 741827"/>
                      <a:gd name="connsiteY5" fmla="*/ 223173 h 923906"/>
                      <a:gd name="connsiteX6" fmla="*/ 459262 w 741827"/>
                      <a:gd name="connsiteY6" fmla="*/ 0 h 923906"/>
                      <a:gd name="connsiteX7" fmla="*/ 715845 w 741827"/>
                      <a:gd name="connsiteY7" fmla="*/ 284696 h 923906"/>
                      <a:gd name="connsiteX0" fmla="*/ 459262 w 715845"/>
                      <a:gd name="connsiteY0" fmla="*/ 854400 h 916632"/>
                      <a:gd name="connsiteX1" fmla="*/ 176697 w 715845"/>
                      <a:gd name="connsiteY1" fmla="*/ 914398 h 916632"/>
                      <a:gd name="connsiteX2" fmla="*/ 143648 w 715845"/>
                      <a:gd name="connsiteY2" fmla="*/ 613293 h 916632"/>
                      <a:gd name="connsiteX3" fmla="*/ 2063 w 715845"/>
                      <a:gd name="connsiteY3" fmla="*/ 349269 h 916632"/>
                      <a:gd name="connsiteX4" fmla="*/ 264202 w 715845"/>
                      <a:gd name="connsiteY4" fmla="*/ 223173 h 916632"/>
                      <a:gd name="connsiteX5" fmla="*/ 459262 w 715845"/>
                      <a:gd name="connsiteY5" fmla="*/ 0 h 916632"/>
                      <a:gd name="connsiteX6" fmla="*/ 715845 w 715845"/>
                      <a:gd name="connsiteY6" fmla="*/ 284696 h 916632"/>
                      <a:gd name="connsiteX0" fmla="*/ 176697 w 715845"/>
                      <a:gd name="connsiteY0" fmla="*/ 914398 h 914398"/>
                      <a:gd name="connsiteX1" fmla="*/ 143648 w 715845"/>
                      <a:gd name="connsiteY1" fmla="*/ 613293 h 914398"/>
                      <a:gd name="connsiteX2" fmla="*/ 2063 w 715845"/>
                      <a:gd name="connsiteY2" fmla="*/ 349269 h 914398"/>
                      <a:gd name="connsiteX3" fmla="*/ 264202 w 715845"/>
                      <a:gd name="connsiteY3" fmla="*/ 223173 h 914398"/>
                      <a:gd name="connsiteX4" fmla="*/ 459262 w 715845"/>
                      <a:gd name="connsiteY4" fmla="*/ 0 h 914398"/>
                      <a:gd name="connsiteX5" fmla="*/ 715845 w 715845"/>
                      <a:gd name="connsiteY5" fmla="*/ 284696 h 914398"/>
                      <a:gd name="connsiteX0" fmla="*/ 143648 w 715845"/>
                      <a:gd name="connsiteY0" fmla="*/ 613293 h 613293"/>
                      <a:gd name="connsiteX1" fmla="*/ 2063 w 715845"/>
                      <a:gd name="connsiteY1" fmla="*/ 349269 h 613293"/>
                      <a:gd name="connsiteX2" fmla="*/ 264202 w 715845"/>
                      <a:gd name="connsiteY2" fmla="*/ 223173 h 613293"/>
                      <a:gd name="connsiteX3" fmla="*/ 459262 w 715845"/>
                      <a:gd name="connsiteY3" fmla="*/ 0 h 613293"/>
                      <a:gd name="connsiteX4" fmla="*/ 715845 w 715845"/>
                      <a:gd name="connsiteY4" fmla="*/ 284696 h 613293"/>
                      <a:gd name="connsiteX0" fmla="*/ 0 w 713782"/>
                      <a:gd name="connsiteY0" fmla="*/ 349269 h 349269"/>
                      <a:gd name="connsiteX1" fmla="*/ 262139 w 713782"/>
                      <a:gd name="connsiteY1" fmla="*/ 223173 h 349269"/>
                      <a:gd name="connsiteX2" fmla="*/ 457199 w 713782"/>
                      <a:gd name="connsiteY2" fmla="*/ 0 h 349269"/>
                      <a:gd name="connsiteX3" fmla="*/ 713782 w 713782"/>
                      <a:gd name="connsiteY3" fmla="*/ 284696 h 349269"/>
                      <a:gd name="connsiteX0" fmla="*/ 0 w 457199"/>
                      <a:gd name="connsiteY0" fmla="*/ 349269 h 349269"/>
                      <a:gd name="connsiteX1" fmla="*/ 262139 w 457199"/>
                      <a:gd name="connsiteY1" fmla="*/ 223173 h 349269"/>
                      <a:gd name="connsiteX2" fmla="*/ 457199 w 457199"/>
                      <a:gd name="connsiteY2" fmla="*/ 0 h 349269"/>
                      <a:gd name="connsiteX0" fmla="*/ 0 w 195060"/>
                      <a:gd name="connsiteY0" fmla="*/ 223173 h 223173"/>
                      <a:gd name="connsiteX1" fmla="*/ 195060 w 195060"/>
                      <a:gd name="connsiteY1" fmla="*/ 0 h 223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23" name="组合 320">
                <a:extLst>
                  <a:ext uri="{FF2B5EF4-FFF2-40B4-BE49-F238E27FC236}">
                    <a16:creationId xmlns:a16="http://schemas.microsoft.com/office/drawing/2014/main" id="{8B3CB451-BC65-4D49-AB32-7BA931E55CDD}"/>
                  </a:ext>
                </a:extLst>
              </p:cNvPr>
              <p:cNvGrpSpPr/>
              <p:nvPr/>
            </p:nvGrpSpPr>
            <p:grpSpPr>
              <a:xfrm rot="920444">
                <a:off x="7654453" y="1909906"/>
                <a:ext cx="1092998" cy="1518749"/>
                <a:chOff x="10303442" y="3063350"/>
                <a:chExt cx="1422488" cy="1976583"/>
              </a:xfrm>
            </p:grpSpPr>
            <p:sp>
              <p:nvSpPr>
                <p:cNvPr id="24" name="五角星 2">
                  <a:extLst>
                    <a:ext uri="{FF2B5EF4-FFF2-40B4-BE49-F238E27FC236}">
                      <a16:creationId xmlns:a16="http://schemas.microsoft.com/office/drawing/2014/main" id="{15AFCEAA-0E7D-48C5-99F3-88573056B63C}"/>
                    </a:ext>
                  </a:extLst>
                </p:cNvPr>
                <p:cNvSpPr/>
                <p:nvPr/>
              </p:nvSpPr>
              <p:spPr>
                <a:xfrm rot="20227648" flipH="1">
                  <a:off x="10303442" y="3063350"/>
                  <a:ext cx="749727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五角星 2">
                  <a:extLst>
                    <a:ext uri="{FF2B5EF4-FFF2-40B4-BE49-F238E27FC236}">
                      <a16:creationId xmlns:a16="http://schemas.microsoft.com/office/drawing/2014/main" id="{C49B5F3A-EE0B-44EB-BAE6-083E2097A242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五角星 2">
                  <a:extLst>
                    <a:ext uri="{FF2B5EF4-FFF2-40B4-BE49-F238E27FC236}">
                      <a16:creationId xmlns:a16="http://schemas.microsoft.com/office/drawing/2014/main" id="{93685AC2-D58D-42F3-BAA4-76027D0AF368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66" name="TextBox 65"/>
          <p:cNvSpPr txBox="1"/>
          <p:nvPr/>
        </p:nvSpPr>
        <p:spPr>
          <a:xfrm>
            <a:off x="632620" y="1535490"/>
            <a:ext cx="67693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u="sng" smtClean="0">
                <a:solidFill>
                  <a:schemeClr val="bg1"/>
                </a:solidFill>
                <a:latin typeface="+mj-lt"/>
              </a:rPr>
              <a:t>TẬP ĐỌC</a:t>
            </a:r>
          </a:p>
          <a:p>
            <a:pPr algn="ctr">
              <a:lnSpc>
                <a:spcPct val="150000"/>
              </a:lnSpc>
            </a:pPr>
            <a:r>
              <a:rPr lang="vi-VN" sz="3600" b="1" smtClean="0">
                <a:solidFill>
                  <a:schemeClr val="bg1"/>
                </a:solidFill>
                <a:latin typeface="+mj-lt"/>
              </a:rPr>
              <a:t>THÁI SƯ TRẦN THỦ ĐỘ</a:t>
            </a:r>
            <a:endParaRPr lang="en-US" sz="36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785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">
            <a:extLst>
              <a:ext uri="{FF2B5EF4-FFF2-40B4-BE49-F238E27FC236}">
                <a16:creationId xmlns:a16="http://schemas.microsoft.com/office/drawing/2014/main" id="{8323E06D-0A40-4C04-80CD-9D414FA6F7BE}"/>
              </a:ext>
            </a:extLst>
          </p:cNvPr>
          <p:cNvGrpSpPr/>
          <p:nvPr/>
        </p:nvGrpSpPr>
        <p:grpSpPr>
          <a:xfrm>
            <a:off x="0" y="-19050"/>
            <a:ext cx="9220200" cy="5791200"/>
            <a:chOff x="-14514" y="-36198"/>
            <a:chExt cx="12249265" cy="6981372"/>
          </a:xfrm>
        </p:grpSpPr>
        <p:pic>
          <p:nvPicPr>
            <p:cNvPr id="25" name="图片 81">
              <a:extLst>
                <a:ext uri="{FF2B5EF4-FFF2-40B4-BE49-F238E27FC236}">
                  <a16:creationId xmlns:a16="http://schemas.microsoft.com/office/drawing/2014/main" id="{68308513-C96F-4006-986E-B90BCF65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26" name="矩形 82">
              <a:extLst>
                <a:ext uri="{FF2B5EF4-FFF2-40B4-BE49-F238E27FC236}">
                  <a16:creationId xmlns:a16="http://schemas.microsoft.com/office/drawing/2014/main" id="{72E35EA5-6955-413D-842B-86221010E3C6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1" name="组合 98">
              <a:extLst>
                <a:ext uri="{FF2B5EF4-FFF2-40B4-BE49-F238E27FC236}">
                  <a16:creationId xmlns:a16="http://schemas.microsoft.com/office/drawing/2014/main" id="{ACE21F58-6834-4A33-BD3C-493EB1DF0B14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0" name="任意多边形 38">
                <a:extLst>
                  <a:ext uri="{FF2B5EF4-FFF2-40B4-BE49-F238E27FC236}">
                    <a16:creationId xmlns:a16="http://schemas.microsoft.com/office/drawing/2014/main" id="{B1B364ED-A409-4D9C-8FCD-BD4D77EC476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任意多边形 80">
                <a:extLst>
                  <a:ext uri="{FF2B5EF4-FFF2-40B4-BE49-F238E27FC236}">
                    <a16:creationId xmlns:a16="http://schemas.microsoft.com/office/drawing/2014/main" id="{0FFF5698-CF7D-43C5-A107-84DD3C100B7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18604"/>
            <a:ext cx="6858000" cy="3567746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239592" y="9853"/>
            <a:ext cx="67693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u="sng" smtClean="0">
                <a:latin typeface="+mj-lt"/>
              </a:rPr>
              <a:t>TẬP ĐỌC</a:t>
            </a:r>
          </a:p>
          <a:p>
            <a:pPr algn="ctr">
              <a:lnSpc>
                <a:spcPct val="150000"/>
              </a:lnSpc>
            </a:pPr>
            <a:r>
              <a:rPr lang="vi-VN" sz="3200" b="1" smtClean="0">
                <a:latin typeface="+mj-lt"/>
              </a:rPr>
              <a:t>THÁI SƯ TRẦN THỦ ĐỘ</a:t>
            </a:r>
            <a:endParaRPr lang="en-US" sz="32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364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">
            <a:extLst>
              <a:ext uri="{FF2B5EF4-FFF2-40B4-BE49-F238E27FC236}">
                <a16:creationId xmlns:a16="http://schemas.microsoft.com/office/drawing/2014/main" id="{8323E06D-0A40-4C04-80CD-9D414FA6F7BE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-14514" y="-36198"/>
            <a:chExt cx="12249265" cy="6981372"/>
          </a:xfrm>
        </p:grpSpPr>
        <p:pic>
          <p:nvPicPr>
            <p:cNvPr id="25" name="图片 81">
              <a:extLst>
                <a:ext uri="{FF2B5EF4-FFF2-40B4-BE49-F238E27FC236}">
                  <a16:creationId xmlns:a16="http://schemas.microsoft.com/office/drawing/2014/main" id="{68308513-C96F-4006-986E-B90BCF65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26" name="矩形 82">
              <a:extLst>
                <a:ext uri="{FF2B5EF4-FFF2-40B4-BE49-F238E27FC236}">
                  <a16:creationId xmlns:a16="http://schemas.microsoft.com/office/drawing/2014/main" id="{72E35EA5-6955-413D-842B-86221010E3C6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grpSp>
          <p:nvGrpSpPr>
            <p:cNvPr id="41" name="组合 98">
              <a:extLst>
                <a:ext uri="{FF2B5EF4-FFF2-40B4-BE49-F238E27FC236}">
                  <a16:creationId xmlns:a16="http://schemas.microsoft.com/office/drawing/2014/main" id="{ACE21F58-6834-4A33-BD3C-493EB1DF0B14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0" name="任意多边形 38">
                <a:extLst>
                  <a:ext uri="{FF2B5EF4-FFF2-40B4-BE49-F238E27FC236}">
                    <a16:creationId xmlns:a16="http://schemas.microsoft.com/office/drawing/2014/main" id="{B1B364ED-A409-4D9C-8FCD-BD4D77EC476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51" name="任意多边形 80">
                <a:extLst>
                  <a:ext uri="{FF2B5EF4-FFF2-40B4-BE49-F238E27FC236}">
                    <a16:creationId xmlns:a16="http://schemas.microsoft.com/office/drawing/2014/main" id="{0FFF5698-CF7D-43C5-A107-84DD3C100B7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034"/>
            <a:ext cx="5826084" cy="189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 noChangeArrowheads="1"/>
          </p:cNvSpPr>
          <p:nvPr/>
        </p:nvSpPr>
        <p:spPr>
          <a:xfrm>
            <a:off x="1272153" y="2125906"/>
            <a:ext cx="7113587" cy="774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1</a:t>
            </a:r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Từ </a:t>
            </a:r>
            <a:r>
              <a:rPr lang="vi-V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 mới tha cho</a:t>
            </a:r>
          </a:p>
          <a:p>
            <a:pPr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2</a:t>
            </a:r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lần khác </a:t>
            </a:r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alt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 rồi, lấy vàng, lụa th</a:t>
            </a:r>
            <a:r>
              <a:rPr lang="vi-VN" alt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alt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cho.</a:t>
            </a:r>
          </a:p>
          <a:p>
            <a:pPr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3</a:t>
            </a:r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Phần còn lại.</a:t>
            </a:r>
            <a:endParaRPr lang="en-US" alt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2"/>
          <p:cNvSpPr>
            <a:spLocks/>
          </p:cNvSpPr>
          <p:nvPr/>
        </p:nvSpPr>
        <p:spPr bwMode="auto">
          <a:xfrm>
            <a:off x="2528886" y="1016441"/>
            <a:ext cx="6496050" cy="142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1789" tIns="60894" rIns="121789" bIns="60894"/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61658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1085&quot;&gt;&lt;object type=&quot;3&quot; unique_id=&quot;11086&quot;&gt;&lt;property id=&quot;20148&quot; value=&quot;5&quot;/&gt;&lt;property id=&quot;20300&quot; value=&quot;Slide 7&quot;/&gt;&lt;property id=&quot;20307&quot; value=&quot;256&quot;/&gt;&lt;/object&gt;&lt;object type=&quot;3&quot; unique_id=&quot;11087&quot;&gt;&lt;property id=&quot;20148&quot; value=&quot;5&quot;/&gt;&lt;property id=&quot;20300&quot; value=&quot;Slide 8&quot;/&gt;&lt;property id=&quot;20307&quot; value=&quot;259&quot;/&gt;&lt;/object&gt;&lt;object type=&quot;3&quot; unique_id=&quot;11088&quot;&gt;&lt;property id=&quot;20148&quot; value=&quot;5&quot;/&gt;&lt;property id=&quot;20300&quot; value=&quot;Slide 10&quot;/&gt;&lt;property id=&quot;20307&quot; value=&quot;261&quot;/&gt;&lt;/object&gt;&lt;object type=&quot;3&quot; unique_id=&quot;11089&quot;&gt;&lt;property id=&quot;20148&quot; value=&quot;5&quot;/&gt;&lt;property id=&quot;20300&quot; value=&quot;Slide 11&quot;/&gt;&lt;property id=&quot;20307&quot; value=&quot;260&quot;/&gt;&lt;/object&gt;&lt;object type=&quot;3&quot; unique_id=&quot;11090&quot;&gt;&lt;property id=&quot;20148&quot; value=&quot;5&quot;/&gt;&lt;property id=&quot;20300&quot; value=&quot;Slide 13&quot;/&gt;&lt;property id=&quot;20307&quot; value=&quot;265&quot;/&gt;&lt;/object&gt;&lt;object type=&quot;3&quot; unique_id=&quot;11091&quot;&gt;&lt;property id=&quot;20148&quot; value=&quot;5&quot;/&gt;&lt;property id=&quot;20300&quot; value=&quot;Slide 14&quot;/&gt;&lt;property id=&quot;20307&quot; value=&quot;263&quot;/&gt;&lt;/object&gt;&lt;object type=&quot;3&quot; unique_id=&quot;11092&quot;&gt;&lt;property id=&quot;20148&quot; value=&quot;5&quot;/&gt;&lt;property id=&quot;20300&quot; value=&quot;Slide 15&quot;/&gt;&lt;property id=&quot;20307&quot; value=&quot;266&quot;/&gt;&lt;/object&gt;&lt;object type=&quot;3&quot; unique_id=&quot;11093&quot;&gt;&lt;property id=&quot;20148&quot; value=&quot;5&quot;/&gt;&lt;property id=&quot;20300&quot; value=&quot;Slide 16&quot;/&gt;&lt;property id=&quot;20307&quot; value=&quot;264&quot;/&gt;&lt;/object&gt;&lt;object type=&quot;3&quot; unique_id=&quot;11094&quot;&gt;&lt;property id=&quot;20148&quot; value=&quot;5&quot;/&gt;&lt;property id=&quot;20300&quot; value=&quot;Slide 17&quot;/&gt;&lt;property id=&quot;20307&quot; value=&quot;267&quot;/&gt;&lt;/object&gt;&lt;object type=&quot;3&quot; unique_id=&quot;11095&quot;&gt;&lt;property id=&quot;20148&quot; value=&quot;5&quot;/&gt;&lt;property id=&quot;20300&quot; value=&quot;Slide 18&quot;/&gt;&lt;property id=&quot;20307&quot; value=&quot;268&quot;/&gt;&lt;/object&gt;&lt;object type=&quot;3&quot; unique_id=&quot;11096&quot;&gt;&lt;property id=&quot;20148&quot; value=&quot;5&quot;/&gt;&lt;property id=&quot;20300&quot; value=&quot;Slide 19&quot;/&gt;&lt;property id=&quot;20307&quot; value=&quot;269&quot;/&gt;&lt;/object&gt;&lt;object type=&quot;3&quot; unique_id=&quot;11097&quot;&gt;&lt;property id=&quot;20148&quot; value=&quot;5&quot;/&gt;&lt;property id=&quot;20300&quot; value=&quot;Slide 20&quot;/&gt;&lt;property id=&quot;20307&quot; value=&quot;270&quot;/&gt;&lt;/object&gt;&lt;object type=&quot;3&quot; unique_id=&quot;11098&quot;&gt;&lt;property id=&quot;20148&quot; value=&quot;5&quot;/&gt;&lt;property id=&quot;20300&quot; value=&quot;Slide 21&quot;/&gt;&lt;property id=&quot;20307&quot; value=&quot;262&quot;/&gt;&lt;/object&gt;&lt;object type=&quot;3&quot; unique_id=&quot;11201&quot;&gt;&lt;property id=&quot;20148&quot; value=&quot;5&quot;/&gt;&lt;property id=&quot;20300&quot; value=&quot;Slide 1 - &amp;quot;Du lịch cùng Doraemon&amp;quot;&quot;/&gt;&lt;property id=&quot;20307&quot; value=&quot;273&quot;/&gt;&lt;/object&gt;&lt;object type=&quot;3&quot; unique_id=&quot;11202&quot;&gt;&lt;property id=&quot;20148&quot; value=&quot;5&quot;/&gt;&lt;property id=&quot;20300&quot; value=&quot;Slide 2&quot;/&gt;&lt;property id=&quot;20307&quot; value=&quot;274&quot;/&gt;&lt;/object&gt;&lt;object type=&quot;3&quot; unique_id=&quot;11203&quot;&gt;&lt;property id=&quot;20148&quot; value=&quot;5&quot;/&gt;&lt;property id=&quot;20300&quot; value=&quot;Slide 3&quot;/&gt;&lt;property id=&quot;20307&quot; value=&quot;275&quot;/&gt;&lt;/object&gt;&lt;object type=&quot;3&quot; unique_id=&quot;11204&quot;&gt;&lt;property id=&quot;20148&quot; value=&quot;5&quot;/&gt;&lt;property id=&quot;20300&quot; value=&quot;Slide 4&quot;/&gt;&lt;property id=&quot;20307&quot; value=&quot;276&quot;/&gt;&lt;/object&gt;&lt;object type=&quot;3&quot; unique_id=&quot;11205&quot;&gt;&lt;property id=&quot;20148&quot; value=&quot;5&quot;/&gt;&lt;property id=&quot;20300&quot; value=&quot;Slide 5&quot;/&gt;&lt;property id=&quot;20307&quot; value=&quot;277&quot;/&gt;&lt;/object&gt;&lt;object type=&quot;3&quot; unique_id=&quot;11206&quot;&gt;&lt;property id=&quot;20148&quot; value=&quot;5&quot;/&gt;&lt;property id=&quot;20300&quot; value=&quot;Slide 6 - &amp;quot;Tạm biệt!&amp;quot;&quot;/&gt;&lt;property id=&quot;20307&quot; value=&quot;278&quot;/&gt;&lt;/object&gt;&lt;object type=&quot;3&quot; unique_id=&quot;11207&quot;&gt;&lt;property id=&quot;20148&quot; value=&quot;5&quot;/&gt;&lt;property id=&quot;20300&quot; value=&quot;Slide 9&quot;/&gt;&lt;property id=&quot;20307&quot; value=&quot;271&quot;/&gt;&lt;/object&gt;&lt;object type=&quot;3&quot; unique_id=&quot;11208&quot;&gt;&lt;property id=&quot;20148&quot; value=&quot;5&quot;/&gt;&lt;property id=&quot;20300&quot; value=&quot;Slide 12&quot;/&gt;&lt;property id=&quot;20307&quot; value=&quot;272&quot;/&gt;&lt;/object&gt;&lt;/object&gt;&lt;object type=&quot;8&quot; unique_id=&quot;1111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709</Words>
  <Application>Microsoft Office PowerPoint</Application>
  <PresentationFormat>On-screen Show (16:9)</PresentationFormat>
  <Paragraphs>96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宋体</vt:lpstr>
      <vt:lpstr>Adobe Caslon Pro Bold</vt:lpstr>
      <vt:lpstr>Arial</vt:lpstr>
      <vt:lpstr>Calibri</vt:lpstr>
      <vt:lpstr>Symbol</vt:lpstr>
      <vt:lpstr>Times New Roman</vt:lpstr>
      <vt:lpstr>Office Theme</vt:lpstr>
      <vt:lpstr>1_Office Theme</vt:lpstr>
      <vt:lpstr>Du lịch cùng Doraemon</vt:lpstr>
      <vt:lpstr>PowerPoint Presentation</vt:lpstr>
      <vt:lpstr>PowerPoint Presentation</vt:lpstr>
      <vt:lpstr>PowerPoint Presentation</vt:lpstr>
      <vt:lpstr>PowerPoint Presentation</vt:lpstr>
      <vt:lpstr>Tạm biệt!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NK-HUE</dc:creator>
  <cp:lastModifiedBy>Ngoc Tram</cp:lastModifiedBy>
  <cp:revision>23</cp:revision>
  <dcterms:created xsi:type="dcterms:W3CDTF">2021-12-27T03:04:11Z</dcterms:created>
  <dcterms:modified xsi:type="dcterms:W3CDTF">2022-01-18T00:53:13Z</dcterms:modified>
</cp:coreProperties>
</file>