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9"/>
  </p:notesMasterIdLst>
  <p:sldIdLst>
    <p:sldId id="341" r:id="rId2"/>
    <p:sldId id="257" r:id="rId3"/>
    <p:sldId id="258" r:id="rId4"/>
    <p:sldId id="259" r:id="rId5"/>
    <p:sldId id="260" r:id="rId6"/>
    <p:sldId id="270" r:id="rId7"/>
    <p:sldId id="365" r:id="rId8"/>
    <p:sldId id="256" r:id="rId9"/>
    <p:sldId id="378" r:id="rId10"/>
    <p:sldId id="347" r:id="rId11"/>
    <p:sldId id="345" r:id="rId12"/>
    <p:sldId id="372" r:id="rId13"/>
    <p:sldId id="373" r:id="rId14"/>
    <p:sldId id="375" r:id="rId15"/>
    <p:sldId id="379" r:id="rId16"/>
    <p:sldId id="348" r:id="rId17"/>
    <p:sldId id="349" r:id="rId18"/>
    <p:sldId id="361" r:id="rId19"/>
    <p:sldId id="350" r:id="rId20"/>
    <p:sldId id="364" r:id="rId21"/>
    <p:sldId id="359" r:id="rId22"/>
    <p:sldId id="355" r:id="rId23"/>
    <p:sldId id="360" r:id="rId24"/>
    <p:sldId id="356" r:id="rId25"/>
    <p:sldId id="358" r:id="rId26"/>
    <p:sldId id="377" r:id="rId27"/>
    <p:sldId id="376" r:id="rId28"/>
  </p:sldIdLst>
  <p:sldSz cx="12161838" cy="6858000"/>
  <p:notesSz cx="6858000" cy="9144000"/>
  <p:embeddedFontLst>
    <p:embeddedFont>
      <p:font typeface="Delius Unicase" panose="020B0604020202020204" charset="0"/>
      <p:regular r:id="rId30"/>
      <p:bold r:id="rId31"/>
    </p:embeddedFont>
    <p:embeddedFont>
      <p:font typeface="Mandali" panose="020B0604020202020204" charset="0"/>
      <p:regular r:id="rId32"/>
    </p:embeddedFont>
    <p:embeddedFont>
      <p:font typeface="Algerian" panose="020B0604020202020204" charset="0"/>
      <p:regular r:id="rId33"/>
    </p:embeddedFont>
    <p:embeddedFont>
      <p:font typeface="Arial Rounded MT Bold" panose="020F0704030504030204" pitchFamily="34" charset="0"/>
      <p:regular r:id="rId34"/>
    </p:embeddedFont>
    <p:embeddedFont>
      <p:font typeface="Arial-Rounded" panose="020B0500000000000000" pitchFamily="34" charset="0"/>
      <p:regular r:id="rId35"/>
    </p:embeddedFont>
    <p:embeddedFont>
      <p:font typeface="Calibri" panose="020F0502020204030204" pitchFamily="34" charset="0"/>
      <p:regular r:id="rId36"/>
      <p:bold r:id="rId37"/>
      <p:italic r:id="rId38"/>
      <p:boldItalic r:id="rId39"/>
    </p:embeddedFont>
    <p:embeddedFont>
      <p:font typeface="Patrick Hand SC" panose="020B0604020202020204" charset="0"/>
      <p:regular r:id="rId40"/>
    </p:embeddedFont>
    <p:embeddedFont>
      <p:font typeface="Londrina Solid" panose="020B0604020202020204" charset="0"/>
      <p:regular r:id="rId41"/>
    </p:embeddedFont>
    <p:embeddedFont>
      <p:font typeface="Comfortaa" panose="020B0604020202020204" charset="0"/>
      <p:regular r:id="rId42"/>
      <p:bold r:id="rId43"/>
    </p:embeddedFont>
    <p:embeddedFont>
      <p:font typeface="Roboto Condensed" panose="020B0604020202020204" charset="0"/>
      <p:regular r:id="rId44"/>
      <p:bold r:id="rId45"/>
      <p:italic r:id="rId46"/>
      <p:boldItalic r:id="rId47"/>
    </p:embeddedFont>
    <p:embeddedFont>
      <p:font typeface="HP001 4 hàng" panose="020B0603050302020204" pitchFamily="3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39CC95-21B7-4CE9-A1CD-9A98EC2C4D70}">
  <a:tblStyle styleId="{1B39CC95-21B7-4CE9-A1CD-9A98EC2C4D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8214" autoAdjust="0"/>
  </p:normalViewPr>
  <p:slideViewPr>
    <p:cSldViewPr snapToGrid="0">
      <p:cViewPr varScale="1">
        <p:scale>
          <a:sx n="65" d="100"/>
          <a:sy n="65"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23949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51458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391201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lại toàn bài</a:t>
            </a:r>
            <a:endParaRPr/>
          </a:p>
        </p:txBody>
      </p:sp>
    </p:spTree>
    <p:extLst>
      <p:ext uri="{BB962C8B-B14F-4D97-AF65-F5344CB8AC3E}">
        <p14:creationId xmlns:p14="http://schemas.microsoft.com/office/powerpoint/2010/main" val="8619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có</a:t>
            </a:r>
            <a:r>
              <a:rPr lang="en-US" baseline="0" dirty="0"/>
              <a:t> thể hỏi thêm những mùa khác. </a:t>
            </a:r>
          </a:p>
          <a:p>
            <a:pPr marL="0" lvl="0" indent="0" algn="l" rtl="0">
              <a:spcBef>
                <a:spcPts val="0"/>
              </a:spcBef>
              <a:spcAft>
                <a:spcPts val="0"/>
              </a:spcAft>
              <a:buNone/>
            </a:pPr>
            <a:r>
              <a:rPr lang="en-US" baseline="0" dirty="0"/>
              <a:t>GV tổ chức HĐ cho HS tham gia sôi nổi</a:t>
            </a:r>
            <a:endParaRPr dirty="0"/>
          </a:p>
        </p:txBody>
      </p:sp>
    </p:spTree>
    <p:extLst>
      <p:ext uri="{BB962C8B-B14F-4D97-AF65-F5344CB8AC3E}">
        <p14:creationId xmlns:p14="http://schemas.microsoft.com/office/powerpoint/2010/main" val="3983731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52552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phân tích thêm cho HS hiểu đây là câu chuyện hài hước, làm ta thấy vui… đừng đặt nặng giá trị phê phán</a:t>
            </a:r>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ga956b24c66_0_43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5" name="Google Shape;2095;ga956b24c66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toàn bài</a:t>
            </a:r>
            <a:endParaRPr/>
          </a:p>
        </p:txBody>
      </p:sp>
    </p:spTree>
    <p:extLst>
      <p:ext uri="{BB962C8B-B14F-4D97-AF65-F5344CB8AC3E}">
        <p14:creationId xmlns:p14="http://schemas.microsoft.com/office/powerpoint/2010/main" val="348276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hỏi chia đoạn ntn</a:t>
            </a:r>
            <a:endParaRPr/>
          </a:p>
        </p:txBody>
      </p:sp>
    </p:spTree>
    <p:extLst>
      <p:ext uri="{BB962C8B-B14F-4D97-AF65-F5344CB8AC3E}">
        <p14:creationId xmlns:p14="http://schemas.microsoft.com/office/powerpoint/2010/main" val="359173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Người soạn đang phân tích từ khó ở Đà Nẵng nên thầy cô vùng miền khác linh động thay đổi nhé</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a7f046fbef_0_63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a7f046fbef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Không còn nhìn thấy ngoài thực tế nữa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a7f046fbef_0_74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a7f046fbe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7f046fbef_0_3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7f046fbe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Hướng dẫn HS đọc phân vai</a:t>
            </a:r>
          </a:p>
          <a:p>
            <a:pPr marL="0" lvl="0" indent="0" algn="l" rtl="0">
              <a:spcBef>
                <a:spcPts val="0"/>
              </a:spcBef>
              <a:spcAft>
                <a:spcPts val="0"/>
              </a:spcAft>
              <a:buNone/>
            </a:pPr>
            <a:r>
              <a:rPr lang="en-US"/>
              <a:t>GV HD HS dựa vào màu sắc của câu để đọc đúng phần của mình</a:t>
            </a:r>
            <a:endParaRPr/>
          </a:p>
        </p:txBody>
      </p:sp>
    </p:spTree>
    <p:extLst>
      <p:ext uri="{BB962C8B-B14F-4D97-AF65-F5344CB8AC3E}">
        <p14:creationId xmlns:p14="http://schemas.microsoft.com/office/powerpoint/2010/main" val="113076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48603" y="-1393794"/>
            <a:ext cx="13859046"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5367" y="249817"/>
            <a:ext cx="11220864"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85077" y="1921333"/>
            <a:ext cx="8191684"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45774" y="4537000"/>
            <a:ext cx="327029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MAIN_POINT_1">
    <p:spTree>
      <p:nvGrpSpPr>
        <p:cNvPr id="1" name="Shape 649"/>
        <p:cNvGrpSpPr/>
        <p:nvPr/>
      </p:nvGrpSpPr>
      <p:grpSpPr>
        <a:xfrm>
          <a:off x="0" y="0"/>
          <a:ext cx="0" cy="0"/>
          <a:chOff x="0" y="0"/>
          <a:chExt cx="0" cy="0"/>
        </a:xfrm>
      </p:grpSpPr>
      <p:grpSp>
        <p:nvGrpSpPr>
          <p:cNvPr id="650" name="Google Shape;650;p33"/>
          <p:cNvGrpSpPr/>
          <p:nvPr/>
        </p:nvGrpSpPr>
        <p:grpSpPr>
          <a:xfrm flipH="1">
            <a:off x="-464013" y="4912684"/>
            <a:ext cx="12873348"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5748" y="-1473283"/>
            <a:ext cx="12873348"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41058" y="1780305"/>
            <a:ext cx="642327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40387" y="3203705"/>
            <a:ext cx="3624611"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7866" y="4896284"/>
            <a:ext cx="12873348"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9"/>
        <p:cNvGrpSpPr/>
        <p:nvPr/>
      </p:nvGrpSpPr>
      <p:grpSpPr>
        <a:xfrm>
          <a:off x="0" y="0"/>
          <a:ext cx="0" cy="0"/>
          <a:chOff x="0" y="0"/>
          <a:chExt cx="0" cy="0"/>
        </a:xfrm>
      </p:grpSpPr>
      <p:sp>
        <p:nvSpPr>
          <p:cNvPr id="690" name="Google Shape;690;p35"/>
          <p:cNvSpPr/>
          <p:nvPr/>
        </p:nvSpPr>
        <p:spPr>
          <a:xfrm rot="-923733">
            <a:off x="6669349" y="280817"/>
            <a:ext cx="5791690"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893856" y="593367"/>
            <a:ext cx="3310191"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4469" y="-562367"/>
            <a:ext cx="3665706"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6"/>
        <p:cNvGrpSpPr/>
        <p:nvPr/>
      </p:nvGrpSpPr>
      <p:grpSpPr>
        <a:xfrm>
          <a:off x="0" y="0"/>
          <a:ext cx="0" cy="0"/>
          <a:chOff x="0" y="0"/>
          <a:chExt cx="0" cy="0"/>
        </a:xfrm>
      </p:grpSpPr>
      <p:grpSp>
        <p:nvGrpSpPr>
          <p:cNvPr id="697" name="Google Shape;697;p36"/>
          <p:cNvGrpSpPr/>
          <p:nvPr/>
        </p:nvGrpSpPr>
        <p:grpSpPr>
          <a:xfrm flipH="1">
            <a:off x="-848603" y="-1393794"/>
            <a:ext cx="13859046"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898891" y="851801"/>
            <a:ext cx="13779059"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0606" y="2397000"/>
            <a:ext cx="8940627"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45774" y="4336200"/>
            <a:ext cx="327029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10682" y="4747318"/>
            <a:ext cx="849318"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891389" y="6321255"/>
            <a:ext cx="114761"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35697" y="437453"/>
            <a:ext cx="111848"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13746" y="123974"/>
            <a:ext cx="112395"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4318" y="761170"/>
            <a:ext cx="118491"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59761" y="437472"/>
            <a:ext cx="10875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7192" y="666014"/>
            <a:ext cx="99927"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56473" y="3206608"/>
            <a:ext cx="105751"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20382" y="2846599"/>
            <a:ext cx="106388"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00328" y="53501"/>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5822" y="2053401"/>
            <a:ext cx="135464"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5268" y="4561034"/>
            <a:ext cx="217328"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37561" y="427334"/>
            <a:ext cx="75612"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672718" y="2056500"/>
            <a:ext cx="74814"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588986" y="427700"/>
            <a:ext cx="6460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58661" y="279801"/>
            <a:ext cx="6068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48614" y="719333"/>
            <a:ext cx="10264543"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7864" y="5979519"/>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2801"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5276" y="6463208"/>
            <a:ext cx="122870"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4284" y="6541594"/>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19986"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5129" y="6138466"/>
            <a:ext cx="105925"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17"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6646"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78749" y="6674050"/>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19888" y="6324885"/>
            <a:ext cx="269764"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35369" y="6420692"/>
            <a:ext cx="217873" cy="308213"/>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80626" y="6146133"/>
            <a:ext cx="106388"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1787" y="1635600"/>
            <a:ext cx="6318729"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2145561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197800" y="5961207"/>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348"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4321" y="6378269"/>
            <a:ext cx="118618"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4944"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5526" y="6567171"/>
            <a:ext cx="103830"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6922"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500"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52883" y="-18312"/>
            <a:ext cx="2836445"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15733" y="678538"/>
            <a:ext cx="372299"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2964" y="436566"/>
            <a:ext cx="315972"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15859" y="280946"/>
            <a:ext cx="87556"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19351" y="3111775"/>
            <a:ext cx="79003"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21713" y="138500"/>
            <a:ext cx="87808"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56347" y="14290"/>
            <a:ext cx="97696"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33985" y="6255283"/>
            <a:ext cx="87772"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4308" y="903322"/>
            <a:ext cx="8889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49430" y="-2"/>
            <a:ext cx="89974"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4023" y="1092613"/>
            <a:ext cx="69150"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40326" y="3739906"/>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091434" y="3475440"/>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03342" y="186940"/>
            <a:ext cx="71351"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13552" y="3575549"/>
            <a:ext cx="6038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38929" y="3642626"/>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68359" y="912257"/>
            <a:ext cx="57781"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49906" y="6406359"/>
            <a:ext cx="89111" cy="6849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41721" y="6410249"/>
            <a:ext cx="69320" cy="801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287890" y="6589785"/>
            <a:ext cx="57924" cy="53052"/>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689139" y="5418707"/>
            <a:ext cx="316763" cy="347559"/>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48648" y="719333"/>
            <a:ext cx="10264543"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67945" y="24954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84659" y="2114345"/>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1013" y="2812551"/>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67945" y="45637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68822" y="4183312"/>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1013" y="4881517"/>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289435" y="24954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191897" y="2114345"/>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190920" y="2812551"/>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289435" y="4563767"/>
            <a:ext cx="675525"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196648" y="4183312"/>
            <a:ext cx="2543293"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190920" y="4881517"/>
            <a:ext cx="3488947"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46272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54800" y="1506869"/>
            <a:ext cx="701237"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589570" y="3732388"/>
            <a:ext cx="1376061"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45908" y="2497633"/>
            <a:ext cx="4189211"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58332" y="2599400"/>
            <a:ext cx="1727316"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56385" y="3732400"/>
            <a:ext cx="3679674"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31708" y="3827873"/>
            <a:ext cx="331310"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74949" y="1121280"/>
            <a:ext cx="52692"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5596" y="3091808"/>
            <a:ext cx="63663"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39659" y="1275551"/>
            <a:ext cx="9657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0176" y="1369656"/>
            <a:ext cx="52692"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0350" y="1294220"/>
            <a:ext cx="87808"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0917" y="2102453"/>
            <a:ext cx="71027"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31713" y="762306"/>
            <a:ext cx="82070"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3633" y="182165"/>
            <a:ext cx="81204"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579304" y="762705"/>
            <a:ext cx="70123"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16476" y="602174"/>
            <a:ext cx="65865"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0974820" y="5979519"/>
            <a:ext cx="2378640"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76965" y="6431133"/>
            <a:ext cx="58821"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7997865" y="6461067"/>
            <a:ext cx="57724"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57931" y="6341001"/>
            <a:ext cx="55462"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66273" y="6588421"/>
            <a:ext cx="116523"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47453" y="6463208"/>
            <a:ext cx="122870"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23294" y="6541594"/>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67564" y="6620233"/>
            <a:ext cx="108019"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54546" y="6138466"/>
            <a:ext cx="105925"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59543" y="6321005"/>
            <a:ext cx="101672"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35122" y="6431205"/>
            <a:ext cx="103830"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78" y="-16285"/>
            <a:ext cx="897355"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1" y="-16285"/>
            <a:ext cx="581418"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68829" y="6674050"/>
            <a:ext cx="108019"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4982" y="6014911"/>
            <a:ext cx="7996867"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052" y="5063367"/>
            <a:ext cx="991593"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36538" y="5721710"/>
            <a:ext cx="805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0155" y="5571087"/>
            <a:ext cx="71169"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2261" y="5726460"/>
            <a:ext cx="7263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2101" y="6662723"/>
            <a:ext cx="102773"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573682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88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02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TITLE_1_1">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48603" y="-1393794"/>
            <a:ext cx="13859046"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233"/>
        <p:cNvGrpSpPr/>
        <p:nvPr/>
      </p:nvGrpSpPr>
      <p:grpSpPr>
        <a:xfrm>
          <a:off x="0" y="0"/>
          <a:ext cx="0" cy="0"/>
          <a:chOff x="0" y="0"/>
          <a:chExt cx="0" cy="0"/>
        </a:xfrm>
      </p:grpSpPr>
      <p:grpSp>
        <p:nvGrpSpPr>
          <p:cNvPr id="234" name="Google Shape;234;p7"/>
          <p:cNvGrpSpPr/>
          <p:nvPr/>
        </p:nvGrpSpPr>
        <p:grpSpPr>
          <a:xfrm flipH="1">
            <a:off x="-369215" y="4896284"/>
            <a:ext cx="12873348"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3">
  <p:cSld name="TITLE_AND_TWO_COLUMNS_2_1">
    <p:spTree>
      <p:nvGrpSpPr>
        <p:cNvPr id="1" name="Shape 318"/>
        <p:cNvGrpSpPr/>
        <p:nvPr/>
      </p:nvGrpSpPr>
      <p:grpSpPr>
        <a:xfrm>
          <a:off x="0" y="0"/>
          <a:ext cx="0" cy="0"/>
          <a:chOff x="0" y="0"/>
          <a:chExt cx="0" cy="0"/>
        </a:xfrm>
      </p:grpSpPr>
      <p:grpSp>
        <p:nvGrpSpPr>
          <p:cNvPr id="319" name="Google Shape;319;p13"/>
          <p:cNvGrpSpPr/>
          <p:nvPr/>
        </p:nvGrpSpPr>
        <p:grpSpPr>
          <a:xfrm>
            <a:off x="10989953" y="-509419"/>
            <a:ext cx="2823839"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29855" y="15"/>
            <a:ext cx="2649826"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29855" y="15"/>
            <a:ext cx="2649826"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one column 7">
  <p:cSld name="TITLE_ONLY_4_1_1">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0989953" y="-509419"/>
            <a:ext cx="2823839"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85922" y="1989275"/>
            <a:ext cx="6108487"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80257" y="2954244"/>
            <a:ext cx="3928258"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031" y="5316651"/>
            <a:ext cx="12913914"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0163" y="3691433"/>
            <a:ext cx="4486473"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7113" y="1915233"/>
            <a:ext cx="5252573"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29855" y="15"/>
            <a:ext cx="2649826"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lumn 3">
  <p:cSld name="ONE_COLUMN_TEXT_2">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2073" y="2980233"/>
            <a:ext cx="3974144"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2859" y="2507233"/>
            <a:ext cx="5252573"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031" y="5316651"/>
            <a:ext cx="12913914"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5748" y="-1473283"/>
            <a:ext cx="12873348"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9" r:id="rId4"/>
    <p:sldLayoutId id="2147483665" r:id="rId5"/>
    <p:sldLayoutId id="2147483666" r:id="rId6"/>
    <p:sldLayoutId id="2147483667" r:id="rId7"/>
    <p:sldLayoutId id="2147483670" r:id="rId8"/>
    <p:sldLayoutId id="2147483671" r:id="rId9"/>
    <p:sldLayoutId id="2147483679" r:id="rId10"/>
    <p:sldLayoutId id="2147483680" r:id="rId11"/>
    <p:sldLayoutId id="2147483681" r:id="rId12"/>
    <p:sldLayoutId id="2147483682" r:id="rId13"/>
    <p:sldLayoutId id="2147483684" r:id="rId14"/>
    <p:sldLayoutId id="2147483689" r:id="rId15"/>
    <p:sldLayoutId id="2147483690" r:id="rId16"/>
    <p:sldLayoutId id="2147483691" r:id="rId17"/>
    <p:sldLayoutId id="2147483692" r:id="rId18"/>
    <p:sldLayoutId id="214748369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audio" Target="../media/audio1.wav"/><Relationship Id="rId10" Type="http://schemas.microsoft.com/office/2007/relationships/hdphoto" Target="../media/hdphoto2.wdp"/><Relationship Id="rId4" Type="http://schemas.openxmlformats.org/officeDocument/2006/relationships/image" Target="../media/image3.jpeg"/><Relationship Id="rId9" Type="http://schemas.openxmlformats.org/officeDocument/2006/relationships/image" Target="../media/image7.png"/><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audio" Target="../media/audio9.wav"/><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audio" Target="../media/audio9.wav"/><Relationship Id="rId4" Type="http://schemas.openxmlformats.org/officeDocument/2006/relationships/audio" Target="../media/audio8.wav"/></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slide" Target="slide14.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2.png"/><Relationship Id="rId12" Type="http://schemas.microsoft.com/office/2007/relationships/hdphoto" Target="../media/hdphoto1.wdp"/><Relationship Id="rId2" Type="http://schemas.openxmlformats.org/officeDocument/2006/relationships/audio" Target="../media/audio2.wav"/><Relationship Id="rId16"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5.wav"/><Relationship Id="rId15" Type="http://schemas.openxmlformats.org/officeDocument/2006/relationships/image" Target="../media/image9.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7.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2.png"/><Relationship Id="rId12" Type="http://schemas.microsoft.com/office/2007/relationships/hdphoto" Target="../media/hdphoto1.wdp"/><Relationship Id="rId2" Type="http://schemas.openxmlformats.org/officeDocument/2006/relationships/audio" Target="../media/audio2.wav"/><Relationship Id="rId16"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5.wav"/><Relationship Id="rId15" Type="http://schemas.openxmlformats.org/officeDocument/2006/relationships/image" Target="../media/image9.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7.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2.png"/><Relationship Id="rId12" Type="http://schemas.microsoft.com/office/2007/relationships/hdphoto" Target="../media/hdphoto1.wdp"/><Relationship Id="rId2" Type="http://schemas.openxmlformats.org/officeDocument/2006/relationships/audio" Target="../media/audio2.wav"/><Relationship Id="rId16"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5.wav"/><Relationship Id="rId15" Type="http://schemas.openxmlformats.org/officeDocument/2006/relationships/image" Target="../media/image9.png"/><Relationship Id="rId10" Type="http://schemas.microsoft.com/office/2007/relationships/hdphoto" Target="../media/hdphoto2.wdp"/><Relationship Id="rId4" Type="http://schemas.openxmlformats.org/officeDocument/2006/relationships/audio" Target="../media/audio4.wav"/><Relationship Id="rId9" Type="http://schemas.openxmlformats.org/officeDocument/2006/relationships/image" Target="../media/image7.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AF3282-8889-422D-A289-071A48A52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6" name="Title 1">
            <a:extLst>
              <a:ext uri="{FF2B5EF4-FFF2-40B4-BE49-F238E27FC236}">
                <a16:creationId xmlns:a16="http://schemas.microsoft.com/office/drawing/2014/main" id="{4D895E58-7F58-4BA2-9784-75BA01B41C9E}"/>
              </a:ext>
            </a:extLst>
          </p:cNvPr>
          <p:cNvSpPr txBox="1">
            <a:spLocks/>
          </p:cNvSpPr>
          <p:nvPr/>
        </p:nvSpPr>
        <p:spPr>
          <a:xfrm>
            <a:off x="2376" y="1135625"/>
            <a:ext cx="7970839" cy="1651819"/>
          </a:xfrm>
          <a:prstGeom prst="rect">
            <a:avLst/>
          </a:prstGeom>
          <a:solidFill>
            <a:schemeClr val="bg1"/>
          </a:solidFill>
        </p:spPr>
        <p:txBody>
          <a:bodyPr vert="horz" lIns="121725" tIns="60862" rIns="121725" bIns="60862" rtlCol="0" anchor="ctr">
            <a:normAutofit lnSpcReduction="100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lvl="0" defTabSz="914400">
              <a:spcBef>
                <a:spcPts val="0"/>
              </a:spcBef>
              <a:buClrTx/>
            </a:pPr>
            <a:r>
              <a:rPr lang="en-US" sz="3600" b="1" kern="0" dirty="0">
                <a:solidFill>
                  <a:prstClr val="black"/>
                </a:solidFill>
                <a:latin typeface="HP001 4 hàng" panose="020B0603050302020204" pitchFamily="34" charset="0"/>
                <a:ea typeface="Arial-Rounded" pitchFamily="34" charset="0"/>
                <a:cs typeface="Arial" pitchFamily="34" charset="0"/>
              </a:rPr>
              <a:t>Thứ hai ngày </a:t>
            </a:r>
            <a:r>
              <a:rPr lang="en-US" sz="3600" b="1" kern="0" dirty="0" smtClean="0">
                <a:solidFill>
                  <a:prstClr val="black"/>
                </a:solidFill>
                <a:latin typeface="HP001 4 hàng" panose="020B0603050302020204" pitchFamily="34" charset="0"/>
                <a:ea typeface="Arial-Rounded" pitchFamily="34" charset="0"/>
                <a:cs typeface="Arial" pitchFamily="34" charset="0"/>
              </a:rPr>
              <a:t>28 </a:t>
            </a:r>
            <a:r>
              <a:rPr lang="en-US" sz="3600" b="1" kern="0" dirty="0">
                <a:solidFill>
                  <a:prstClr val="black"/>
                </a:solidFill>
                <a:latin typeface="HP001 4 hàng" panose="020B0603050302020204" pitchFamily="34" charset="0"/>
                <a:ea typeface="Arial-Rounded" pitchFamily="34" charset="0"/>
                <a:cs typeface="Arial" pitchFamily="34" charset="0"/>
              </a:rPr>
              <a:t>- 2 -</a:t>
            </a:r>
            <a:r>
              <a:rPr lang="en-US" sz="3600" b="1" kern="0" dirty="0" smtClean="0">
                <a:solidFill>
                  <a:prstClr val="black"/>
                </a:solidFill>
                <a:latin typeface="HP001 4 hàng" panose="020B0603050302020204" pitchFamily="34" charset="0"/>
                <a:ea typeface="Arial-Rounded" pitchFamily="34" charset="0"/>
                <a:cs typeface="Arial" pitchFamily="34" charset="0"/>
              </a:rPr>
              <a:t>2022</a:t>
            </a:r>
            <a:endParaRPr lang="en-US" sz="3600" b="1" kern="0" dirty="0">
              <a:solidFill>
                <a:prstClr val="black"/>
              </a:solidFill>
              <a:latin typeface="HP001 4 hàng" panose="020B0603050302020204" pitchFamily="34" charset="0"/>
              <a:ea typeface="Arial-Rounded" pitchFamily="34" charset="0"/>
              <a:cs typeface="Arial" pitchFamily="34" charset="0"/>
            </a:endParaRPr>
          </a:p>
          <a:p>
            <a:pPr lvl="0" defTabSz="914400">
              <a:spcBef>
                <a:spcPts val="0"/>
              </a:spcBef>
              <a:buClrTx/>
            </a:pPr>
            <a:r>
              <a:rPr lang="en-US" sz="3600" b="1" kern="0" dirty="0">
                <a:solidFill>
                  <a:prstClr val="black"/>
                </a:solidFill>
                <a:latin typeface="HP001 4 hàng" panose="020B0603050302020204" pitchFamily="34" charset="0"/>
                <a:ea typeface="Arial-Rounded" pitchFamily="34" charset="0"/>
                <a:cs typeface="Arial" pitchFamily="34" charset="0"/>
              </a:rPr>
              <a:t>Tiếng Việt</a:t>
            </a:r>
          </a:p>
          <a:p>
            <a:pPr lvl="0" algn="l" defTabSz="914400">
              <a:spcBef>
                <a:spcPts val="0"/>
              </a:spcBef>
              <a:buClrTx/>
            </a:pPr>
            <a:r>
              <a:rPr lang="en-US" sz="3600" b="1" kern="0" dirty="0">
                <a:solidFill>
                  <a:prstClr val="black"/>
                </a:solidFill>
                <a:latin typeface="HP001 4 hàng" panose="020B0603050302020204" pitchFamily="34" charset="0"/>
                <a:ea typeface="Arial-Rounded" pitchFamily="34" charset="0"/>
                <a:cs typeface="Arial" pitchFamily="34" charset="0"/>
              </a:rPr>
              <a:t>3</a:t>
            </a:r>
            <a:r>
              <a:rPr lang="en-US" sz="3600" b="1" kern="0" dirty="0" smtClean="0">
                <a:solidFill>
                  <a:prstClr val="black"/>
                </a:solidFill>
                <a:latin typeface="HP001 4 hàng" panose="020B0603050302020204" pitchFamily="34" charset="0"/>
                <a:ea typeface="Arial-Rounded" pitchFamily="34" charset="0"/>
                <a:cs typeface="Arial" pitchFamily="34" charset="0"/>
              </a:rPr>
              <a:t> </a:t>
            </a:r>
            <a:r>
              <a:rPr lang="en-US" sz="3600" b="1" kern="0" dirty="0">
                <a:solidFill>
                  <a:prstClr val="black"/>
                </a:solidFill>
                <a:latin typeface="HP001 4 hàng" panose="020B0603050302020204" pitchFamily="34" charset="0"/>
                <a:ea typeface="Arial-Rounded" pitchFamily="34" charset="0"/>
                <a:cs typeface="Arial" pitchFamily="34" charset="0"/>
              </a:rPr>
              <a:t>ô     </a:t>
            </a:r>
            <a:r>
              <a:rPr lang="en-US" sz="3600" b="1" kern="0" dirty="0" smtClean="0">
                <a:solidFill>
                  <a:prstClr val="black"/>
                </a:solidFill>
                <a:latin typeface="HP001 4 hàng" panose="020B0603050302020204" pitchFamily="34" charset="0"/>
                <a:ea typeface="Arial-Rounded" pitchFamily="34" charset="0"/>
                <a:cs typeface="Arial" pitchFamily="34" charset="0"/>
              </a:rPr>
              <a:t> </a:t>
            </a:r>
            <a:r>
              <a:rPr lang="en-US" sz="3600" b="1" kern="0" dirty="0">
                <a:solidFill>
                  <a:prstClr val="black"/>
                </a:solidFill>
                <a:latin typeface="HP001 4 hàng" panose="020B0603050302020204" pitchFamily="34" charset="0"/>
                <a:ea typeface="Arial-Rounded" pitchFamily="34" charset="0"/>
                <a:cs typeface="Arial" pitchFamily="34" charset="0"/>
              </a:rPr>
              <a:t>Đọc: </a:t>
            </a:r>
            <a:r>
              <a:rPr lang="en-US" sz="3600" b="1" kern="0" dirty="0" smtClean="0">
                <a:solidFill>
                  <a:prstClr val="black"/>
                </a:solidFill>
                <a:latin typeface="HP001 4 hàng" panose="020B0603050302020204" pitchFamily="34" charset="0"/>
                <a:ea typeface="Arial-Rounded" pitchFamily="34" charset="0"/>
                <a:cs typeface="Arial" pitchFamily="34" charset="0"/>
              </a:rPr>
              <a:t>Sự tích cây thì là</a:t>
            </a:r>
            <a:endParaRPr lang="en-US" sz="3600" b="1" kern="0" dirty="0">
              <a:solidFill>
                <a:prstClr val="black"/>
              </a:solidFill>
              <a:latin typeface="HP001 4 hàng" panose="020B0603050302020204" pitchFamily="34" charset="0"/>
              <a:ea typeface="Arial-Rounded" pitchFamily="34" charset="0"/>
              <a:cs typeface="Arial" pitchFamily="34" charset="0"/>
            </a:endParaRPr>
          </a:p>
        </p:txBody>
      </p:sp>
    </p:spTree>
    <p:extLst>
      <p:ext uri="{BB962C8B-B14F-4D97-AF65-F5344CB8AC3E}">
        <p14:creationId xmlns:p14="http://schemas.microsoft.com/office/powerpoint/2010/main" val="283547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5" name="Title 6">
            <a:extLst>
              <a:ext uri="{FF2B5EF4-FFF2-40B4-BE49-F238E27FC236}">
                <a16:creationId xmlns:a16="http://schemas.microsoft.com/office/drawing/2014/main" id="{EF4D6819-B9DF-4A2A-80CF-040A4CF41E61}"/>
              </a:ext>
            </a:extLst>
          </p:cNvPr>
          <p:cNvSpPr txBox="1">
            <a:spLocks/>
          </p:cNvSpPr>
          <p:nvPr/>
        </p:nvSpPr>
        <p:spPr>
          <a:xfrm>
            <a:off x="3866653" y="6180397"/>
            <a:ext cx="7981653" cy="6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Patrick Hand SC"/>
              <a:buNone/>
              <a:defRPr sz="5320" b="0" i="0" u="none" strike="noStrike" cap="none">
                <a:solidFill>
                  <a:schemeClr val="accent6"/>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9pPr>
          </a:lstStyle>
          <a:p>
            <a:pPr algn="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r>
              <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 tích cây thì là </a:t>
            </a: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Trịnh Mạnh kể)</a:t>
            </a:r>
            <a:endPar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itle 6">
            <a:extLst>
              <a:ext uri="{FF2B5EF4-FFF2-40B4-BE49-F238E27FC236}">
                <a16:creationId xmlns:a16="http://schemas.microsoft.com/office/drawing/2014/main" id="{6D398911-7F6F-4556-94F4-B9A1A031B096}"/>
              </a:ext>
            </a:extLst>
          </p:cNvPr>
          <p:cNvSpPr txBox="1">
            <a:spLocks/>
          </p:cNvSpPr>
          <p:nvPr/>
        </p:nvSpPr>
        <p:spPr>
          <a:xfrm>
            <a:off x="949325" y="92075"/>
            <a:ext cx="10263188" cy="638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SỰ TÍCH RAU THÌ LÀ</a:t>
            </a:r>
          </a:p>
        </p:txBody>
      </p:sp>
      <p:sp>
        <p:nvSpPr>
          <p:cNvPr id="7" name="Text Placeholder 4">
            <a:extLst>
              <a:ext uri="{FF2B5EF4-FFF2-40B4-BE49-F238E27FC236}">
                <a16:creationId xmlns:a16="http://schemas.microsoft.com/office/drawing/2014/main" id="{3AA4979E-B40A-4627-BF5D-E9648D8185CA}"/>
              </a:ext>
            </a:extLst>
          </p:cNvPr>
          <p:cNvSpPr txBox="1">
            <a:spLocks/>
          </p:cNvSpPr>
          <p:nvPr/>
        </p:nvSpPr>
        <p:spPr>
          <a:xfrm>
            <a:off x="214256" y="546173"/>
            <a:ext cx="11733326" cy="5818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Condensed"/>
              <a:buChar char="●"/>
              <a:defRPr sz="1800" b="0" i="0" u="none" strike="noStrike" cap="none">
                <a:solidFill>
                  <a:schemeClr val="dk1"/>
                </a:solidFill>
                <a:latin typeface="Roboto Condensed"/>
                <a:ea typeface="Roboto Condensed"/>
                <a:cs typeface="Roboto Condensed"/>
                <a:sym typeface="Roboto Condensed"/>
              </a:defRPr>
            </a:lvl1pPr>
            <a:lvl2pPr marL="914400" marR="0" lvl="1"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2pPr>
            <a:lvl3pPr marL="1371600" marR="0" lvl="2"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3pPr>
            <a:lvl4pPr marL="1828800" marR="0" lvl="3"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4pPr>
            <a:lvl5pPr marL="2286000" marR="0" lvl="4"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5pPr>
            <a:lvl6pPr marL="2743200" marR="0" lvl="5"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6pPr>
            <a:lvl7pPr marL="3200400" marR="0" lvl="6"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7pPr>
            <a:lvl8pPr marL="3657600" marR="0" lvl="7"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8pPr>
            <a:lvl9pPr marL="4114800" marR="0" lvl="8" indent="-317500" algn="l" rtl="0">
              <a:lnSpc>
                <a:spcPct val="115000"/>
              </a:lnSpc>
              <a:spcBef>
                <a:spcPts val="1600"/>
              </a:spcBef>
              <a:spcAft>
                <a:spcPts val="160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9pPr>
          </a:lstStyle>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Ngày xưa, cây cối trên trái đất chưa có tên gọi. Trời bèn gọi chúng lên để đặt tên. Cây cối mừng rỡ kéo nhau lên trời. Trời chỉ tay vào từng cây và đặt tên:</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dừa.</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cau.</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mít…</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đặt tên mãi mà vẫn chưa hết. Về sau, trời chỉ nói vắn tắt:</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là cây cải.</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ớt.</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tỏi…</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Khi các loài cây đều đã có tên, bỗng một cái cây dáng mảnh khảnh, lá nhỏ xíu đến xin đặt tên. </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bé tí xíu, chú có ích gì để ta đặt tên nào? – Trời hỏi.</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Cây nhỏ liền thưa:</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Thưa trời, khi nấu canh riêu cá hoặc làm chả cá, chả mực mà không có con thì mất cả ngon ạ.</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liền bảo:</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Ừ, để ta nghĩ cho một cái tên. Tên chú thì… là… thì… là…</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còn đang suy nghĩ, cây nhỏ đã chạy đi xa rồi. Nó mừng rỡ khoe với bạn bè:</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Trời đặt tên cho tôi là cây “thì là” đấy!</a:t>
            </a:r>
          </a:p>
          <a:p>
            <a:pPr marL="139700" indent="0" algn="just">
              <a:lnSpc>
                <a:spcPct val="100000"/>
              </a:lnSpc>
              <a:buFont typeface="Roboto Condensed"/>
              <a:buNone/>
            </a:pPr>
            <a:endPar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603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5" name="Title 6">
            <a:extLst>
              <a:ext uri="{FF2B5EF4-FFF2-40B4-BE49-F238E27FC236}">
                <a16:creationId xmlns:a16="http://schemas.microsoft.com/office/drawing/2014/main" id="{74AEB8BA-7943-4CBA-9718-055B3D4ECA5F}"/>
              </a:ext>
            </a:extLst>
          </p:cNvPr>
          <p:cNvSpPr txBox="1">
            <a:spLocks/>
          </p:cNvSpPr>
          <p:nvPr/>
        </p:nvSpPr>
        <p:spPr>
          <a:xfrm>
            <a:off x="3866653" y="6180397"/>
            <a:ext cx="7981653" cy="6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Patrick Hand SC"/>
              <a:buNone/>
              <a:defRPr sz="5320" b="0" i="0" u="none" strike="noStrike" cap="none">
                <a:solidFill>
                  <a:schemeClr val="accent6"/>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9pPr>
          </a:lstStyle>
          <a:p>
            <a:pPr algn="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r>
              <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 tích cây thì là </a:t>
            </a: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Trịnh Mạnh kể)</a:t>
            </a:r>
            <a:endPar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itle 6">
            <a:extLst>
              <a:ext uri="{FF2B5EF4-FFF2-40B4-BE49-F238E27FC236}">
                <a16:creationId xmlns:a16="http://schemas.microsoft.com/office/drawing/2014/main" id="{F83C7B36-436B-4FD3-9CBA-D60FEDEF160D}"/>
              </a:ext>
            </a:extLst>
          </p:cNvPr>
          <p:cNvSpPr txBox="1">
            <a:spLocks/>
          </p:cNvSpPr>
          <p:nvPr/>
        </p:nvSpPr>
        <p:spPr>
          <a:xfrm>
            <a:off x="949325" y="92075"/>
            <a:ext cx="10263188" cy="638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SỰ TÍCH RAU THÌ LÀ</a:t>
            </a:r>
          </a:p>
        </p:txBody>
      </p:sp>
      <p:sp>
        <p:nvSpPr>
          <p:cNvPr id="7" name="Text Placeholder 4">
            <a:extLst>
              <a:ext uri="{FF2B5EF4-FFF2-40B4-BE49-F238E27FC236}">
                <a16:creationId xmlns:a16="http://schemas.microsoft.com/office/drawing/2014/main" id="{B50E424E-4DED-484C-B925-1D7EF1DD653A}"/>
              </a:ext>
            </a:extLst>
          </p:cNvPr>
          <p:cNvSpPr txBox="1">
            <a:spLocks/>
          </p:cNvSpPr>
          <p:nvPr/>
        </p:nvSpPr>
        <p:spPr>
          <a:xfrm>
            <a:off x="214256" y="546173"/>
            <a:ext cx="11733326" cy="5818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Condensed"/>
              <a:buChar char="●"/>
              <a:defRPr sz="1800" b="0" i="0" u="none" strike="noStrike" cap="none">
                <a:solidFill>
                  <a:schemeClr val="dk1"/>
                </a:solidFill>
                <a:latin typeface="Roboto Condensed"/>
                <a:ea typeface="Roboto Condensed"/>
                <a:cs typeface="Roboto Condensed"/>
                <a:sym typeface="Roboto Condensed"/>
              </a:defRPr>
            </a:lvl1pPr>
            <a:lvl2pPr marL="914400" marR="0" lvl="1"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2pPr>
            <a:lvl3pPr marL="1371600" marR="0" lvl="2"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3pPr>
            <a:lvl4pPr marL="1828800" marR="0" lvl="3"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4pPr>
            <a:lvl5pPr marL="2286000" marR="0" lvl="4"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5pPr>
            <a:lvl6pPr marL="2743200" marR="0" lvl="5"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6pPr>
            <a:lvl7pPr marL="3200400" marR="0" lvl="6"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7pPr>
            <a:lvl8pPr marL="3657600" marR="0" lvl="7"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8pPr>
            <a:lvl9pPr marL="4114800" marR="0" lvl="8" indent="-317500" algn="l" rtl="0">
              <a:lnSpc>
                <a:spcPct val="115000"/>
              </a:lnSpc>
              <a:spcBef>
                <a:spcPts val="1600"/>
              </a:spcBef>
              <a:spcAft>
                <a:spcPts val="160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9pPr>
          </a:lstStyle>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Ngày xưa, cây cối trên trái đất chưa có tên gọi. Trời bèn gọi chúng lên để đặt tên. Cây cối mừng rỡ kéo nhau lên trời. Trời chỉ tay vào từng cây và đặt tên:</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dừa.</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cau.</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mít…</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đặt tên mãi mà vẫn chưa hết. Về sau, trời chỉ nói vắn tắt:</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là cây cải.</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ớt.</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tỏi…</a:t>
            </a:r>
          </a:p>
          <a:p>
            <a:pPr marL="139700" indent="0" algn="just">
              <a:lnSpc>
                <a:spcPct val="100000"/>
              </a:lnSpc>
              <a:buFont typeface="Roboto Condensed"/>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Khi các loài cây đều đã có tên, bỗng một cái cây dáng mảnh khảnh, lá nhỏ xíu đến xin đặt tên. </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 Chú bé tí xíu, chú có ích gì để ta đặt tên nào? – Trời hỏi.</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Cây nhỏ liền thưa:</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 Thưa trời, khi nấu canh riêu cá hoặc làm chả cá, chả mực mà không có con thì mất cả ngon ạ.</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Trời liền bảo:</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 Ừ, để ta nghĩ cho một cái tên. Tên chú thì… là… thì… là…</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Trời còn đang suy nghĩ, cây nhỏ đã chạy đi xa rồi. Nó mừng rỡ khoe với bạn bè:</a:t>
            </a:r>
          </a:p>
          <a:p>
            <a:pPr marL="139700" indent="0" algn="just">
              <a:lnSpc>
                <a:spcPct val="100000"/>
              </a:lnSpc>
              <a:buFont typeface="Roboto Condensed"/>
              <a:buNone/>
            </a:pPr>
            <a:r>
              <a:rPr lang="en-US" sz="2100" dirty="0">
                <a:solidFill>
                  <a:schemeClr val="accent3">
                    <a:lumMod val="75000"/>
                  </a:schemeClr>
                </a:solidFill>
                <a:latin typeface="Arial-Rounded" panose="020B0500000000000000" pitchFamily="34" charset="0"/>
                <a:ea typeface="Arial-Rounded" panose="020B0500000000000000" pitchFamily="34" charset="0"/>
                <a:cs typeface="Arial-Rounded" panose="020B0500000000000000" pitchFamily="34" charset="0"/>
              </a:rPr>
              <a:t>	- Trời đặt tên cho tôi là cây “thì là” đấy!</a:t>
            </a:r>
          </a:p>
          <a:p>
            <a:pPr marL="139700" indent="0" algn="just">
              <a:lnSpc>
                <a:spcPct val="100000"/>
              </a:lnSpc>
              <a:buFont typeface="Roboto Condensed"/>
              <a:buNone/>
            </a:pPr>
            <a:endPar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7592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24" name="Title 6">
            <a:extLst>
              <a:ext uri="{FF2B5EF4-FFF2-40B4-BE49-F238E27FC236}">
                <a16:creationId xmlns:a16="http://schemas.microsoft.com/office/drawing/2014/main" id="{90FBFD4B-6208-44DD-AF29-E694242FF345}"/>
              </a:ext>
            </a:extLst>
          </p:cNvPr>
          <p:cNvSpPr txBox="1">
            <a:spLocks/>
          </p:cNvSpPr>
          <p:nvPr/>
        </p:nvSpPr>
        <p:spPr>
          <a:xfrm>
            <a:off x="3866653" y="6180397"/>
            <a:ext cx="7981653" cy="6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Patrick Hand SC"/>
              <a:buNone/>
              <a:defRPr sz="5320" b="0" i="0" u="none" strike="noStrike" cap="none">
                <a:solidFill>
                  <a:schemeClr val="accent6"/>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9pPr>
          </a:lstStyle>
          <a:p>
            <a:pPr algn="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r>
              <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 tích cây thì là </a:t>
            </a: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Trịnh Mạnh kể)</a:t>
            </a:r>
            <a:endPar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itle 6">
            <a:extLst>
              <a:ext uri="{FF2B5EF4-FFF2-40B4-BE49-F238E27FC236}">
                <a16:creationId xmlns:a16="http://schemas.microsoft.com/office/drawing/2014/main" id="{FCA74105-F7B9-4010-95CE-B0F1AFFB50E6}"/>
              </a:ext>
            </a:extLst>
          </p:cNvPr>
          <p:cNvSpPr>
            <a:spLocks noGrp="1"/>
          </p:cNvSpPr>
          <p:nvPr>
            <p:ph type="title" idx="4294967295"/>
          </p:nvPr>
        </p:nvSpPr>
        <p:spPr>
          <a:xfrm>
            <a:off x="949325" y="92075"/>
            <a:ext cx="10263188" cy="638175"/>
          </a:xfrm>
        </p:spPr>
        <p:txBody>
          <a:bodyPr/>
          <a:lstStyle/>
          <a:p>
            <a:pPr algn="ctr"/>
            <a:r>
              <a:rPr lang="en-US" sz="2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SỰ TÍCH RAU THÌ LÀ</a:t>
            </a:r>
          </a:p>
        </p:txBody>
      </p:sp>
      <p:sp>
        <p:nvSpPr>
          <p:cNvPr id="5" name="Text Placeholder 4">
            <a:extLst>
              <a:ext uri="{FF2B5EF4-FFF2-40B4-BE49-F238E27FC236}">
                <a16:creationId xmlns:a16="http://schemas.microsoft.com/office/drawing/2014/main" id="{D2F165FB-4EC4-41BA-8263-8B9FA286AB5E}"/>
              </a:ext>
            </a:extLst>
          </p:cNvPr>
          <p:cNvSpPr>
            <a:spLocks noGrp="1"/>
          </p:cNvSpPr>
          <p:nvPr>
            <p:ph type="subTitle" idx="4294967295"/>
          </p:nvPr>
        </p:nvSpPr>
        <p:spPr>
          <a:xfrm>
            <a:off x="214256" y="546173"/>
            <a:ext cx="11733326" cy="5818301"/>
          </a:xfrm>
        </p:spPr>
        <p:txBody>
          <a:bodyPr/>
          <a:lstStyle/>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Ngày xưa, cây cối trên trái đất chưa có tên gọi. Trời bèn gọi chúng lên để đặt tên. Cây cối mừng rỡ kéo nhau lên trời. Trời chỉ tay vào từng cây và đặt tên:</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dừa.</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cau.</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mít…</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đặt tên mãi mà vẫn chưa hết. Về sau, trời chỉ nói vắn tắt:</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là cây cải.</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ớt.</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tỏi…</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Khi các loài cây đều đã có tên, bỗng một cái cây dáng mảnh khảnh, lá nhỏ xíu đến xin đặt tên. </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bé tí xíu, chú có ích gì để ta đặt tên nào? – Trời hỏi.</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Cây nhỏ liền thưa:</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Thưa trời, khi nấu canh riêu cá hoặc làm chả cá, chả mực mà không có con thì mất cả ngon ạ.</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liền bảo:</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Ừ, để ta nghĩ cho một cái tên. Tên chú thì… là… thì… là…</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còn đang suy nghĩ, cây nhỏ đã chạy đi xa rồi. Nó mừng rỡ khoe với bạn bè:</a:t>
            </a:r>
          </a:p>
          <a:p>
            <a:pPr marL="139700" indent="0" algn="just">
              <a:lnSpc>
                <a:spcPct val="100000"/>
              </a:lnSpc>
              <a:buNone/>
            </a:pPr>
            <a:r>
              <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Trời đặt tên cho tôi là cây “thì là” đấy!</a:t>
            </a:r>
          </a:p>
          <a:p>
            <a:pPr marL="139700" indent="0" algn="just">
              <a:lnSpc>
                <a:spcPct val="100000"/>
              </a:lnSpc>
              <a:buNone/>
            </a:pPr>
            <a:endParaRPr lang="en-US" sz="21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C7F5F8C0-D7A6-45B9-BBCC-E7E91B2D1DB8}"/>
              </a:ext>
            </a:extLst>
          </p:cNvPr>
          <p:cNvCxnSpPr>
            <a:cxnSpLocks/>
          </p:cNvCxnSpPr>
          <p:nvPr/>
        </p:nvCxnSpPr>
        <p:spPr>
          <a:xfrm>
            <a:off x="11212513" y="968792"/>
            <a:ext cx="735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0DFA11-EFA4-4311-9351-84BD2954C265}"/>
              </a:ext>
            </a:extLst>
          </p:cNvPr>
          <p:cNvCxnSpPr>
            <a:cxnSpLocks/>
          </p:cNvCxnSpPr>
          <p:nvPr/>
        </p:nvCxnSpPr>
        <p:spPr>
          <a:xfrm>
            <a:off x="324432" y="1322754"/>
            <a:ext cx="4859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56C477-7B02-4B21-8B01-F63396AD176F}"/>
              </a:ext>
            </a:extLst>
          </p:cNvPr>
          <p:cNvCxnSpPr>
            <a:cxnSpLocks/>
          </p:cNvCxnSpPr>
          <p:nvPr/>
        </p:nvCxnSpPr>
        <p:spPr>
          <a:xfrm>
            <a:off x="7238083" y="3856918"/>
            <a:ext cx="14129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0DFA11-EFA4-4311-9351-84BD2954C265}"/>
              </a:ext>
            </a:extLst>
          </p:cNvPr>
          <p:cNvCxnSpPr>
            <a:cxnSpLocks/>
          </p:cNvCxnSpPr>
          <p:nvPr/>
        </p:nvCxnSpPr>
        <p:spPr>
          <a:xfrm flipV="1">
            <a:off x="7087224" y="2625213"/>
            <a:ext cx="758918" cy="3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0DFA11-EFA4-4311-9351-84BD2954C265}"/>
              </a:ext>
            </a:extLst>
          </p:cNvPr>
          <p:cNvCxnSpPr>
            <a:cxnSpLocks/>
          </p:cNvCxnSpPr>
          <p:nvPr/>
        </p:nvCxnSpPr>
        <p:spPr>
          <a:xfrm>
            <a:off x="3866653" y="4852534"/>
            <a:ext cx="4859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9" name="Google Shape;747;p69">
            <a:extLst>
              <a:ext uri="{FF2B5EF4-FFF2-40B4-BE49-F238E27FC236}">
                <a16:creationId xmlns:a16="http://schemas.microsoft.com/office/drawing/2014/main" id="{A38B7E0E-3A83-4AF3-BBB0-9246F3102945}"/>
              </a:ext>
            </a:extLst>
          </p:cNvPr>
          <p:cNvSpPr/>
          <p:nvPr/>
        </p:nvSpPr>
        <p:spPr>
          <a:xfrm>
            <a:off x="576993" y="1359004"/>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20" name="TextBox 19">
            <a:extLst>
              <a:ext uri="{FF2B5EF4-FFF2-40B4-BE49-F238E27FC236}">
                <a16:creationId xmlns:a16="http://schemas.microsoft.com/office/drawing/2014/main" id="{3B57E00E-C670-4A5E-9837-072083BDF7BC}"/>
              </a:ext>
            </a:extLst>
          </p:cNvPr>
          <p:cNvSpPr txBox="1"/>
          <p:nvPr/>
        </p:nvSpPr>
        <p:spPr>
          <a:xfrm>
            <a:off x="1178301" y="1306461"/>
            <a:ext cx="5433571" cy="707886"/>
          </a:xfrm>
          <a:prstGeom prst="rect">
            <a:avLst/>
          </a:prstGeom>
          <a:noFill/>
        </p:spPr>
        <p:txBody>
          <a:bodyPr wrap="square" rtlCol="0">
            <a:spAutoFit/>
          </a:bodyPr>
          <a:lstStyle/>
          <a:p>
            <a:r>
              <a:rPr lang="en-US" sz="4000">
                <a:solidFill>
                  <a:srgbClr val="0070C0"/>
                </a:solidFill>
                <a:latin typeface="Arial-Rounded" pitchFamily="34" charset="0"/>
                <a:ea typeface="Arial-Rounded" pitchFamily="34" charset="0"/>
                <a:cs typeface="Arial-Rounded" pitchFamily="34" charset="0"/>
              </a:rPr>
              <a:t>Mảnh khảnh: </a:t>
            </a:r>
          </a:p>
        </p:txBody>
      </p:sp>
      <p:sp>
        <p:nvSpPr>
          <p:cNvPr id="21" name="TextBox 20">
            <a:extLst>
              <a:ext uri="{FF2B5EF4-FFF2-40B4-BE49-F238E27FC236}">
                <a16:creationId xmlns:a16="http://schemas.microsoft.com/office/drawing/2014/main" id="{5DD59A06-438C-4E4A-96F4-7F1BB13B829F}"/>
              </a:ext>
            </a:extLst>
          </p:cNvPr>
          <p:cNvSpPr txBox="1"/>
          <p:nvPr/>
        </p:nvSpPr>
        <p:spPr>
          <a:xfrm>
            <a:off x="4185371" y="1306461"/>
            <a:ext cx="9371893" cy="707886"/>
          </a:xfrm>
          <a:prstGeom prst="rect">
            <a:avLst/>
          </a:prstGeom>
          <a:noFill/>
        </p:spPr>
        <p:txBody>
          <a:bodyPr wrap="square" rtlCol="0">
            <a:spAutoFit/>
          </a:bodyPr>
          <a:lstStyle/>
          <a:p>
            <a:pPr algn="just"/>
            <a:r>
              <a:rPr lang="en-US" sz="4000">
                <a:solidFill>
                  <a:schemeClr val="tx1"/>
                </a:solidFill>
                <a:latin typeface="Arial-Rounded" pitchFamily="34" charset="0"/>
                <a:ea typeface="Arial-Rounded" pitchFamily="34" charset="0"/>
                <a:cs typeface="Arial-Rounded" pitchFamily="34" charset="0"/>
              </a:rPr>
              <a:t>cao gầy, nhỏ, trông có vẻ yếu ớt.</a:t>
            </a:r>
          </a:p>
        </p:txBody>
      </p:sp>
      <p:pic>
        <p:nvPicPr>
          <p:cNvPr id="1026" name="Picture 2" descr="Kỹ thuật trồng rau thìa là trong thùng xốp">
            <a:extLst>
              <a:ext uri="{FF2B5EF4-FFF2-40B4-BE49-F238E27FC236}">
                <a16:creationId xmlns:a16="http://schemas.microsoft.com/office/drawing/2014/main" id="{0185E8A7-1E34-4AF2-85D5-AFBE12CC7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610" y="2580404"/>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ông dụng tuyệt vời của cây thì là">
            <a:extLst>
              <a:ext uri="{FF2B5EF4-FFF2-40B4-BE49-F238E27FC236}">
                <a16:creationId xmlns:a16="http://schemas.microsoft.com/office/drawing/2014/main" id="{BE1CC7B5-FE1B-478B-8E2C-8E3C0FC0C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301" y="2580404"/>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43"/>
          <p:cNvSpPr/>
          <p:nvPr/>
        </p:nvSpPr>
        <p:spPr>
          <a:xfrm>
            <a:off x="2480748" y="2317756"/>
            <a:ext cx="2222488" cy="2222488"/>
          </a:xfrm>
          <a:prstGeom prst="ellipse">
            <a:avLst/>
          </a:prstGeom>
          <a:solidFill>
            <a:schemeClr val="accent3"/>
          </a:solidFill>
          <a:ln w="38100"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r>
              <a:rPr lang="en" sz="2479"/>
              <a:t> </a:t>
            </a:r>
            <a:endParaRPr sz="2479"/>
          </a:p>
        </p:txBody>
      </p:sp>
      <p:pic>
        <p:nvPicPr>
          <p:cNvPr id="1026" name="Picture 2" descr="Girl with Book (#2) | Free SVG">
            <a:extLst>
              <a:ext uri="{FF2B5EF4-FFF2-40B4-BE49-F238E27FC236}">
                <a16:creationId xmlns:a16="http://schemas.microsoft.com/office/drawing/2014/main" id="{73B7203D-52E9-4383-BC67-8035BF1F6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466" y="-45362"/>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189E6C4-AD1D-41CF-8326-6054470D6AE1}"/>
              </a:ext>
            </a:extLst>
          </p:cNvPr>
          <p:cNvPicPr>
            <a:picLocks noChangeAspect="1"/>
          </p:cNvPicPr>
          <p:nvPr/>
        </p:nvPicPr>
        <p:blipFill>
          <a:blip r:embed="rId4"/>
          <a:stretch>
            <a:fillRect/>
          </a:stretch>
        </p:blipFill>
        <p:spPr>
          <a:xfrm>
            <a:off x="1048654" y="2742822"/>
            <a:ext cx="5255207" cy="134733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5" name="Title 6">
            <a:extLst>
              <a:ext uri="{FF2B5EF4-FFF2-40B4-BE49-F238E27FC236}">
                <a16:creationId xmlns:a16="http://schemas.microsoft.com/office/drawing/2014/main" id="{1DE75497-33F4-4C57-B7A5-00CF3D95E096}"/>
              </a:ext>
            </a:extLst>
          </p:cNvPr>
          <p:cNvSpPr txBox="1">
            <a:spLocks/>
          </p:cNvSpPr>
          <p:nvPr/>
        </p:nvSpPr>
        <p:spPr>
          <a:xfrm>
            <a:off x="3866653" y="6180397"/>
            <a:ext cx="7981653" cy="6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Patrick Hand SC"/>
              <a:buNone/>
              <a:defRPr sz="5320" b="0" i="0" u="none" strike="noStrike" cap="none">
                <a:solidFill>
                  <a:schemeClr val="accent6"/>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9pPr>
          </a:lstStyle>
          <a:p>
            <a:pPr marL="0" marR="0" lvl="0" indent="0" algn="r" defTabSz="914400" rtl="0" eaLnBrk="1" fontAlgn="auto" latinLnBrk="0" hangingPunct="1">
              <a:lnSpc>
                <a:spcPct val="100000"/>
              </a:lnSpc>
              <a:spcBef>
                <a:spcPts val="0"/>
              </a:spcBef>
              <a:spcAft>
                <a:spcPts val="0"/>
              </a:spcAft>
              <a:buClr>
                <a:srgbClr val="8A70AB"/>
              </a:buClr>
              <a:buSzPts val="3600"/>
              <a:buFont typeface="Patrick Hand SC"/>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Patrick Hand SC"/>
              </a:rPr>
              <a:t>(</a:t>
            </a:r>
            <a:r>
              <a:rPr kumimoji="0" lang="en-US" sz="2100" b="0" i="1"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Patrick Hand SC"/>
              </a:rPr>
              <a:t>Sự tích cây thì là </a:t>
            </a: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Patrick Hand SC"/>
              </a:rPr>
              <a:t>– Trịnh Mạnh kể)</a:t>
            </a:r>
            <a:endParaRPr kumimoji="0" lang="en-US" sz="2100" b="0" i="1"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Patrick Hand SC"/>
            </a:endParaRPr>
          </a:p>
        </p:txBody>
      </p:sp>
      <p:sp>
        <p:nvSpPr>
          <p:cNvPr id="6" name="Title 6">
            <a:extLst>
              <a:ext uri="{FF2B5EF4-FFF2-40B4-BE49-F238E27FC236}">
                <a16:creationId xmlns:a16="http://schemas.microsoft.com/office/drawing/2014/main" id="{28C2E217-2083-4EA6-A4DF-01622931E4FD}"/>
              </a:ext>
            </a:extLst>
          </p:cNvPr>
          <p:cNvSpPr txBox="1">
            <a:spLocks/>
          </p:cNvSpPr>
          <p:nvPr/>
        </p:nvSpPr>
        <p:spPr>
          <a:xfrm>
            <a:off x="949325" y="92075"/>
            <a:ext cx="10263188" cy="638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8A70AB"/>
              </a:buClr>
              <a:buSzPts val="3000"/>
              <a:buFont typeface="Londrina Solid"/>
              <a:buNone/>
              <a:tabLst/>
              <a:defRPr/>
            </a:pPr>
            <a:r>
              <a:rPr kumimoji="0" lang="en-US" sz="2400" b="0" i="0" u="none" strike="noStrike" kern="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Londrina Solid"/>
              </a:rPr>
              <a:t>SỰ TÍCH RAU THÌ LÀ</a:t>
            </a:r>
          </a:p>
        </p:txBody>
      </p:sp>
      <p:sp>
        <p:nvSpPr>
          <p:cNvPr id="7" name="Text Placeholder 4">
            <a:extLst>
              <a:ext uri="{FF2B5EF4-FFF2-40B4-BE49-F238E27FC236}">
                <a16:creationId xmlns:a16="http://schemas.microsoft.com/office/drawing/2014/main" id="{E3176102-A115-49FE-812E-CD399458F4A9}"/>
              </a:ext>
            </a:extLst>
          </p:cNvPr>
          <p:cNvSpPr txBox="1">
            <a:spLocks/>
          </p:cNvSpPr>
          <p:nvPr/>
        </p:nvSpPr>
        <p:spPr>
          <a:xfrm>
            <a:off x="214256" y="546173"/>
            <a:ext cx="11733326" cy="5818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Condensed"/>
              <a:buChar char="●"/>
              <a:defRPr sz="1800" b="0" i="0" u="none" strike="noStrike" cap="none">
                <a:solidFill>
                  <a:schemeClr val="dk1"/>
                </a:solidFill>
                <a:latin typeface="Roboto Condensed"/>
                <a:ea typeface="Roboto Condensed"/>
                <a:cs typeface="Roboto Condensed"/>
                <a:sym typeface="Roboto Condensed"/>
              </a:defRPr>
            </a:lvl1pPr>
            <a:lvl2pPr marL="914400" marR="0" lvl="1"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2pPr>
            <a:lvl3pPr marL="1371600" marR="0" lvl="2"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3pPr>
            <a:lvl4pPr marL="1828800" marR="0" lvl="3"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4pPr>
            <a:lvl5pPr marL="2286000" marR="0" lvl="4"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5pPr>
            <a:lvl6pPr marL="2743200" marR="0" lvl="5"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6pPr>
            <a:lvl7pPr marL="3200400" marR="0" lvl="6"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7pPr>
            <a:lvl8pPr marL="3657600" marR="0" lvl="7"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8pPr>
            <a:lvl9pPr marL="4114800" marR="0" lvl="8" indent="-317500" algn="l" rtl="0">
              <a:lnSpc>
                <a:spcPct val="115000"/>
              </a:lnSpc>
              <a:spcBef>
                <a:spcPts val="1600"/>
              </a:spcBef>
              <a:spcAft>
                <a:spcPts val="160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9pPr>
          </a:lstStyle>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Ngày xưa, cây cối trên trái đất chưa có tên gọi. Trời bèn gọi chúng lên để đặt tên. Cây cối mừng rỡ kéo nhau lên trời. Trời chỉ tay vào từng cây và đặt tên:</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Chú thì ta đặt tên cho là cây dừa.</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 Chú thì ta đặt tên cho là cây cau.</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 Chú thì ta đặt tên cho là cây mít…</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Trời đặt tên mãi mà vẫn chưa hết. Về sau, trời chỉ nói vắn tắt:</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Chú thì là cây cải.</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 Chú là cây ớt.</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 Chú là cây tỏi…</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Khi các loài cây đều đã có tên, bỗng một cái cây dáng mảnh khảnh, lá nhỏ xíu đến xin đặt tên. </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Chú bé tí xíu, chú có ích gì để ta đặt tên nào? </a:t>
            </a:r>
            <a:r>
              <a:rPr kumimoji="0" lang="en-US" sz="2100" b="0" i="0" u="none" strike="noStrike" kern="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Trời hỏi.</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Cây nhỏ liền thưa:</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Thưa trời, khi nấu canh riêu cá hoặc làm chả cá, chả mực mà không có con thì mất cả ngon ạ.</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Trời liền bảo:</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Ừ, để ta nghĩ cho một cái tên. Tên chú thì… là… thì… là…</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Trời còn đang suy nghĩ, cây nhỏ đã chạy đi xa rồi. Nó mừng rỡ khoe với bạn bè:</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r>
              <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a:t>
            </a:r>
            <a:r>
              <a:rPr kumimoji="0" lang="en-US" sz="2100" b="0" i="0" u="none" strike="noStrike" kern="0" cap="none" spc="0" normalizeH="0" baseline="0" noProof="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rPr>
              <a:t>- Trời đặt tên cho tôi là cây “thì là” đấy!</a:t>
            </a:r>
          </a:p>
          <a:p>
            <a:pPr marL="139700" marR="0" lvl="0" indent="0" algn="just" defTabSz="914400" rtl="0" eaLnBrk="1" fontAlgn="auto" latinLnBrk="0" hangingPunct="1">
              <a:lnSpc>
                <a:spcPct val="100000"/>
              </a:lnSpc>
              <a:spcBef>
                <a:spcPts val="0"/>
              </a:spcBef>
              <a:spcAft>
                <a:spcPts val="0"/>
              </a:spcAft>
              <a:buClr>
                <a:srgbClr val="003642"/>
              </a:buClr>
              <a:buSzPts val="1800"/>
              <a:buFont typeface="Roboto Condensed"/>
              <a:buNone/>
              <a:tabLst/>
              <a:defRPr/>
            </a:pPr>
            <a:endParaRPr kumimoji="0" lang="en-US" sz="2100" b="0" i="0" u="none" strike="noStrike" kern="0" cap="none" spc="0" normalizeH="0" baseline="0" noProof="0">
              <a:ln>
                <a:noFill/>
              </a:ln>
              <a:solidFill>
                <a:srgbClr val="003642"/>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Roboto Condensed"/>
            </a:endParaRPr>
          </a:p>
        </p:txBody>
      </p:sp>
    </p:spTree>
    <p:extLst>
      <p:ext uri="{BB962C8B-B14F-4D97-AF65-F5344CB8AC3E}">
        <p14:creationId xmlns:p14="http://schemas.microsoft.com/office/powerpoint/2010/main" val="3032599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4069186" y="1909505"/>
            <a:ext cx="10264543" cy="637600"/>
          </a:xfrm>
          <a:prstGeom prst="rect">
            <a:avLst/>
          </a:prstGeom>
        </p:spPr>
        <p:txBody>
          <a:bodyPr spcFirstLastPara="1" wrap="square" lIns="121705" tIns="121705" rIns="121705" bIns="121705" anchor="ctr" anchorCtr="0">
            <a:noAutofit/>
          </a:bodyPr>
          <a:lstStyle/>
          <a:p>
            <a:r>
              <a:rPr lang="en-US" sz="4800" dirty="0" smtClean="0">
                <a:solidFill>
                  <a:schemeClr val="tx1"/>
                </a:solidFill>
                <a:latin typeface="Arial-Rounded" pitchFamily="34" charset="0"/>
                <a:ea typeface="Arial-Rounded" pitchFamily="34" charset="0"/>
                <a:cs typeface="Arial-Rounded" pitchFamily="34" charset="0"/>
              </a:rPr>
              <a:t>Trả lời câu hỏi</a:t>
            </a:r>
            <a:endParaRPr lang="en-US" sz="4800"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3574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638263"/>
            <a:ext cx="11483912" cy="1299584"/>
            <a:chOff x="294783" y="915918"/>
            <a:chExt cx="11483912"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0" y="1015173"/>
              <a:ext cx="10800645" cy="1200329"/>
            </a:xfrm>
            <a:prstGeom prst="rect">
              <a:avLst/>
            </a:prstGeom>
            <a:noFill/>
          </p:spPr>
          <p:txBody>
            <a:bodyPr wrap="square" rtlCol="0">
              <a:spAutoFit/>
            </a:bodyPr>
            <a:lstStyle/>
            <a:p>
              <a:pPr algn="just"/>
              <a:r>
                <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Đóng vai trời và cây cối, diễn lại cảnh trời đặt tên cho các loài cây.</a:t>
              </a:r>
            </a:p>
          </p:txBody>
        </p:sp>
      </p:grpSp>
      <p:sp>
        <p:nvSpPr>
          <p:cNvPr id="31" name="Rectangle 30">
            <a:extLst>
              <a:ext uri="{FF2B5EF4-FFF2-40B4-BE49-F238E27FC236}">
                <a16:creationId xmlns:a16="http://schemas.microsoft.com/office/drawing/2014/main" id="{E30B4AC7-6171-4F42-BDA7-4BD0781AD12C}"/>
              </a:ext>
            </a:extLst>
          </p:cNvPr>
          <p:cNvSpPr/>
          <p:nvPr/>
        </p:nvSpPr>
        <p:spPr>
          <a:xfrm>
            <a:off x="1125385" y="2066561"/>
            <a:ext cx="10800645" cy="1754326"/>
          </a:xfrm>
          <a:prstGeom prst="rect">
            <a:avLst/>
          </a:prstGeom>
        </p:spPr>
        <p:txBody>
          <a:bodyPr wrap="square">
            <a:spAutoFit/>
          </a:bodyPr>
          <a:lstStyle/>
          <a:p>
            <a:pPr marL="0" indent="0" algn="just">
              <a:buNone/>
              <a:defRPr/>
            </a:pP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M:</a:t>
            </a:r>
          </a:p>
          <a:p>
            <a:pPr marL="0" indent="0" algn="just">
              <a:buNone/>
              <a:defRPr/>
            </a:pPr>
            <a:r>
              <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rPr>
              <a:t>Trời		: - Chú thì ta đặt tên cho là cây dừa.</a:t>
            </a:r>
          </a:p>
          <a:p>
            <a:pPr marL="0" indent="0" algn="just">
              <a:buNone/>
              <a:defRPr/>
            </a:pPr>
            <a:r>
              <a:rPr lang="en-US" sz="36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Cây dừa	: - Con cảm ơn ạ!</a:t>
            </a:r>
            <a:endParaRPr lang="vi-VN" sz="36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32443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38963" y="231491"/>
            <a:ext cx="11585161" cy="1096524"/>
            <a:chOff x="294783" y="915918"/>
            <a:chExt cx="11585161" cy="109652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36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1079299" y="935224"/>
              <a:ext cx="10800645" cy="1077218"/>
            </a:xfrm>
            <a:prstGeom prst="rect">
              <a:avLst/>
            </a:prstGeom>
            <a:noFill/>
          </p:spPr>
          <p:txBody>
            <a:bodyPr wrap="square" rtlCol="0">
              <a:spAutoFit/>
            </a:bodyPr>
            <a:lstStyle/>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 được trời đặt tên, cái cây dáng mảnh khảnh, lá nhỏ xíu đã giới thiệu về mình như thế nào?</a:t>
              </a:r>
            </a:p>
          </p:txBody>
        </p:sp>
      </p:grpSp>
      <p:sp>
        <p:nvSpPr>
          <p:cNvPr id="38" name="TextBox 37">
            <a:extLst>
              <a:ext uri="{FF2B5EF4-FFF2-40B4-BE49-F238E27FC236}">
                <a16:creationId xmlns:a16="http://schemas.microsoft.com/office/drawing/2014/main" id="{60629B3E-72D8-4C85-A305-134C78C30A5B}"/>
              </a:ext>
            </a:extLst>
          </p:cNvPr>
          <p:cNvSpPr txBox="1"/>
          <p:nvPr/>
        </p:nvSpPr>
        <p:spPr>
          <a:xfrm>
            <a:off x="1065424" y="1369645"/>
            <a:ext cx="10800645" cy="4154984"/>
          </a:xfrm>
          <a:prstGeom prst="rect">
            <a:avLst/>
          </a:prstGeom>
          <a:noFill/>
        </p:spPr>
        <p:txBody>
          <a:bodyPr wrap="square">
            <a:spAutoFit/>
          </a:bodyPr>
          <a:lstStyle/>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Khi các loài cây đều đã có tên, bỗng một cái cây dáng mảnh khảnh, lá nhỏ xíu đến xin đặt tên. </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bé tí xíu, chú có ích gì để ta đặt tên nào? – Trời hỏi.</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Cây nhỏ liền thưa:</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Thưa trời, khi nấu canh riêu cá hoặc làm chả cá, chả mực mà không có con thì mất cả ngon ạ.</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liền bảo:</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Ừ, để ta nghĩ cho một cái tên. Tên chú thì… là… thì… là…</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còn đang suy nghĩ, cây nhỏ đã chạy đi xa rồi. Nó mừng rỡ khoe với bạn bè:</a:t>
            </a:r>
          </a:p>
          <a:p>
            <a:pPr marL="139700" indent="0" algn="just">
              <a:lnSpc>
                <a:spcPct val="100000"/>
              </a:lnSpc>
              <a:buFont typeface="Roboto Condensed"/>
              <a:buNone/>
            </a:pPr>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Trời đặt tên cho tôi là cây “thì là” đấy!</a:t>
            </a:r>
          </a:p>
        </p:txBody>
      </p:sp>
      <p:cxnSp>
        <p:nvCxnSpPr>
          <p:cNvPr id="39" name="Straight Connector 38">
            <a:extLst>
              <a:ext uri="{FF2B5EF4-FFF2-40B4-BE49-F238E27FC236}">
                <a16:creationId xmlns:a16="http://schemas.microsoft.com/office/drawing/2014/main" id="{70A47799-D1E5-4689-9B10-F78D918116F3}"/>
              </a:ext>
            </a:extLst>
          </p:cNvPr>
          <p:cNvCxnSpPr>
            <a:cxnSpLocks/>
          </p:cNvCxnSpPr>
          <p:nvPr/>
        </p:nvCxnSpPr>
        <p:spPr>
          <a:xfrm>
            <a:off x="2275646" y="3240684"/>
            <a:ext cx="94664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9E9F56-7DE1-42D0-B51C-801491E6CA9B}"/>
              </a:ext>
            </a:extLst>
          </p:cNvPr>
          <p:cNvCxnSpPr>
            <a:cxnSpLocks/>
          </p:cNvCxnSpPr>
          <p:nvPr/>
        </p:nvCxnSpPr>
        <p:spPr>
          <a:xfrm>
            <a:off x="1289657" y="3625313"/>
            <a:ext cx="21792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6FC954D-729E-4630-B945-2DD07160057A}"/>
              </a:ext>
            </a:extLst>
          </p:cNvPr>
          <p:cNvSpPr txBox="1"/>
          <p:nvPr/>
        </p:nvSpPr>
        <p:spPr>
          <a:xfrm>
            <a:off x="1009274" y="5480293"/>
            <a:ext cx="10732783" cy="1384995"/>
          </a:xfrm>
          <a:prstGeom prst="rect">
            <a:avLst/>
          </a:prstGeom>
          <a:solidFill>
            <a:srgbClr val="CEEBEA"/>
          </a:solidFill>
        </p:spPr>
        <p:txBody>
          <a:bodyPr wrap="square" rtlCol="0">
            <a:spAutoFit/>
          </a:bodyP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 được trời đặt tên, cái cây dáng mảnh khảnh, lá nhỏ xíu đã giới thiệu về mình là: </a:t>
            </a:r>
            <a:r>
              <a:rPr lang="en-US" sz="28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Thưa trời, khi nấu canh riêu cá hoặc làm chả cá, chả mực mà không có con thì mất cả ngon ạ.</a:t>
            </a:r>
          </a:p>
        </p:txBody>
      </p:sp>
    </p:spTree>
    <p:extLst>
      <p:ext uri="{BB962C8B-B14F-4D97-AF65-F5344CB8AC3E}">
        <p14:creationId xmlns:p14="http://schemas.microsoft.com/office/powerpoint/2010/main" val="40201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23119" y="281948"/>
            <a:ext cx="10515600" cy="745586"/>
            <a:chOff x="294783" y="915918"/>
            <a:chExt cx="105156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23" name="TextBox 22"/>
            <p:cNvSpPr txBox="1"/>
            <p:nvPr/>
          </p:nvSpPr>
          <p:spPr>
            <a:xfrm>
              <a:off x="978051" y="1015173"/>
              <a:ext cx="9832332"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Vì sao cây này có tên là “thì là”?</a:t>
              </a:r>
            </a:p>
          </p:txBody>
        </p:sp>
      </p:grpSp>
      <p:sp>
        <p:nvSpPr>
          <p:cNvPr id="12" name="Rectangle 11"/>
          <p:cNvSpPr/>
          <p:nvPr/>
        </p:nvSpPr>
        <p:spPr>
          <a:xfrm>
            <a:off x="883553" y="1426396"/>
            <a:ext cx="10950512" cy="3170099"/>
          </a:xfrm>
          <a:prstGeom prst="rect">
            <a:avLst/>
          </a:prstGeom>
        </p:spPr>
        <p:txBody>
          <a:bodyPr wrap="square">
            <a:spAutoFit/>
          </a:bodyPr>
          <a:lstStyle/>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Khi các loài cây đều đã có tên, bỗng một cái cây dáng mảnh khảnh, lá nhỏ xíu đến xin đặt tên. </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bé tí xíu, chú có ích gì để ta đặt tên nào? – Trời hỏi.</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Cây nhỏ liền thưa:</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Thưa trời, khi nấu canh riêu cá hoặc làm chả cá, chả mực mà không có con thì mất cả ngon ạ.</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liền bảo:</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Ừ, để ta nghĩ cho một cái tên. Tên chú thì… là… thì… là…</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còn đang suy nghĩ, cây nhỏ đã chạy đi xa rồi. Nó mừng rỡ khoe với bạn bè:</a:t>
            </a:r>
          </a:p>
          <a:p>
            <a:pPr marL="139700" indent="0" algn="just">
              <a:lnSpc>
                <a:spcPct val="100000"/>
              </a:lnSpc>
              <a:buFont typeface="Roboto Condensed"/>
              <a:buNone/>
            </a:pPr>
            <a:r>
              <a:rPr lang="en-US" sz="20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Trời đặt tên cho tôi là cây “thì là” đấy!</a:t>
            </a:r>
            <a:endParaRPr lang="vi-VN" sz="20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1" name="Straight Connector 10"/>
          <p:cNvCxnSpPr>
            <a:cxnSpLocks/>
          </p:cNvCxnSpPr>
          <p:nvPr/>
        </p:nvCxnSpPr>
        <p:spPr>
          <a:xfrm>
            <a:off x="1821167" y="3911062"/>
            <a:ext cx="6236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DE1F8B-C43D-4B7A-8155-BEAC33AC1D49}"/>
              </a:ext>
            </a:extLst>
          </p:cNvPr>
          <p:cNvSpPr txBox="1"/>
          <p:nvPr/>
        </p:nvSpPr>
        <p:spPr>
          <a:xfrm>
            <a:off x="1226264" y="5119011"/>
            <a:ext cx="10607801" cy="1077218"/>
          </a:xfrm>
          <a:prstGeom prst="rect">
            <a:avLst/>
          </a:prstGeom>
          <a:solidFill>
            <a:srgbClr val="CEEBEA"/>
          </a:solid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Do vội vàng nên cây nhỏ đã nhầm lẫn lời lảm bẩm của trời là lời trời đặt tên cho mình.</a:t>
            </a:r>
          </a:p>
        </p:txBody>
      </p:sp>
      <p:cxnSp>
        <p:nvCxnSpPr>
          <p:cNvPr id="16" name="Straight Connector 15">
            <a:extLst>
              <a:ext uri="{FF2B5EF4-FFF2-40B4-BE49-F238E27FC236}">
                <a16:creationId xmlns:a16="http://schemas.microsoft.com/office/drawing/2014/main" id="{E43AD8CB-EAFD-4C15-9368-8DD4F08275AF}"/>
              </a:ext>
            </a:extLst>
          </p:cNvPr>
          <p:cNvCxnSpPr>
            <a:cxnSpLocks/>
          </p:cNvCxnSpPr>
          <p:nvPr/>
        </p:nvCxnSpPr>
        <p:spPr>
          <a:xfrm>
            <a:off x="1897367" y="4215862"/>
            <a:ext cx="8218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913CB8-84D8-42A7-ADA1-9E5F1A26B88A}"/>
              </a:ext>
            </a:extLst>
          </p:cNvPr>
          <p:cNvCxnSpPr>
            <a:cxnSpLocks/>
          </p:cNvCxnSpPr>
          <p:nvPr/>
        </p:nvCxnSpPr>
        <p:spPr>
          <a:xfrm>
            <a:off x="1973567" y="4520662"/>
            <a:ext cx="4107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6" name="15 Rectángulo"/>
          <p:cNvSpPr/>
          <p:nvPr/>
        </p:nvSpPr>
        <p:spPr>
          <a:xfrm>
            <a:off x="11924484" y="36288"/>
            <a:ext cx="243355" cy="671632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Calibri"/>
            </a:endParaRPr>
          </a:p>
        </p:txBody>
      </p:sp>
      <p:sp>
        <p:nvSpPr>
          <p:cNvPr id="15" name="14 Rectángulo"/>
          <p:cNvSpPr/>
          <p:nvPr/>
        </p:nvSpPr>
        <p:spPr>
          <a:xfrm>
            <a:off x="-5411" y="47878"/>
            <a:ext cx="243355" cy="671632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Calibri"/>
            </a:endParaRPr>
          </a:p>
        </p:txBody>
      </p:sp>
      <p:sp>
        <p:nvSpPr>
          <p:cNvPr id="13" name="12 Rectángulo"/>
          <p:cNvSpPr/>
          <p:nvPr/>
        </p:nvSpPr>
        <p:spPr>
          <a:xfrm>
            <a:off x="-5410" y="6445854"/>
            <a:ext cx="12167248" cy="423036"/>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Calibri"/>
            </a:endParaRPr>
          </a:p>
        </p:txBody>
      </p:sp>
      <p:sp>
        <p:nvSpPr>
          <p:cNvPr id="2" name="1 Rectángulo"/>
          <p:cNvSpPr/>
          <p:nvPr/>
        </p:nvSpPr>
        <p:spPr>
          <a:xfrm>
            <a:off x="0" y="-18833"/>
            <a:ext cx="12161838" cy="33457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Calibri"/>
            </a:endParaRPr>
          </a:p>
        </p:txBody>
      </p:sp>
      <p:pic>
        <p:nvPicPr>
          <p:cNvPr id="1026" name="Picture 2" descr="http://www.surfsharks.com/SURF_SHARKS/Surf_Sharks_Characters_files/Rope%20Border%20F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t="19471" b="21242"/>
          <a:stretch>
            <a:fillRect/>
          </a:stretch>
        </p:blipFill>
        <p:spPr bwMode="auto">
          <a:xfrm>
            <a:off x="-115677" y="771295"/>
            <a:ext cx="12390445" cy="5674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urfsharks.com/SURF_SHARKS/Surf_Sharks_Characters_files/Rope%20Border%20F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b="80820"/>
          <a:stretch>
            <a:fillRect/>
          </a:stretch>
        </p:blipFill>
        <p:spPr bwMode="auto">
          <a:xfrm>
            <a:off x="-115678" y="-78282"/>
            <a:ext cx="12390446" cy="93378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10" descr="https://encrypted-tbn1.gstatic.com/images?q=tbn:ANd9GcRPq2XG3GtOVrR8ZoLzOzU7W8oPc2t3cVJhJXXb8O-AwzFPWDV9Xw"/>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82" l="1810" r="76471">
                        <a14:foregroundMark x1="29412" y1="13596" x2="34389" y2="16228"/>
                        <a14:foregroundMark x1="39367" y1="18421" x2="47511" y2="16228"/>
                        <a14:foregroundMark x1="26697" y1="13158" x2="29864" y2="11404"/>
                        <a14:foregroundMark x1="30769" y1="10965" x2="34389" y2="12281"/>
                        <a14:foregroundMark x1="44796" y1="12719" x2="40724" y2="14474"/>
                        <a14:foregroundMark x1="47511" y1="11842" x2="50679" y2="12281"/>
                        <a14:foregroundMark x1="38462" y1="35965" x2="38914" y2="36842"/>
                        <a14:foregroundMark x1="42081" y1="36404" x2="41176" y2="37281"/>
                        <a14:foregroundMark x1="44796" y1="75877" x2="49774" y2="73246"/>
                        <a14:foregroundMark x1="56561" y1="68860" x2="54299" y2="70175"/>
                        <a14:foregroundMark x1="54751" y1="34649" x2="58824" y2="32895"/>
                        <a14:foregroundMark x1="59729" y1="32895" x2="61086" y2="32895"/>
                        <a14:foregroundMark x1="61086" y1="33772" x2="57919" y2="37719"/>
                        <a14:foregroundMark x1="59276" y1="36842" x2="59729" y2="37281"/>
                        <a14:foregroundMark x1="39819" y1="82895" x2="44344" y2="80263"/>
                        <a14:foregroundMark x1="59729" y1="72807" x2="57466" y2="72368"/>
                        <a14:foregroundMark x1="57014" y1="25439" x2="54299" y2="27632"/>
                        <a14:foregroundMark x1="57919" y1="20614" x2="58371" y2="20614"/>
                        <a14:foregroundMark x1="59276" y1="47807" x2="60181" y2="51754"/>
                        <a14:foregroundMark x1="60181" y1="38158" x2="57466" y2="40351"/>
                        <a14:foregroundMark x1="9955" y1="18421" x2="16290" y2="19737"/>
                        <a14:foregroundMark x1="14480" y1="26754" x2="18552" y2="26316"/>
                        <a14:foregroundMark x1="32579" y1="21930" x2="32579" y2="21930"/>
                        <a14:foregroundMark x1="57466" y1="25000" x2="53394" y2="27632"/>
                        <a14:foregroundMark x1="55656" y1="26316" x2="55656" y2="26316"/>
                        <a14:foregroundMark x1="54751" y1="27193" x2="54751" y2="27193"/>
                        <a14:foregroundMark x1="55204" y1="26754" x2="55204" y2="26754"/>
                        <a14:foregroundMark x1="55204" y1="27193" x2="55204" y2="27193"/>
                        <a14:foregroundMark x1="56109" y1="26316" x2="56109" y2="26316"/>
                        <a14:backgroundMark x1="53846" y1="29386" x2="59276" y2="26754"/>
                        <a14:backgroundMark x1="54299" y1="32895" x2="57466" y2="32456"/>
                        <a14:backgroundMark x1="72398" y1="25439" x2="72398" y2="31140"/>
                        <a14:backgroundMark x1="73303" y1="28070" x2="71493" y2="32456"/>
                        <a14:backgroundMark x1="67421" y1="29386" x2="65158" y2="37719"/>
                        <a14:backgroundMark x1="62443" y1="46053" x2="61538" y2="48684"/>
                        <a14:backgroundMark x1="24434" y1="82456" x2="27149" y2="84211"/>
                        <a14:backgroundMark x1="45249" y1="81579" x2="41176" y2="85965"/>
                        <a14:backgroundMark x1="57014" y1="77632" x2="62443" y2="80702"/>
                        <a14:backgroundMark x1="47511" y1="76754" x2="51131" y2="75000"/>
                        <a14:backgroundMark x1="44344" y1="77193" x2="45701" y2="77193"/>
                        <a14:backgroundMark x1="52489" y1="73684" x2="52036" y2="74123"/>
                        <a14:backgroundMark x1="56561" y1="70614" x2="57466" y2="70614"/>
                        <a14:backgroundMark x1="30769" y1="10526" x2="29412" y2="10965"/>
                        <a14:backgroundMark x1="55204" y1="28070" x2="54299" y2="28070"/>
                        <a14:backgroundMark x1="57466" y1="25877" x2="56561" y2="27193"/>
                        <a14:backgroundMark x1="58371" y1="20175" x2="58371" y2="20175"/>
                        <a14:backgroundMark x1="59276" y1="40789" x2="58824" y2="41667"/>
                        <a14:backgroundMark x1="60181" y1="39912" x2="59276" y2="40351"/>
                        <a14:backgroundMark x1="60633" y1="39035" x2="60633" y2="39035"/>
                        <a14:backgroundMark x1="60633" y1="36842" x2="60633" y2="36842"/>
                        <a14:backgroundMark x1="44796" y1="11404" x2="44796" y2="11404"/>
                        <a14:backgroundMark x1="47059" y1="10965" x2="47059" y2="10965"/>
                      </a14:backgroundRemoval>
                    </a14:imgEffect>
                    <a14:imgEffect>
                      <a14:saturation sat="400000"/>
                    </a14:imgEffect>
                    <a14:imgEffect>
                      <a14:sharpenSoften amount="25000"/>
                    </a14:imgEffect>
                  </a14:imgLayer>
                </a14:imgProps>
              </a:ext>
              <a:ext uri="{28A0092B-C50C-407E-A947-70E740481C1C}">
                <a14:useLocalDpi xmlns:a14="http://schemas.microsoft.com/office/drawing/2010/main" val="0"/>
              </a:ext>
            </a:extLst>
          </a:blip>
          <a:srcRect l="3456" r="21503" b="11201"/>
          <a:stretch>
            <a:fillRect/>
          </a:stretch>
        </p:blipFill>
        <p:spPr bwMode="auto">
          <a:xfrm>
            <a:off x="4523962" y="771067"/>
            <a:ext cx="1556958" cy="1900785"/>
          </a:xfrm>
          <a:prstGeom prst="rect">
            <a:avLst/>
          </a:prstGeom>
          <a:noFill/>
          <a:extLst>
            <a:ext uri="{909E8E84-426E-40DD-AFC4-6F175D3DCCD1}">
              <a14:hiddenFill xmlns:a14="http://schemas.microsoft.com/office/drawing/2010/main">
                <a:solidFill>
                  <a:srgbClr val="FFFFFF"/>
                </a:solidFill>
              </a14:hiddenFill>
            </a:ext>
          </a:extLst>
        </p:spPr>
      </p:pic>
      <p:pic>
        <p:nvPicPr>
          <p:cNvPr id="68" name="29 Imagen"/>
          <p:cNvPicPr>
            <a:picLocks noChangeAspect="1"/>
          </p:cNvPicPr>
          <p:nvPr/>
        </p:nvPicPr>
        <p:blipFill rotWithShape="1">
          <a:blip r:embed="rId8"/>
          <a:srcRect b="31271"/>
          <a:stretch>
            <a:fillRect/>
          </a:stretch>
        </p:blipFill>
        <p:spPr bwMode="auto">
          <a:xfrm flipH="1">
            <a:off x="2130278" y="4021109"/>
            <a:ext cx="2664373" cy="1649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http://image.shutterstock.com/display_pic_with_logo/437/125468420/stock-vector-text-illustration-of-a-pirate-ship-on-the-water-125468420.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0442" b="95580" l="0" r="100000"/>
                    </a14:imgEffect>
                    <a14:imgEffect>
                      <a14:brightnessContrast bright="40000" contrast="20000"/>
                    </a14:imgEffect>
                  </a14:imgLayer>
                </a14:imgProps>
              </a:ext>
              <a:ext uri="{28A0092B-C50C-407E-A947-70E740481C1C}">
                <a14:useLocalDpi xmlns:a14="http://schemas.microsoft.com/office/drawing/2010/main" val="0"/>
              </a:ext>
            </a:extLst>
          </a:blip>
          <a:srcRect l="-335" t="72643" r="-462" b="4329"/>
          <a:stretch>
            <a:fillRect/>
          </a:stretch>
        </p:blipFill>
        <p:spPr bwMode="auto">
          <a:xfrm>
            <a:off x="2307097" y="5467778"/>
            <a:ext cx="3271015" cy="331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wpclipart.com/cartoon/animals/bird/birds_3/pirate_parrot.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8308" y1="11944" x2="42786" y2="8665"/>
                        <a14:foregroundMark x1="53980" y1="10539" x2="58706" y2="16159"/>
                        <a14:foregroundMark x1="57711" y1="10070" x2="59204" y2="11241"/>
                        <a14:foregroundMark x1="56965" y1="7963" x2="52736" y2="9368"/>
                        <a14:foregroundMark x1="54975" y1="13349" x2="56965" y2="17564"/>
                        <a14:foregroundMark x1="56965" y1="2576" x2="65174" y2="8197"/>
                        <a14:foregroundMark x1="65174" y1="6792" x2="71642" y2="18735"/>
                        <a14:foregroundMark x1="53980" y1="3279" x2="47015" y2="5386"/>
                        <a14:foregroundMark x1="73881" y1="12881" x2="76617" y2="10773"/>
                        <a14:foregroundMark x1="75124" y1="16862" x2="77363" y2="18267"/>
                        <a14:foregroundMark x1="79353" y1="11475" x2="81841" y2="10773"/>
                        <a14:foregroundMark x1="79602" y1="19672" x2="78607" y2="18735"/>
                        <a14:foregroundMark x1="73134" y1="15457" x2="72886" y2="18033"/>
                        <a14:foregroundMark x1="57711" y1="13583" x2="58458" y2="15691"/>
                        <a14:foregroundMark x1="61194" y1="12881" x2="58706" y2="18033"/>
                        <a14:foregroundMark x1="43284" y1="38642" x2="46020" y2="35363"/>
                      </a14:backgroundRemoval>
                    </a14:imgEffect>
                  </a14:imgLayer>
                </a14:imgProps>
              </a:ext>
              <a:ext uri="{28A0092B-C50C-407E-A947-70E740481C1C}">
                <a14:useLocalDpi xmlns:a14="http://schemas.microsoft.com/office/drawing/2010/main" val="0"/>
              </a:ext>
            </a:extLst>
          </a:blip>
          <a:srcRect/>
          <a:stretch>
            <a:fillRect/>
          </a:stretch>
        </p:blipFill>
        <p:spPr bwMode="auto">
          <a:xfrm>
            <a:off x="6498135" y="771298"/>
            <a:ext cx="660234" cy="701292"/>
          </a:xfrm>
          <a:prstGeom prst="rect">
            <a:avLst/>
          </a:prstGeom>
          <a:noFill/>
          <a:effectLst>
            <a:glow rad="25400">
              <a:schemeClr val="tx1"/>
            </a:glow>
          </a:effectLst>
          <a:extLst>
            <a:ext uri="{909E8E84-426E-40DD-AFC4-6F175D3DCCD1}">
              <a14:hiddenFill xmlns:a14="http://schemas.microsoft.com/office/drawing/2010/main">
                <a:solidFill>
                  <a:srgbClr val="FFFFFF"/>
                </a:solidFill>
              </a14:hiddenFill>
            </a:ext>
          </a:extLst>
        </p:spPr>
      </p:pic>
      <p:pic>
        <p:nvPicPr>
          <p:cNvPr id="11" name="Picture 2" descr="http://www.surfsharks.com/SURF_SHARKS/Surf_Sharks_Characters_files/Rope%20Border%20FINAL.png"/>
          <p:cNvPicPr>
            <a:picLocks noChangeAspect="1" noChangeArrowheads="1"/>
          </p:cNvPicPr>
          <p:nvPr/>
        </p:nvPicPr>
        <p:blipFill rotWithShape="1">
          <a:blip r:embed="rId5">
            <a:extLst>
              <a:ext uri="{28A0092B-C50C-407E-A947-70E740481C1C}">
                <a14:useLocalDpi xmlns:a14="http://schemas.microsoft.com/office/drawing/2010/main" val="0"/>
              </a:ext>
            </a:extLst>
          </a:blip>
          <a:srcRect t="78375"/>
          <a:stretch>
            <a:fillRect/>
          </a:stretch>
        </p:blipFill>
        <p:spPr bwMode="auto">
          <a:xfrm>
            <a:off x="-101460" y="5881354"/>
            <a:ext cx="12376228" cy="104783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628318" y="5467776"/>
            <a:ext cx="5231931" cy="648117"/>
          </a:xfrm>
          <a:prstGeom prst="roundRect">
            <a:avLst>
              <a:gd name="adj" fmla="val 34218"/>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38100">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wrap="square" rtlCol="0">
            <a:spAutoFit/>
          </a:bodyPr>
          <a:lstStyle/>
          <a:p>
            <a:pPr algn="ctr" defTabSz="912091">
              <a:buClrTx/>
              <a:defRPr/>
            </a:pPr>
            <a:endParaRPr lang="es-ES" sz="2793" b="1" dirty="0">
              <a:solidFill>
                <a:sysClr val="windowText" lastClr="000000"/>
              </a:solidFill>
              <a:ea typeface="+mn-ea"/>
            </a:endParaRPr>
          </a:p>
        </p:txBody>
      </p:sp>
      <p:pic>
        <p:nvPicPr>
          <p:cNvPr id="5" name="Picture 2" descr="http://us.cdn4.123rf.com/168nwm/polkan/polkan1112/polkan111200296/11592914-ilustracion-de-la-armada-pirata-con-espada-y-pistola.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9405" l="0" r="100000">
                        <a14:foregroundMark x1="84211" y1="29762" x2="86466" y2="39881"/>
                        <a14:foregroundMark x1="83459" y1="44048" x2="81955" y2="5119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262148">
            <a:off x="5932405" y="1921027"/>
            <a:ext cx="1263691" cy="15962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246D2-E620-4973-BA49-591CEBEF1164}"/>
              </a:ext>
            </a:extLst>
          </p:cNvPr>
          <p:cNvSpPr txBox="1"/>
          <p:nvPr/>
        </p:nvSpPr>
        <p:spPr>
          <a:xfrm>
            <a:off x="670547" y="560276"/>
            <a:ext cx="3900908" cy="1077218"/>
          </a:xfrm>
          <a:prstGeom prst="rect">
            <a:avLst/>
          </a:prstGeom>
          <a:noFill/>
        </p:spPr>
        <p:txBody>
          <a:bodyPr wrap="square" rtlCol="0">
            <a:spAutoFit/>
          </a:bodyPr>
          <a:lstStyle/>
          <a:p>
            <a:r>
              <a:rPr lang="en-US" sz="3200" b="1">
                <a:solidFill>
                  <a:srgbClr val="FF0000"/>
                </a:solidFill>
                <a:latin typeface="Algerian" panose="04020705040A02060702" pitchFamily="82" charset="0"/>
              </a:rPr>
              <a:t>GAME </a:t>
            </a:r>
          </a:p>
          <a:p>
            <a:r>
              <a:rPr lang="en-US" sz="3200" b="1">
                <a:solidFill>
                  <a:srgbClr val="FF0000"/>
                </a:solidFill>
                <a:latin typeface="Algerian" panose="04020705040A02060702" pitchFamily="82" charset="0"/>
              </a:rPr>
              <a:t>GIẢI CỨU PETER</a:t>
            </a:r>
          </a:p>
        </p:txBody>
      </p:sp>
    </p:spTree>
    <p:extLst>
      <p:ext uri="{BB962C8B-B14F-4D97-AF65-F5344CB8AC3E}">
        <p14:creationId xmlns:p14="http://schemas.microsoft.com/office/powerpoint/2010/main" val="20650744"/>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piratas.wav"/>
          </p:stSnd>
        </p:sndAc>
      </p:transition>
    </mc:Choice>
    <mc:Fallback xmlns="">
      <p:transition spd="med">
        <p:fade/>
        <p:sndAc>
          <p:stSnd>
            <p:snd r:embed="rId15" name="pirata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54"/>
                                        </p:tgtEl>
                                        <p:attrNameLst>
                                          <p:attrName>r</p:attrName>
                                        </p:attrNameLst>
                                      </p:cBhvr>
                                    </p:animRot>
                                    <p:animRot by="-240000">
                                      <p:cBhvr>
                                        <p:cTn id="7" dur="200" fill="hold">
                                          <p:stCondLst>
                                            <p:cond delay="200"/>
                                          </p:stCondLst>
                                        </p:cTn>
                                        <p:tgtEl>
                                          <p:spTgt spid="1054"/>
                                        </p:tgtEl>
                                        <p:attrNameLst>
                                          <p:attrName>r</p:attrName>
                                        </p:attrNameLst>
                                      </p:cBhvr>
                                    </p:animRot>
                                    <p:animRot by="240000">
                                      <p:cBhvr>
                                        <p:cTn id="8" dur="200" fill="hold">
                                          <p:stCondLst>
                                            <p:cond delay="400"/>
                                          </p:stCondLst>
                                        </p:cTn>
                                        <p:tgtEl>
                                          <p:spTgt spid="1054"/>
                                        </p:tgtEl>
                                        <p:attrNameLst>
                                          <p:attrName>r</p:attrName>
                                        </p:attrNameLst>
                                      </p:cBhvr>
                                    </p:animRot>
                                    <p:animRot by="-240000">
                                      <p:cBhvr>
                                        <p:cTn id="9" dur="200" fill="hold">
                                          <p:stCondLst>
                                            <p:cond delay="600"/>
                                          </p:stCondLst>
                                        </p:cTn>
                                        <p:tgtEl>
                                          <p:spTgt spid="1054"/>
                                        </p:tgtEl>
                                        <p:attrNameLst>
                                          <p:attrName>r</p:attrName>
                                        </p:attrNameLst>
                                      </p:cBhvr>
                                    </p:animRot>
                                    <p:animRot by="120000">
                                      <p:cBhvr>
                                        <p:cTn id="10" dur="200" fill="hold">
                                          <p:stCondLst>
                                            <p:cond delay="800"/>
                                          </p:stCondLst>
                                        </p:cTn>
                                        <p:tgtEl>
                                          <p:spTgt spid="10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47347" y="398062"/>
            <a:ext cx="10515600" cy="1176473"/>
            <a:chOff x="294783" y="915918"/>
            <a:chExt cx="10515600" cy="1176473"/>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4</a:t>
                </a:r>
              </a:p>
            </p:txBody>
          </p:sp>
        </p:grpSp>
        <p:sp>
          <p:nvSpPr>
            <p:cNvPr id="23" name="TextBox 22"/>
            <p:cNvSpPr txBox="1"/>
            <p:nvPr/>
          </p:nvSpPr>
          <p:spPr>
            <a:xfrm>
              <a:off x="978051" y="1015173"/>
              <a:ext cx="9832332" cy="1077218"/>
            </a:xfrm>
            <a:prstGeom prst="rect">
              <a:avLst/>
            </a:prstGeom>
            <a:no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Theo em, bạn bè của cây nhỏ sẽ nói gì khi cây nhỏ khoe tên mình là cây “thì là”?</a:t>
              </a:r>
            </a:p>
          </p:txBody>
        </p:sp>
      </p:grpSp>
      <p:pic>
        <p:nvPicPr>
          <p:cNvPr id="3" name="Picture 2">
            <a:extLst>
              <a:ext uri="{FF2B5EF4-FFF2-40B4-BE49-F238E27FC236}">
                <a16:creationId xmlns:a16="http://schemas.microsoft.com/office/drawing/2014/main" id="{14D195B7-B60B-4F77-95B6-3DBF4A692E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230615" y="1703249"/>
            <a:ext cx="10190744" cy="4657434"/>
          </a:xfrm>
          <a:prstGeom prst="rect">
            <a:avLst/>
          </a:prstGeom>
        </p:spPr>
      </p:pic>
    </p:spTree>
    <p:extLst>
      <p:ext uri="{BB962C8B-B14F-4D97-AF65-F5344CB8AC3E}">
        <p14:creationId xmlns:p14="http://schemas.microsoft.com/office/powerpoint/2010/main" val="27612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5" name="Title 6">
            <a:extLst>
              <a:ext uri="{FF2B5EF4-FFF2-40B4-BE49-F238E27FC236}">
                <a16:creationId xmlns:a16="http://schemas.microsoft.com/office/drawing/2014/main" id="{29A4634D-2B17-4205-9419-B2501AFB178A}"/>
              </a:ext>
            </a:extLst>
          </p:cNvPr>
          <p:cNvSpPr txBox="1">
            <a:spLocks/>
          </p:cNvSpPr>
          <p:nvPr/>
        </p:nvSpPr>
        <p:spPr>
          <a:xfrm>
            <a:off x="3866653" y="6180397"/>
            <a:ext cx="7981653" cy="63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Patrick Hand SC"/>
              <a:buNone/>
              <a:defRPr sz="5320" b="0" i="0" u="none" strike="noStrike" cap="none">
                <a:solidFill>
                  <a:schemeClr val="accent6"/>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6"/>
              </a:buClr>
              <a:buSzPts val="3600"/>
              <a:buFont typeface="Patrick Hand SC"/>
              <a:buNone/>
              <a:defRPr sz="3600" b="0" i="0" u="none" strike="noStrike" cap="none">
                <a:solidFill>
                  <a:schemeClr val="accent6"/>
                </a:solidFill>
                <a:latin typeface="Patrick Hand SC"/>
                <a:ea typeface="Patrick Hand SC"/>
                <a:cs typeface="Patrick Hand SC"/>
                <a:sym typeface="Patrick Hand SC"/>
              </a:defRPr>
            </a:lvl9pPr>
          </a:lstStyle>
          <a:p>
            <a:pPr algn="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r>
              <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 tích cây thì là </a:t>
            </a: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Trịnh Mạnh kể)</a:t>
            </a:r>
            <a:endParaRPr lang="en-US" sz="2100" i="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itle 6">
            <a:extLst>
              <a:ext uri="{FF2B5EF4-FFF2-40B4-BE49-F238E27FC236}">
                <a16:creationId xmlns:a16="http://schemas.microsoft.com/office/drawing/2014/main" id="{916FA26C-CB5E-4854-AFD2-8F544304E68F}"/>
              </a:ext>
            </a:extLst>
          </p:cNvPr>
          <p:cNvSpPr txBox="1">
            <a:spLocks/>
          </p:cNvSpPr>
          <p:nvPr/>
        </p:nvSpPr>
        <p:spPr>
          <a:xfrm>
            <a:off x="949325" y="92075"/>
            <a:ext cx="10263188" cy="638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SỰ TÍCH RAU THÌ LÀ</a:t>
            </a:r>
          </a:p>
        </p:txBody>
      </p:sp>
      <p:sp>
        <p:nvSpPr>
          <p:cNvPr id="7" name="Text Placeholder 4">
            <a:extLst>
              <a:ext uri="{FF2B5EF4-FFF2-40B4-BE49-F238E27FC236}">
                <a16:creationId xmlns:a16="http://schemas.microsoft.com/office/drawing/2014/main" id="{9E804A50-987E-4CBC-AB38-02245E761F7D}"/>
              </a:ext>
            </a:extLst>
          </p:cNvPr>
          <p:cNvSpPr txBox="1">
            <a:spLocks/>
          </p:cNvSpPr>
          <p:nvPr/>
        </p:nvSpPr>
        <p:spPr>
          <a:xfrm>
            <a:off x="214256" y="546173"/>
            <a:ext cx="11733326" cy="5818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Condensed"/>
              <a:buChar char="●"/>
              <a:defRPr sz="1800" b="0" i="0" u="none" strike="noStrike" cap="none">
                <a:solidFill>
                  <a:schemeClr val="dk1"/>
                </a:solidFill>
                <a:latin typeface="Roboto Condensed"/>
                <a:ea typeface="Roboto Condensed"/>
                <a:cs typeface="Roboto Condensed"/>
                <a:sym typeface="Roboto Condensed"/>
              </a:defRPr>
            </a:lvl1pPr>
            <a:lvl2pPr marL="914400" marR="0" lvl="1"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2pPr>
            <a:lvl3pPr marL="1371600" marR="0" lvl="2"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3pPr>
            <a:lvl4pPr marL="1828800" marR="0" lvl="3"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4pPr>
            <a:lvl5pPr marL="2286000" marR="0" lvl="4"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5pPr>
            <a:lvl6pPr marL="2743200" marR="0" lvl="5"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6pPr>
            <a:lvl7pPr marL="3200400" marR="0" lvl="6"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7pPr>
            <a:lvl8pPr marL="3657600" marR="0" lvl="7" indent="-317500" algn="l" rtl="0">
              <a:lnSpc>
                <a:spcPct val="115000"/>
              </a:lnSpc>
              <a:spcBef>
                <a:spcPts val="1600"/>
              </a:spcBef>
              <a:spcAft>
                <a:spcPts val="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8pPr>
            <a:lvl9pPr marL="4114800" marR="0" lvl="8" indent="-317500" algn="l" rtl="0">
              <a:lnSpc>
                <a:spcPct val="115000"/>
              </a:lnSpc>
              <a:spcBef>
                <a:spcPts val="1600"/>
              </a:spcBef>
              <a:spcAft>
                <a:spcPts val="1600"/>
              </a:spcAft>
              <a:buClr>
                <a:schemeClr val="dk1"/>
              </a:buClr>
              <a:buSzPts val="1400"/>
              <a:buFont typeface="Roboto Condensed"/>
              <a:buChar char="■"/>
              <a:defRPr sz="1862" b="0" i="0" u="none" strike="noStrike" cap="none">
                <a:solidFill>
                  <a:schemeClr val="dk1"/>
                </a:solidFill>
                <a:latin typeface="Roboto Condensed"/>
                <a:ea typeface="Roboto Condensed"/>
                <a:cs typeface="Roboto Condensed"/>
                <a:sym typeface="Roboto Condensed"/>
              </a:defRPr>
            </a:lvl9pPr>
          </a:lstStyle>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Ngày xưa, cây cối trên trái đất chưa có tên gọi. Trời bèn gọi chúng lên để đặt tên. Cây cối mừng rỡ kéo nhau lên trời. Trời chỉ tay vào từng cây và đặt tên:</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dừa.</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cau.</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ta đặt tên cho là cây mít…</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đặt tên mãi mà vẫn chưa hết. Về sau, trời chỉ nói vắn tắt:</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thì là cây cải.</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ớt.</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là cây tỏi…</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Khi các loài cây đều đã có tên, bỗng một cái cây dáng mảnh khảnh, lá nhỏ xíu đến xin đặt tên. </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Chú bé tí xíu, chú có ích gì để ta đặt tên nào? – Trời hỏi.</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Cây nhỏ liền thưa:</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Thưa trời, khi nấu canh riêu cá hoặc làm chả cá, chả mực mà không có con thì mất cả ngon ạ.</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liền bảo:</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Ừ, để ta nghĩ cho một cái tên. Tên chú thì… là… thì… là…</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Trời còn đang suy nghĩ, cây nhỏ đã chạy đi xa rồi. Nó mừng rỡ khoe với bạn bè:</a:t>
            </a:r>
          </a:p>
          <a:p>
            <a:pPr marL="139700" indent="0" algn="just">
              <a:lnSpc>
                <a:spcPct val="100000"/>
              </a:lnSpc>
              <a:buFont typeface="Roboto Condensed"/>
              <a:buNone/>
            </a:pPr>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Trời đặt tên cho tôi là cây “thì là” đấy!</a:t>
            </a:r>
          </a:p>
          <a:p>
            <a:pPr marL="139700" indent="0" algn="just">
              <a:lnSpc>
                <a:spcPct val="100000"/>
              </a:lnSpc>
              <a:buFont typeface="Roboto Condensed"/>
              <a:buNone/>
            </a:pPr>
            <a:endPar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32654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65239" y="416595"/>
            <a:ext cx="10913846" cy="731520"/>
            <a:chOff x="292250" y="915918"/>
            <a:chExt cx="10913846"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4" name="TextBox 3"/>
            <p:cNvSpPr txBox="1"/>
            <p:nvPr/>
          </p:nvSpPr>
          <p:spPr>
            <a:xfrm>
              <a:off x="995273" y="984274"/>
              <a:ext cx="10210823" cy="584775"/>
            </a:xfrm>
            <a:prstGeom prst="rect">
              <a:avLst/>
            </a:prstGeom>
            <a:noFill/>
          </p:spPr>
          <p:txBody>
            <a:bodyPr wrap="square" rtlCol="0">
              <a:spAutoFit/>
            </a:bodyPr>
            <a:lstStyle/>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Đóng vai cây thì là, nói lời đề nghị trời đặt tên.</a:t>
              </a:r>
            </a:p>
          </p:txBody>
        </p:sp>
      </p:grpSp>
      <p:grpSp>
        <p:nvGrpSpPr>
          <p:cNvPr id="7" name="Group 6"/>
          <p:cNvGrpSpPr/>
          <p:nvPr/>
        </p:nvGrpSpPr>
        <p:grpSpPr>
          <a:xfrm>
            <a:off x="341301" y="344566"/>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38CD5005-07DB-4F61-8EE1-3CFD1624F7D4}"/>
              </a:ext>
            </a:extLst>
          </p:cNvPr>
          <p:cNvGrpSpPr/>
          <p:nvPr/>
        </p:nvGrpSpPr>
        <p:grpSpPr>
          <a:xfrm>
            <a:off x="3231721" y="1664504"/>
            <a:ext cx="5698395" cy="4362507"/>
            <a:chOff x="2908576" y="1679018"/>
            <a:chExt cx="5698395" cy="4362507"/>
          </a:xfrm>
        </p:grpSpPr>
        <p:pic>
          <p:nvPicPr>
            <p:cNvPr id="12" name="Picture 11">
              <a:extLst>
                <a:ext uri="{FF2B5EF4-FFF2-40B4-BE49-F238E27FC236}">
                  <a16:creationId xmlns:a16="http://schemas.microsoft.com/office/drawing/2014/main" id="{D6E25B94-21F0-4087-97C6-0C27DF989E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08576" y="1679018"/>
              <a:ext cx="5698395" cy="4362507"/>
            </a:xfrm>
            <a:prstGeom prst="rect">
              <a:avLst/>
            </a:prstGeom>
          </p:spPr>
        </p:pic>
        <p:sp>
          <p:nvSpPr>
            <p:cNvPr id="13" name="Oval 12">
              <a:extLst>
                <a:ext uri="{FF2B5EF4-FFF2-40B4-BE49-F238E27FC236}">
                  <a16:creationId xmlns:a16="http://schemas.microsoft.com/office/drawing/2014/main" id="{C60870C5-B61D-4618-A5F3-C6525F35838F}"/>
                </a:ext>
              </a:extLst>
            </p:cNvPr>
            <p:cNvSpPr/>
            <p:nvPr/>
          </p:nvSpPr>
          <p:spPr>
            <a:xfrm>
              <a:off x="3048000" y="1785257"/>
              <a:ext cx="580571" cy="6241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28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278153" y="565377"/>
            <a:ext cx="11119428" cy="731520"/>
            <a:chOff x="292250" y="915918"/>
            <a:chExt cx="11119428"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1021241" y="1016283"/>
              <a:ext cx="10390437" cy="584775"/>
            </a:xfrm>
            <a:prstGeom prst="rect">
              <a:avLst/>
            </a:prstGeom>
            <a:noFill/>
          </p:spPr>
          <p:txBody>
            <a:bodyPr wrap="square" rtlCol="0">
              <a:spAutoFit/>
            </a:bodyPr>
            <a:lstStyle/>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Cùng bạn nói và đáp lời đề nghị chơi một trò chơi.</a:t>
              </a:r>
            </a:p>
          </p:txBody>
        </p:sp>
      </p:grpSp>
      <p:grpSp>
        <p:nvGrpSpPr>
          <p:cNvPr id="7" name="Group 6"/>
          <p:cNvGrpSpPr/>
          <p:nvPr/>
        </p:nvGrpSpPr>
        <p:grpSpPr>
          <a:xfrm>
            <a:off x="108007" y="565377"/>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10">
            <a:extLst>
              <a:ext uri="{FF2B5EF4-FFF2-40B4-BE49-F238E27FC236}">
                <a16:creationId xmlns:a16="http://schemas.microsoft.com/office/drawing/2014/main" id="{6BF6EEA2-36D2-4219-BD04-CF7C80ACEC8F}"/>
              </a:ext>
            </a:extLst>
          </p:cNvPr>
          <p:cNvPicPr>
            <a:picLocks noChangeAspect="1"/>
          </p:cNvPicPr>
          <p:nvPr/>
        </p:nvPicPr>
        <p:blipFill rotWithShape="1">
          <a:blip r:embed="rId4"/>
          <a:srcRect b="9708"/>
          <a:stretch/>
        </p:blipFill>
        <p:spPr>
          <a:xfrm>
            <a:off x="3934166" y="1866997"/>
            <a:ext cx="3526177" cy="4325261"/>
          </a:xfrm>
          <a:prstGeom prst="rect">
            <a:avLst/>
          </a:prstGeom>
        </p:spPr>
      </p:pic>
    </p:spTree>
    <p:extLst>
      <p:ext uri="{BB962C8B-B14F-4D97-AF65-F5344CB8AC3E}">
        <p14:creationId xmlns:p14="http://schemas.microsoft.com/office/powerpoint/2010/main" val="2071926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13;p78">
            <a:extLst>
              <a:ext uri="{FF2B5EF4-FFF2-40B4-BE49-F238E27FC236}">
                <a16:creationId xmlns:a16="http://schemas.microsoft.com/office/drawing/2014/main" id="{3C838D45-0E98-4625-A15D-625755B9D40B}"/>
              </a:ext>
            </a:extLst>
          </p:cNvPr>
          <p:cNvSpPr/>
          <p:nvPr/>
        </p:nvSpPr>
        <p:spPr>
          <a:xfrm>
            <a:off x="2480748" y="2317756"/>
            <a:ext cx="2222488" cy="2222488"/>
          </a:xfrm>
          <a:prstGeom prst="ellipse">
            <a:avLst/>
          </a:prstGeom>
          <a:solidFill>
            <a:schemeClr val="accent1"/>
          </a:solidFill>
          <a:ln w="38100"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r>
              <a:rPr lang="en" sz="2479"/>
              <a:t> </a:t>
            </a:r>
            <a:endParaRPr sz="2479"/>
          </a:p>
        </p:txBody>
      </p:sp>
      <p:pic>
        <p:nvPicPr>
          <p:cNvPr id="5" name="Picture 4">
            <a:extLst>
              <a:ext uri="{FF2B5EF4-FFF2-40B4-BE49-F238E27FC236}">
                <a16:creationId xmlns:a16="http://schemas.microsoft.com/office/drawing/2014/main" id="{EDB3B5D8-2F69-49BE-ABC1-11027B62062C}"/>
              </a:ext>
            </a:extLst>
          </p:cNvPr>
          <p:cNvPicPr>
            <a:picLocks noChangeAspect="1"/>
          </p:cNvPicPr>
          <p:nvPr/>
        </p:nvPicPr>
        <p:blipFill>
          <a:blip r:embed="rId3"/>
          <a:stretch>
            <a:fillRect/>
          </a:stretch>
        </p:blipFill>
        <p:spPr>
          <a:xfrm>
            <a:off x="5382477" y="1051830"/>
            <a:ext cx="3482553" cy="4754339"/>
          </a:xfrm>
          <a:prstGeom prst="rect">
            <a:avLst/>
          </a:prstGeom>
        </p:spPr>
      </p:pic>
      <p:pic>
        <p:nvPicPr>
          <p:cNvPr id="7" name="Picture 6">
            <a:extLst>
              <a:ext uri="{FF2B5EF4-FFF2-40B4-BE49-F238E27FC236}">
                <a16:creationId xmlns:a16="http://schemas.microsoft.com/office/drawing/2014/main" id="{A3ADCA88-414D-4FFD-8457-F857D6D3158B}"/>
              </a:ext>
            </a:extLst>
          </p:cNvPr>
          <p:cNvPicPr>
            <a:picLocks noChangeAspect="1"/>
          </p:cNvPicPr>
          <p:nvPr/>
        </p:nvPicPr>
        <p:blipFill>
          <a:blip r:embed="rId4">
            <a:biLevel thresh="25000"/>
          </a:blip>
          <a:stretch>
            <a:fillRect/>
          </a:stretch>
        </p:blipFill>
        <p:spPr>
          <a:xfrm>
            <a:off x="2246562" y="2570385"/>
            <a:ext cx="2832115" cy="2288969"/>
          </a:xfrm>
          <a:prstGeom prst="rect">
            <a:avLst/>
          </a:prstGeom>
        </p:spPr>
      </p:pic>
    </p:spTree>
    <p:extLst>
      <p:ext uri="{BB962C8B-B14F-4D97-AF65-F5344CB8AC3E}">
        <p14:creationId xmlns:p14="http://schemas.microsoft.com/office/powerpoint/2010/main" val="108427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07825" y="3447582"/>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B. Cây dừa</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29453" y="2202944"/>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Cây cỏ</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74565" y="46874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C. Cây rong biển</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68775" y="197446"/>
            <a:ext cx="9416104"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Loài cây nào sau đây được </a:t>
            </a:r>
          </a:p>
          <a:p>
            <a:pPr algn="ctr"/>
            <a:r>
              <a:rPr lang="en-US" sz="4800" b="1">
                <a:solidFill>
                  <a:schemeClr val="tx1"/>
                </a:solidFill>
                <a:latin typeface="Arial-Rounded" pitchFamily="34" charset="0"/>
                <a:ea typeface="Arial-Rounded" pitchFamily="34" charset="0"/>
                <a:cs typeface="Arial-Rounded" pitchFamily="34" charset="0"/>
              </a:rPr>
              <a:t>nhắc đến trong câu chuyện?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2824" y="363112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48911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4452" y="246792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165345" y="5216958"/>
            <a:ext cx="992747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C. Do nó hấp tấp, vội vàng nên hiểu nhầm lời trời lẩm bẩm là đặt tên.</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165345" y="2638371"/>
            <a:ext cx="9957816"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A. Do trời đặt tên cho nó.</a:t>
            </a:r>
            <a:endParaRPr lang="en-US" sz="32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165345" y="3958297"/>
            <a:ext cx="9957816"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B. Do nó tự nghĩ ra tên cho mình.</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68775" y="632873"/>
            <a:ext cx="9416104"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Vì sao cái cây nhỏ bé đó lại mang tên “thì là”?</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0972" y="539270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3605" y="415421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3605" y="289555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2097" name="Google Shape;2097;p53"/>
          <p:cNvSpPr/>
          <p:nvPr/>
        </p:nvSpPr>
        <p:spPr>
          <a:xfrm>
            <a:off x="2911676" y="2850269"/>
            <a:ext cx="1615992" cy="2003431"/>
          </a:xfrm>
          <a:prstGeom prst="ellipse">
            <a:avLst/>
          </a:prstGeom>
          <a:solidFill>
            <a:schemeClr val="accent5"/>
          </a:solidFill>
          <a:ln>
            <a:noFill/>
          </a:ln>
        </p:spPr>
        <p:txBody>
          <a:bodyPr spcFirstLastPara="1" wrap="square" lIns="121598" tIns="121598" rIns="121598" bIns="121598" anchor="ctr" anchorCtr="0">
            <a:noAutofit/>
          </a:bodyPr>
          <a:lstStyle/>
          <a:p>
            <a:endParaRPr sz="2479"/>
          </a:p>
        </p:txBody>
      </p:sp>
      <p:sp>
        <p:nvSpPr>
          <p:cNvPr id="2099" name="Google Shape;2099;p53"/>
          <p:cNvSpPr/>
          <p:nvPr/>
        </p:nvSpPr>
        <p:spPr>
          <a:xfrm>
            <a:off x="2179462" y="3280120"/>
            <a:ext cx="2908786" cy="2076849"/>
          </a:xfrm>
          <a:prstGeom prst="roundRect">
            <a:avLst>
              <a:gd name="adj" fmla="val 16667"/>
            </a:avLst>
          </a:prstGeom>
          <a:solidFill>
            <a:schemeClr val="accent1"/>
          </a:solidFill>
          <a:ln w="76200" cap="flat" cmpd="sng">
            <a:solidFill>
              <a:schemeClr val="accent2"/>
            </a:solidFill>
            <a:prstDash val="solid"/>
            <a:round/>
            <a:headEnd type="none" w="sm" len="sm"/>
            <a:tailEnd type="none" w="sm" len="sm"/>
          </a:ln>
        </p:spPr>
        <p:txBody>
          <a:bodyPr spcFirstLastPara="1" wrap="square" lIns="121598" tIns="121598" rIns="121598" bIns="121598" anchor="ctr" anchorCtr="0">
            <a:noAutofit/>
          </a:bodyPr>
          <a:lstStyle/>
          <a:p>
            <a:pPr algn="ctr">
              <a:buClr>
                <a:schemeClr val="dk1"/>
              </a:buClr>
              <a:buSzPts val="1100"/>
            </a:pPr>
            <a:r>
              <a:rPr lang="en" sz="6600">
                <a:solidFill>
                  <a:schemeClr val="accent5"/>
                </a:solidFill>
                <a:latin typeface="Patrick Hand SC"/>
                <a:ea typeface="Patrick Hand SC"/>
                <a:cs typeface="Patrick Hand SC"/>
                <a:sym typeface="Patrick Hand SC"/>
              </a:rPr>
              <a:t>Dặn dò</a:t>
            </a:r>
            <a:endParaRPr sz="1100">
              <a:solidFill>
                <a:schemeClr val="accent5"/>
              </a:solidFill>
            </a:endParaRPr>
          </a:p>
        </p:txBody>
      </p:sp>
      <p:sp>
        <p:nvSpPr>
          <p:cNvPr id="2100" name="Google Shape;2100;p53"/>
          <p:cNvSpPr/>
          <p:nvPr/>
        </p:nvSpPr>
        <p:spPr>
          <a:xfrm rot="952595">
            <a:off x="4562899" y="3107479"/>
            <a:ext cx="319422" cy="170509"/>
          </a:xfrm>
          <a:prstGeom prst="ellipse">
            <a:avLst/>
          </a:prstGeom>
          <a:solidFill>
            <a:schemeClr val="accent5"/>
          </a:solidFill>
          <a:ln>
            <a:noFill/>
          </a:ln>
        </p:spPr>
        <p:txBody>
          <a:bodyPr spcFirstLastPara="1" wrap="square" lIns="121598" tIns="121598" rIns="121598" bIns="121598" anchor="ctr" anchorCtr="0">
            <a:noAutofit/>
          </a:bodyPr>
          <a:lstStyle/>
          <a:p>
            <a:endParaRPr sz="2479"/>
          </a:p>
        </p:txBody>
      </p:sp>
      <p:sp>
        <p:nvSpPr>
          <p:cNvPr id="2101" name="Google Shape;2101;p53"/>
          <p:cNvSpPr/>
          <p:nvPr/>
        </p:nvSpPr>
        <p:spPr>
          <a:xfrm rot="-517583">
            <a:off x="2398540" y="3107597"/>
            <a:ext cx="319228" cy="170702"/>
          </a:xfrm>
          <a:prstGeom prst="ellipse">
            <a:avLst/>
          </a:prstGeom>
          <a:solidFill>
            <a:schemeClr val="accent5"/>
          </a:solidFill>
          <a:ln>
            <a:noFill/>
          </a:ln>
        </p:spPr>
        <p:txBody>
          <a:bodyPr spcFirstLastPara="1" wrap="square" lIns="121598" tIns="121598" rIns="121598" bIns="121598" anchor="ctr" anchorCtr="0">
            <a:noAutofit/>
          </a:bodyPr>
          <a:lstStyle/>
          <a:p>
            <a:endParaRPr sz="2479"/>
          </a:p>
        </p:txBody>
      </p:sp>
      <p:grpSp>
        <p:nvGrpSpPr>
          <p:cNvPr id="2102" name="Google Shape;2102;p53"/>
          <p:cNvGrpSpPr/>
          <p:nvPr/>
        </p:nvGrpSpPr>
        <p:grpSpPr>
          <a:xfrm rot="628838">
            <a:off x="3011533" y="1791399"/>
            <a:ext cx="1416281" cy="1527678"/>
            <a:chOff x="3981450" y="1247075"/>
            <a:chExt cx="1064863" cy="1148619"/>
          </a:xfrm>
        </p:grpSpPr>
        <p:sp>
          <p:nvSpPr>
            <p:cNvPr id="2103" name="Google Shape;2103;p53"/>
            <p:cNvSpPr/>
            <p:nvPr/>
          </p:nvSpPr>
          <p:spPr>
            <a:xfrm>
              <a:off x="3981450" y="1247075"/>
              <a:ext cx="1064863" cy="1148619"/>
            </a:xfrm>
            <a:custGeom>
              <a:avLst/>
              <a:gdLst/>
              <a:ahLst/>
              <a:cxnLst/>
              <a:rect l="l" t="t" r="r" b="b"/>
              <a:pathLst>
                <a:path w="34925" h="37672" extrusionOk="0">
                  <a:moveTo>
                    <a:pt x="14104" y="9491"/>
                  </a:moveTo>
                  <a:cubicBezTo>
                    <a:pt x="14165" y="9887"/>
                    <a:pt x="14195" y="10190"/>
                    <a:pt x="14256" y="10464"/>
                  </a:cubicBezTo>
                  <a:cubicBezTo>
                    <a:pt x="14305" y="10469"/>
                    <a:pt x="14355" y="10471"/>
                    <a:pt x="14406" y="10471"/>
                  </a:cubicBezTo>
                  <a:cubicBezTo>
                    <a:pt x="14534" y="10471"/>
                    <a:pt x="14666" y="10459"/>
                    <a:pt x="14782" y="10459"/>
                  </a:cubicBezTo>
                  <a:cubicBezTo>
                    <a:pt x="14905" y="10459"/>
                    <a:pt x="15011" y="10472"/>
                    <a:pt x="15077" y="10525"/>
                  </a:cubicBezTo>
                  <a:cubicBezTo>
                    <a:pt x="15362" y="10774"/>
                    <a:pt x="15626" y="10930"/>
                    <a:pt x="15913" y="10930"/>
                  </a:cubicBezTo>
                  <a:cubicBezTo>
                    <a:pt x="16114" y="10930"/>
                    <a:pt x="16327" y="10853"/>
                    <a:pt x="16566" y="10677"/>
                  </a:cubicBezTo>
                  <a:cubicBezTo>
                    <a:pt x="16583" y="10665"/>
                    <a:pt x="16609" y="10660"/>
                    <a:pt x="16638" y="10660"/>
                  </a:cubicBezTo>
                  <a:cubicBezTo>
                    <a:pt x="16764" y="10660"/>
                    <a:pt x="16973" y="10749"/>
                    <a:pt x="17022" y="10798"/>
                  </a:cubicBezTo>
                  <a:cubicBezTo>
                    <a:pt x="17083" y="10890"/>
                    <a:pt x="16991" y="11163"/>
                    <a:pt x="16900" y="11254"/>
                  </a:cubicBezTo>
                  <a:cubicBezTo>
                    <a:pt x="16586" y="11535"/>
                    <a:pt x="16273" y="11663"/>
                    <a:pt x="15939" y="11663"/>
                  </a:cubicBezTo>
                  <a:cubicBezTo>
                    <a:pt x="15659" y="11663"/>
                    <a:pt x="15365" y="11573"/>
                    <a:pt x="15046" y="11406"/>
                  </a:cubicBezTo>
                  <a:cubicBezTo>
                    <a:pt x="14864" y="11338"/>
                    <a:pt x="14681" y="11304"/>
                    <a:pt x="14486" y="11304"/>
                  </a:cubicBezTo>
                  <a:cubicBezTo>
                    <a:pt x="14421" y="11304"/>
                    <a:pt x="14355" y="11308"/>
                    <a:pt x="14286" y="11315"/>
                  </a:cubicBezTo>
                  <a:cubicBezTo>
                    <a:pt x="14203" y="11323"/>
                    <a:pt x="14127" y="11327"/>
                    <a:pt x="14057" y="11327"/>
                  </a:cubicBezTo>
                  <a:cubicBezTo>
                    <a:pt x="13596" y="11327"/>
                    <a:pt x="13435" y="11137"/>
                    <a:pt x="13435" y="10555"/>
                  </a:cubicBezTo>
                  <a:cubicBezTo>
                    <a:pt x="13435" y="10160"/>
                    <a:pt x="13314" y="9613"/>
                    <a:pt x="14104" y="9491"/>
                  </a:cubicBezTo>
                  <a:close/>
                  <a:moveTo>
                    <a:pt x="29514" y="12896"/>
                  </a:moveTo>
                  <a:cubicBezTo>
                    <a:pt x="29697" y="13169"/>
                    <a:pt x="29849" y="13321"/>
                    <a:pt x="29879" y="13443"/>
                  </a:cubicBezTo>
                  <a:cubicBezTo>
                    <a:pt x="29910" y="13747"/>
                    <a:pt x="29910" y="14081"/>
                    <a:pt x="29879" y="14385"/>
                  </a:cubicBezTo>
                  <a:cubicBezTo>
                    <a:pt x="29832" y="14836"/>
                    <a:pt x="29692" y="15083"/>
                    <a:pt x="29358" y="15083"/>
                  </a:cubicBezTo>
                  <a:cubicBezTo>
                    <a:pt x="29264" y="15083"/>
                    <a:pt x="29155" y="15063"/>
                    <a:pt x="29028" y="15023"/>
                  </a:cubicBezTo>
                  <a:cubicBezTo>
                    <a:pt x="28828" y="14971"/>
                    <a:pt x="28642" y="14940"/>
                    <a:pt x="28469" y="14940"/>
                  </a:cubicBezTo>
                  <a:cubicBezTo>
                    <a:pt x="28142" y="14940"/>
                    <a:pt x="27858" y="15049"/>
                    <a:pt x="27600" y="15327"/>
                  </a:cubicBezTo>
                  <a:cubicBezTo>
                    <a:pt x="27508" y="15388"/>
                    <a:pt x="27417" y="15419"/>
                    <a:pt x="27326" y="15419"/>
                  </a:cubicBezTo>
                  <a:cubicBezTo>
                    <a:pt x="26718" y="15419"/>
                    <a:pt x="26505" y="14932"/>
                    <a:pt x="26232" y="14537"/>
                  </a:cubicBezTo>
                  <a:cubicBezTo>
                    <a:pt x="25897" y="14203"/>
                    <a:pt x="25867" y="13686"/>
                    <a:pt x="26201" y="13321"/>
                  </a:cubicBezTo>
                  <a:lnTo>
                    <a:pt x="26201" y="13321"/>
                  </a:lnTo>
                  <a:lnTo>
                    <a:pt x="27022" y="14355"/>
                  </a:lnTo>
                  <a:lnTo>
                    <a:pt x="29180" y="14142"/>
                  </a:lnTo>
                  <a:cubicBezTo>
                    <a:pt x="29271" y="13838"/>
                    <a:pt x="29363" y="13473"/>
                    <a:pt x="29514" y="12896"/>
                  </a:cubicBezTo>
                  <a:close/>
                  <a:moveTo>
                    <a:pt x="12606" y="16507"/>
                  </a:moveTo>
                  <a:cubicBezTo>
                    <a:pt x="12803" y="16507"/>
                    <a:pt x="13015" y="16786"/>
                    <a:pt x="12888" y="16938"/>
                  </a:cubicBezTo>
                  <a:cubicBezTo>
                    <a:pt x="12493" y="17333"/>
                    <a:pt x="12067" y="17729"/>
                    <a:pt x="11642" y="18124"/>
                  </a:cubicBezTo>
                  <a:cubicBezTo>
                    <a:pt x="11621" y="18125"/>
                    <a:pt x="11601" y="18126"/>
                    <a:pt x="11581" y="18126"/>
                  </a:cubicBezTo>
                  <a:cubicBezTo>
                    <a:pt x="11138" y="18126"/>
                    <a:pt x="10952" y="17811"/>
                    <a:pt x="11155" y="17607"/>
                  </a:cubicBezTo>
                  <a:cubicBezTo>
                    <a:pt x="11551" y="17212"/>
                    <a:pt x="12007" y="16847"/>
                    <a:pt x="12493" y="16543"/>
                  </a:cubicBezTo>
                  <a:cubicBezTo>
                    <a:pt x="12528" y="16518"/>
                    <a:pt x="12567" y="16507"/>
                    <a:pt x="12606" y="16507"/>
                  </a:cubicBezTo>
                  <a:close/>
                  <a:moveTo>
                    <a:pt x="22499" y="17261"/>
                  </a:moveTo>
                  <a:cubicBezTo>
                    <a:pt x="22848" y="17261"/>
                    <a:pt x="23614" y="18034"/>
                    <a:pt x="23557" y="18488"/>
                  </a:cubicBezTo>
                  <a:cubicBezTo>
                    <a:pt x="23467" y="18511"/>
                    <a:pt x="23312" y="18583"/>
                    <a:pt x="23200" y="18583"/>
                  </a:cubicBezTo>
                  <a:cubicBezTo>
                    <a:pt x="23160" y="18583"/>
                    <a:pt x="23125" y="18573"/>
                    <a:pt x="23101" y="18549"/>
                  </a:cubicBezTo>
                  <a:cubicBezTo>
                    <a:pt x="22797" y="18337"/>
                    <a:pt x="22493" y="18063"/>
                    <a:pt x="22250" y="17759"/>
                  </a:cubicBezTo>
                  <a:cubicBezTo>
                    <a:pt x="22189" y="17698"/>
                    <a:pt x="22311" y="17333"/>
                    <a:pt x="22432" y="17273"/>
                  </a:cubicBezTo>
                  <a:cubicBezTo>
                    <a:pt x="22452" y="17265"/>
                    <a:pt x="22475" y="17261"/>
                    <a:pt x="22499" y="17261"/>
                  </a:cubicBezTo>
                  <a:close/>
                  <a:moveTo>
                    <a:pt x="13333" y="18473"/>
                  </a:moveTo>
                  <a:cubicBezTo>
                    <a:pt x="13541" y="18473"/>
                    <a:pt x="13756" y="18589"/>
                    <a:pt x="13921" y="18823"/>
                  </a:cubicBezTo>
                  <a:cubicBezTo>
                    <a:pt x="14408" y="19461"/>
                    <a:pt x="14195" y="21194"/>
                    <a:pt x="13587" y="21680"/>
                  </a:cubicBezTo>
                  <a:cubicBezTo>
                    <a:pt x="13481" y="21798"/>
                    <a:pt x="13342" y="21852"/>
                    <a:pt x="13203" y="21852"/>
                  </a:cubicBezTo>
                  <a:cubicBezTo>
                    <a:pt x="12985" y="21852"/>
                    <a:pt x="12768" y="21720"/>
                    <a:pt x="12675" y="21498"/>
                  </a:cubicBezTo>
                  <a:cubicBezTo>
                    <a:pt x="12554" y="21103"/>
                    <a:pt x="12463" y="20707"/>
                    <a:pt x="12432" y="20312"/>
                  </a:cubicBezTo>
                  <a:cubicBezTo>
                    <a:pt x="12493" y="19856"/>
                    <a:pt x="12584" y="19400"/>
                    <a:pt x="12706" y="18975"/>
                  </a:cubicBezTo>
                  <a:cubicBezTo>
                    <a:pt x="12839" y="18642"/>
                    <a:pt x="13081" y="18473"/>
                    <a:pt x="13333" y="18473"/>
                  </a:cubicBezTo>
                  <a:close/>
                  <a:moveTo>
                    <a:pt x="21520" y="18975"/>
                  </a:moveTo>
                  <a:cubicBezTo>
                    <a:pt x="21885" y="19005"/>
                    <a:pt x="22128" y="19370"/>
                    <a:pt x="22189" y="19947"/>
                  </a:cubicBezTo>
                  <a:lnTo>
                    <a:pt x="22189" y="20343"/>
                  </a:lnTo>
                  <a:lnTo>
                    <a:pt x="22250" y="20343"/>
                  </a:lnTo>
                  <a:cubicBezTo>
                    <a:pt x="22159" y="20799"/>
                    <a:pt x="22007" y="21285"/>
                    <a:pt x="21855" y="21741"/>
                  </a:cubicBezTo>
                  <a:cubicBezTo>
                    <a:pt x="21703" y="21954"/>
                    <a:pt x="21460" y="22106"/>
                    <a:pt x="21216" y="22136"/>
                  </a:cubicBezTo>
                  <a:cubicBezTo>
                    <a:pt x="21064" y="22136"/>
                    <a:pt x="20791" y="21832"/>
                    <a:pt x="20761" y="21650"/>
                  </a:cubicBezTo>
                  <a:cubicBezTo>
                    <a:pt x="20669" y="21042"/>
                    <a:pt x="20639" y="20434"/>
                    <a:pt x="20669" y="19826"/>
                  </a:cubicBezTo>
                  <a:cubicBezTo>
                    <a:pt x="20700" y="19370"/>
                    <a:pt x="21064" y="19036"/>
                    <a:pt x="21520" y="18975"/>
                  </a:cubicBezTo>
                  <a:close/>
                  <a:moveTo>
                    <a:pt x="2920" y="18834"/>
                  </a:moveTo>
                  <a:cubicBezTo>
                    <a:pt x="2982" y="18834"/>
                    <a:pt x="3052" y="18840"/>
                    <a:pt x="3131" y="18853"/>
                  </a:cubicBezTo>
                  <a:cubicBezTo>
                    <a:pt x="3070" y="19522"/>
                    <a:pt x="3040" y="20191"/>
                    <a:pt x="2979" y="20920"/>
                  </a:cubicBezTo>
                  <a:cubicBezTo>
                    <a:pt x="3404" y="20761"/>
                    <a:pt x="3736" y="20508"/>
                    <a:pt x="4037" y="20508"/>
                  </a:cubicBezTo>
                  <a:cubicBezTo>
                    <a:pt x="4080" y="20508"/>
                    <a:pt x="4122" y="20514"/>
                    <a:pt x="4164" y="20525"/>
                  </a:cubicBezTo>
                  <a:cubicBezTo>
                    <a:pt x="4468" y="20647"/>
                    <a:pt x="4651" y="21103"/>
                    <a:pt x="4955" y="21467"/>
                  </a:cubicBezTo>
                  <a:cubicBezTo>
                    <a:pt x="5168" y="21254"/>
                    <a:pt x="5411" y="21011"/>
                    <a:pt x="5684" y="20829"/>
                  </a:cubicBezTo>
                  <a:cubicBezTo>
                    <a:pt x="5739" y="20774"/>
                    <a:pt x="5837" y="20763"/>
                    <a:pt x="5947" y="20763"/>
                  </a:cubicBezTo>
                  <a:cubicBezTo>
                    <a:pt x="6020" y="20763"/>
                    <a:pt x="6098" y="20768"/>
                    <a:pt x="6171" y="20768"/>
                  </a:cubicBezTo>
                  <a:cubicBezTo>
                    <a:pt x="6171" y="20920"/>
                    <a:pt x="6171" y="21103"/>
                    <a:pt x="6140" y="21254"/>
                  </a:cubicBezTo>
                  <a:cubicBezTo>
                    <a:pt x="6019" y="21467"/>
                    <a:pt x="5897" y="21680"/>
                    <a:pt x="5715" y="21862"/>
                  </a:cubicBezTo>
                  <a:cubicBezTo>
                    <a:pt x="5396" y="22242"/>
                    <a:pt x="5190" y="22432"/>
                    <a:pt x="4981" y="22432"/>
                  </a:cubicBezTo>
                  <a:cubicBezTo>
                    <a:pt x="4772" y="22432"/>
                    <a:pt x="4560" y="22242"/>
                    <a:pt x="4225" y="21862"/>
                  </a:cubicBezTo>
                  <a:cubicBezTo>
                    <a:pt x="4113" y="21705"/>
                    <a:pt x="3918" y="21614"/>
                    <a:pt x="3726" y="21614"/>
                  </a:cubicBezTo>
                  <a:cubicBezTo>
                    <a:pt x="3657" y="21614"/>
                    <a:pt x="3590" y="21626"/>
                    <a:pt x="3526" y="21650"/>
                  </a:cubicBezTo>
                  <a:cubicBezTo>
                    <a:pt x="3368" y="21678"/>
                    <a:pt x="3226" y="21693"/>
                    <a:pt x="3098" y="21693"/>
                  </a:cubicBezTo>
                  <a:cubicBezTo>
                    <a:pt x="2413" y="21693"/>
                    <a:pt x="2157" y="21279"/>
                    <a:pt x="2310" y="20434"/>
                  </a:cubicBezTo>
                  <a:cubicBezTo>
                    <a:pt x="2371" y="20069"/>
                    <a:pt x="2371" y="19704"/>
                    <a:pt x="2402" y="19340"/>
                  </a:cubicBezTo>
                  <a:cubicBezTo>
                    <a:pt x="2454" y="19053"/>
                    <a:pt x="2550" y="18834"/>
                    <a:pt x="2920" y="18834"/>
                  </a:cubicBezTo>
                  <a:close/>
                  <a:moveTo>
                    <a:pt x="25794" y="23016"/>
                  </a:moveTo>
                  <a:cubicBezTo>
                    <a:pt x="26108" y="23016"/>
                    <a:pt x="26422" y="23067"/>
                    <a:pt x="26718" y="23169"/>
                  </a:cubicBezTo>
                  <a:cubicBezTo>
                    <a:pt x="27052" y="23230"/>
                    <a:pt x="27265" y="23534"/>
                    <a:pt x="27265" y="23838"/>
                  </a:cubicBezTo>
                  <a:cubicBezTo>
                    <a:pt x="27235" y="24233"/>
                    <a:pt x="26961" y="24385"/>
                    <a:pt x="26657" y="24476"/>
                  </a:cubicBezTo>
                  <a:cubicBezTo>
                    <a:pt x="26201" y="24598"/>
                    <a:pt x="25745" y="24659"/>
                    <a:pt x="25441" y="24720"/>
                  </a:cubicBezTo>
                  <a:cubicBezTo>
                    <a:pt x="25107" y="24720"/>
                    <a:pt x="24773" y="24689"/>
                    <a:pt x="24469" y="24598"/>
                  </a:cubicBezTo>
                  <a:cubicBezTo>
                    <a:pt x="24226" y="24476"/>
                    <a:pt x="24043" y="24264"/>
                    <a:pt x="23952" y="24020"/>
                  </a:cubicBezTo>
                  <a:cubicBezTo>
                    <a:pt x="23922" y="23868"/>
                    <a:pt x="24134" y="23565"/>
                    <a:pt x="24286" y="23443"/>
                  </a:cubicBezTo>
                  <a:cubicBezTo>
                    <a:pt x="24742" y="23158"/>
                    <a:pt x="25270" y="23016"/>
                    <a:pt x="25794" y="23016"/>
                  </a:cubicBezTo>
                  <a:close/>
                  <a:moveTo>
                    <a:pt x="10048" y="24171"/>
                  </a:moveTo>
                  <a:cubicBezTo>
                    <a:pt x="10390" y="24171"/>
                    <a:pt x="10701" y="24219"/>
                    <a:pt x="10912" y="24324"/>
                  </a:cubicBezTo>
                  <a:cubicBezTo>
                    <a:pt x="11490" y="24628"/>
                    <a:pt x="11520" y="25236"/>
                    <a:pt x="10943" y="25540"/>
                  </a:cubicBezTo>
                  <a:cubicBezTo>
                    <a:pt x="10487" y="25692"/>
                    <a:pt x="10031" y="25814"/>
                    <a:pt x="9545" y="25875"/>
                  </a:cubicBezTo>
                  <a:cubicBezTo>
                    <a:pt x="9119" y="25844"/>
                    <a:pt x="8724" y="25814"/>
                    <a:pt x="8329" y="25753"/>
                  </a:cubicBezTo>
                  <a:cubicBezTo>
                    <a:pt x="7782" y="25571"/>
                    <a:pt x="7690" y="25145"/>
                    <a:pt x="8086" y="24750"/>
                  </a:cubicBezTo>
                  <a:cubicBezTo>
                    <a:pt x="8418" y="24396"/>
                    <a:pt x="9306" y="24171"/>
                    <a:pt x="10048" y="24171"/>
                  </a:cubicBezTo>
                  <a:close/>
                  <a:moveTo>
                    <a:pt x="31301" y="26786"/>
                  </a:moveTo>
                  <a:cubicBezTo>
                    <a:pt x="31313" y="26786"/>
                    <a:pt x="31326" y="26786"/>
                    <a:pt x="31338" y="26786"/>
                  </a:cubicBezTo>
                  <a:cubicBezTo>
                    <a:pt x="31308" y="26999"/>
                    <a:pt x="31277" y="27212"/>
                    <a:pt x="31217" y="27394"/>
                  </a:cubicBezTo>
                  <a:cubicBezTo>
                    <a:pt x="31095" y="27638"/>
                    <a:pt x="30943" y="27881"/>
                    <a:pt x="30791" y="28124"/>
                  </a:cubicBezTo>
                  <a:cubicBezTo>
                    <a:pt x="30401" y="28718"/>
                    <a:pt x="30250" y="28949"/>
                    <a:pt x="29927" y="28949"/>
                  </a:cubicBezTo>
                  <a:cubicBezTo>
                    <a:pt x="29722" y="28949"/>
                    <a:pt x="29447" y="28855"/>
                    <a:pt x="28998" y="28701"/>
                  </a:cubicBezTo>
                  <a:cubicBezTo>
                    <a:pt x="28914" y="28660"/>
                    <a:pt x="28824" y="28639"/>
                    <a:pt x="28732" y="28639"/>
                  </a:cubicBezTo>
                  <a:cubicBezTo>
                    <a:pt x="28557" y="28639"/>
                    <a:pt x="28378" y="28714"/>
                    <a:pt x="28238" y="28853"/>
                  </a:cubicBezTo>
                  <a:cubicBezTo>
                    <a:pt x="28055" y="29005"/>
                    <a:pt x="27873" y="29157"/>
                    <a:pt x="27660" y="29309"/>
                  </a:cubicBezTo>
                  <a:cubicBezTo>
                    <a:pt x="26779" y="28884"/>
                    <a:pt x="26748" y="28033"/>
                    <a:pt x="26566" y="27273"/>
                  </a:cubicBezTo>
                  <a:cubicBezTo>
                    <a:pt x="26536" y="27151"/>
                    <a:pt x="26779" y="26969"/>
                    <a:pt x="26900" y="26817"/>
                  </a:cubicBezTo>
                  <a:cubicBezTo>
                    <a:pt x="27022" y="26938"/>
                    <a:pt x="27174" y="27060"/>
                    <a:pt x="27235" y="27212"/>
                  </a:cubicBezTo>
                  <a:cubicBezTo>
                    <a:pt x="27356" y="27455"/>
                    <a:pt x="27387" y="27729"/>
                    <a:pt x="27448" y="28002"/>
                  </a:cubicBezTo>
                  <a:cubicBezTo>
                    <a:pt x="27508" y="28124"/>
                    <a:pt x="27600" y="28215"/>
                    <a:pt x="27660" y="28337"/>
                  </a:cubicBezTo>
                  <a:lnTo>
                    <a:pt x="27660" y="28306"/>
                  </a:lnTo>
                  <a:cubicBezTo>
                    <a:pt x="28095" y="27980"/>
                    <a:pt x="28497" y="27676"/>
                    <a:pt x="28867" y="27676"/>
                  </a:cubicBezTo>
                  <a:cubicBezTo>
                    <a:pt x="29118" y="27676"/>
                    <a:pt x="29354" y="27816"/>
                    <a:pt x="29575" y="28185"/>
                  </a:cubicBezTo>
                  <a:cubicBezTo>
                    <a:pt x="30476" y="28034"/>
                    <a:pt x="30279" y="26786"/>
                    <a:pt x="31301" y="26786"/>
                  </a:cubicBezTo>
                  <a:close/>
                  <a:moveTo>
                    <a:pt x="17637" y="23262"/>
                  </a:moveTo>
                  <a:cubicBezTo>
                    <a:pt x="18339" y="23262"/>
                    <a:pt x="19127" y="23574"/>
                    <a:pt x="20183" y="24264"/>
                  </a:cubicBezTo>
                  <a:cubicBezTo>
                    <a:pt x="20639" y="24537"/>
                    <a:pt x="21095" y="24811"/>
                    <a:pt x="21520" y="25115"/>
                  </a:cubicBezTo>
                  <a:cubicBezTo>
                    <a:pt x="21764" y="25358"/>
                    <a:pt x="22007" y="25631"/>
                    <a:pt x="22250" y="25935"/>
                  </a:cubicBezTo>
                  <a:cubicBezTo>
                    <a:pt x="22420" y="25901"/>
                    <a:pt x="22628" y="25791"/>
                    <a:pt x="22805" y="25791"/>
                  </a:cubicBezTo>
                  <a:cubicBezTo>
                    <a:pt x="22944" y="25791"/>
                    <a:pt x="23064" y="25860"/>
                    <a:pt x="23131" y="26087"/>
                  </a:cubicBezTo>
                  <a:cubicBezTo>
                    <a:pt x="23283" y="26604"/>
                    <a:pt x="22706" y="26574"/>
                    <a:pt x="22432" y="26756"/>
                  </a:cubicBezTo>
                  <a:lnTo>
                    <a:pt x="22218" y="26890"/>
                  </a:lnTo>
                  <a:lnTo>
                    <a:pt x="22218" y="26890"/>
                  </a:lnTo>
                  <a:cubicBezTo>
                    <a:pt x="22218" y="26886"/>
                    <a:pt x="22219" y="26882"/>
                    <a:pt x="22220" y="26878"/>
                  </a:cubicBezTo>
                  <a:lnTo>
                    <a:pt x="22220" y="26878"/>
                  </a:lnTo>
                  <a:lnTo>
                    <a:pt x="22189" y="26908"/>
                  </a:lnTo>
                  <a:lnTo>
                    <a:pt x="22218" y="26890"/>
                  </a:lnTo>
                  <a:lnTo>
                    <a:pt x="22218" y="26890"/>
                  </a:lnTo>
                  <a:cubicBezTo>
                    <a:pt x="22157" y="27372"/>
                    <a:pt x="22036" y="27824"/>
                    <a:pt x="21855" y="28276"/>
                  </a:cubicBezTo>
                  <a:cubicBezTo>
                    <a:pt x="21429" y="29066"/>
                    <a:pt x="20943" y="29796"/>
                    <a:pt x="20396" y="30495"/>
                  </a:cubicBezTo>
                  <a:cubicBezTo>
                    <a:pt x="19660" y="31434"/>
                    <a:pt x="18669" y="31780"/>
                    <a:pt x="17566" y="31780"/>
                  </a:cubicBezTo>
                  <a:cubicBezTo>
                    <a:pt x="17348" y="31780"/>
                    <a:pt x="17126" y="31766"/>
                    <a:pt x="16900" y="31741"/>
                  </a:cubicBezTo>
                  <a:cubicBezTo>
                    <a:pt x="15107" y="31528"/>
                    <a:pt x="13131" y="29400"/>
                    <a:pt x="13010" y="27546"/>
                  </a:cubicBezTo>
                  <a:cubicBezTo>
                    <a:pt x="12888" y="27516"/>
                    <a:pt x="12766" y="27516"/>
                    <a:pt x="12675" y="27455"/>
                  </a:cubicBezTo>
                  <a:cubicBezTo>
                    <a:pt x="12523" y="27303"/>
                    <a:pt x="12402" y="27151"/>
                    <a:pt x="12280" y="26999"/>
                  </a:cubicBezTo>
                  <a:lnTo>
                    <a:pt x="12858" y="26695"/>
                  </a:lnTo>
                  <a:cubicBezTo>
                    <a:pt x="13648" y="25935"/>
                    <a:pt x="14408" y="25115"/>
                    <a:pt x="15259" y="24416"/>
                  </a:cubicBezTo>
                  <a:cubicBezTo>
                    <a:pt x="16124" y="23681"/>
                    <a:pt x="16822" y="23262"/>
                    <a:pt x="17637" y="23262"/>
                  </a:cubicBezTo>
                  <a:close/>
                  <a:moveTo>
                    <a:pt x="10608" y="31467"/>
                  </a:moveTo>
                  <a:cubicBezTo>
                    <a:pt x="10760" y="31619"/>
                    <a:pt x="10973" y="31741"/>
                    <a:pt x="11004" y="31893"/>
                  </a:cubicBezTo>
                  <a:cubicBezTo>
                    <a:pt x="11004" y="32349"/>
                    <a:pt x="11004" y="32805"/>
                    <a:pt x="11004" y="33261"/>
                  </a:cubicBezTo>
                  <a:cubicBezTo>
                    <a:pt x="11221" y="33185"/>
                    <a:pt x="11412" y="33148"/>
                    <a:pt x="11581" y="33148"/>
                  </a:cubicBezTo>
                  <a:cubicBezTo>
                    <a:pt x="11953" y="33148"/>
                    <a:pt x="12213" y="33330"/>
                    <a:pt x="12402" y="33686"/>
                  </a:cubicBezTo>
                  <a:cubicBezTo>
                    <a:pt x="12492" y="33886"/>
                    <a:pt x="12648" y="33966"/>
                    <a:pt x="12824" y="33966"/>
                  </a:cubicBezTo>
                  <a:cubicBezTo>
                    <a:pt x="12942" y="33966"/>
                    <a:pt x="13070" y="33930"/>
                    <a:pt x="13192" y="33869"/>
                  </a:cubicBezTo>
                  <a:cubicBezTo>
                    <a:pt x="13314" y="33838"/>
                    <a:pt x="13435" y="33717"/>
                    <a:pt x="13526" y="33686"/>
                  </a:cubicBezTo>
                  <a:cubicBezTo>
                    <a:pt x="13618" y="33686"/>
                    <a:pt x="13800" y="33717"/>
                    <a:pt x="13830" y="33808"/>
                  </a:cubicBezTo>
                  <a:cubicBezTo>
                    <a:pt x="13891" y="33929"/>
                    <a:pt x="13891" y="34081"/>
                    <a:pt x="13830" y="34203"/>
                  </a:cubicBezTo>
                  <a:cubicBezTo>
                    <a:pt x="13581" y="34586"/>
                    <a:pt x="13267" y="34777"/>
                    <a:pt x="12935" y="34777"/>
                  </a:cubicBezTo>
                  <a:cubicBezTo>
                    <a:pt x="12660" y="34777"/>
                    <a:pt x="12373" y="34647"/>
                    <a:pt x="12098" y="34385"/>
                  </a:cubicBezTo>
                  <a:cubicBezTo>
                    <a:pt x="11824" y="34112"/>
                    <a:pt x="11490" y="33960"/>
                    <a:pt x="11095" y="33960"/>
                  </a:cubicBezTo>
                  <a:cubicBezTo>
                    <a:pt x="10517" y="33929"/>
                    <a:pt x="10304" y="33686"/>
                    <a:pt x="10274" y="33078"/>
                  </a:cubicBezTo>
                  <a:cubicBezTo>
                    <a:pt x="10244" y="32653"/>
                    <a:pt x="10244" y="32258"/>
                    <a:pt x="10304" y="31863"/>
                  </a:cubicBezTo>
                  <a:cubicBezTo>
                    <a:pt x="10304" y="31711"/>
                    <a:pt x="10517" y="31589"/>
                    <a:pt x="10608" y="31467"/>
                  </a:cubicBezTo>
                  <a:close/>
                  <a:moveTo>
                    <a:pt x="17919" y="1"/>
                  </a:moveTo>
                  <a:cubicBezTo>
                    <a:pt x="17670" y="1"/>
                    <a:pt x="17428" y="170"/>
                    <a:pt x="17356" y="434"/>
                  </a:cubicBezTo>
                  <a:cubicBezTo>
                    <a:pt x="17083" y="1041"/>
                    <a:pt x="16839" y="1680"/>
                    <a:pt x="16627" y="2318"/>
                  </a:cubicBezTo>
                  <a:cubicBezTo>
                    <a:pt x="16414" y="3169"/>
                    <a:pt x="16292" y="4020"/>
                    <a:pt x="16110" y="5023"/>
                  </a:cubicBezTo>
                  <a:cubicBezTo>
                    <a:pt x="15897" y="4658"/>
                    <a:pt x="15806" y="4446"/>
                    <a:pt x="15654" y="4263"/>
                  </a:cubicBezTo>
                  <a:cubicBezTo>
                    <a:pt x="15198" y="3625"/>
                    <a:pt x="14712" y="2987"/>
                    <a:pt x="14195" y="2379"/>
                  </a:cubicBezTo>
                  <a:cubicBezTo>
                    <a:pt x="14023" y="2182"/>
                    <a:pt x="13851" y="2090"/>
                    <a:pt x="13695" y="2090"/>
                  </a:cubicBezTo>
                  <a:cubicBezTo>
                    <a:pt x="13465" y="2090"/>
                    <a:pt x="13270" y="2290"/>
                    <a:pt x="13162" y="2652"/>
                  </a:cubicBezTo>
                  <a:cubicBezTo>
                    <a:pt x="13070" y="2987"/>
                    <a:pt x="13070" y="3382"/>
                    <a:pt x="13131" y="3747"/>
                  </a:cubicBezTo>
                  <a:cubicBezTo>
                    <a:pt x="13253" y="4294"/>
                    <a:pt x="13435" y="4871"/>
                    <a:pt x="13648" y="5418"/>
                  </a:cubicBezTo>
                  <a:cubicBezTo>
                    <a:pt x="13861" y="5996"/>
                    <a:pt x="14104" y="6543"/>
                    <a:pt x="14347" y="7151"/>
                  </a:cubicBezTo>
                  <a:cubicBezTo>
                    <a:pt x="14195" y="7242"/>
                    <a:pt x="14013" y="7333"/>
                    <a:pt x="13830" y="7424"/>
                  </a:cubicBezTo>
                  <a:cubicBezTo>
                    <a:pt x="12584" y="7820"/>
                    <a:pt x="11399" y="8367"/>
                    <a:pt x="10274" y="9005"/>
                  </a:cubicBezTo>
                  <a:cubicBezTo>
                    <a:pt x="7842" y="10342"/>
                    <a:pt x="5654" y="11923"/>
                    <a:pt x="3982" y="14142"/>
                  </a:cubicBezTo>
                  <a:cubicBezTo>
                    <a:pt x="1398" y="17637"/>
                    <a:pt x="0" y="21437"/>
                    <a:pt x="730" y="25844"/>
                  </a:cubicBezTo>
                  <a:cubicBezTo>
                    <a:pt x="1064" y="27850"/>
                    <a:pt x="1946" y="29704"/>
                    <a:pt x="3283" y="31224"/>
                  </a:cubicBezTo>
                  <a:cubicBezTo>
                    <a:pt x="4864" y="32957"/>
                    <a:pt x="6748" y="34355"/>
                    <a:pt x="8876" y="35358"/>
                  </a:cubicBezTo>
                  <a:cubicBezTo>
                    <a:pt x="11928" y="36855"/>
                    <a:pt x="15319" y="37671"/>
                    <a:pt x="18750" y="37671"/>
                  </a:cubicBezTo>
                  <a:cubicBezTo>
                    <a:pt x="18873" y="37671"/>
                    <a:pt x="18996" y="37670"/>
                    <a:pt x="19119" y="37668"/>
                  </a:cubicBezTo>
                  <a:cubicBezTo>
                    <a:pt x="20001" y="37668"/>
                    <a:pt x="20852" y="37516"/>
                    <a:pt x="21733" y="37516"/>
                  </a:cubicBezTo>
                  <a:cubicBezTo>
                    <a:pt x="21789" y="37517"/>
                    <a:pt x="21845" y="37517"/>
                    <a:pt x="21901" y="37517"/>
                  </a:cubicBezTo>
                  <a:cubicBezTo>
                    <a:pt x="24184" y="37517"/>
                    <a:pt x="26432" y="36910"/>
                    <a:pt x="28390" y="35753"/>
                  </a:cubicBezTo>
                  <a:cubicBezTo>
                    <a:pt x="29879" y="34932"/>
                    <a:pt x="31186" y="33777"/>
                    <a:pt x="32159" y="32379"/>
                  </a:cubicBezTo>
                  <a:cubicBezTo>
                    <a:pt x="33405" y="30616"/>
                    <a:pt x="34226" y="28610"/>
                    <a:pt x="34560" y="26513"/>
                  </a:cubicBezTo>
                  <a:cubicBezTo>
                    <a:pt x="34925" y="24446"/>
                    <a:pt x="34925" y="22318"/>
                    <a:pt x="34560" y="20251"/>
                  </a:cubicBezTo>
                  <a:cubicBezTo>
                    <a:pt x="34287" y="18823"/>
                    <a:pt x="33861" y="17425"/>
                    <a:pt x="33344" y="16057"/>
                  </a:cubicBezTo>
                  <a:cubicBezTo>
                    <a:pt x="32676" y="14355"/>
                    <a:pt x="31673" y="12805"/>
                    <a:pt x="30366" y="11497"/>
                  </a:cubicBezTo>
                  <a:cubicBezTo>
                    <a:pt x="29363" y="10464"/>
                    <a:pt x="28116" y="9735"/>
                    <a:pt x="26992" y="8914"/>
                  </a:cubicBezTo>
                  <a:cubicBezTo>
                    <a:pt x="25745" y="7941"/>
                    <a:pt x="24317" y="7303"/>
                    <a:pt x="22767" y="7060"/>
                  </a:cubicBezTo>
                  <a:cubicBezTo>
                    <a:pt x="22280" y="6969"/>
                    <a:pt x="21824" y="6877"/>
                    <a:pt x="21216" y="6756"/>
                  </a:cubicBezTo>
                  <a:cubicBezTo>
                    <a:pt x="21368" y="6330"/>
                    <a:pt x="21490" y="5996"/>
                    <a:pt x="21642" y="5662"/>
                  </a:cubicBezTo>
                  <a:cubicBezTo>
                    <a:pt x="22068" y="4537"/>
                    <a:pt x="22523" y="3443"/>
                    <a:pt x="22919" y="2288"/>
                  </a:cubicBezTo>
                  <a:cubicBezTo>
                    <a:pt x="23071" y="1953"/>
                    <a:pt x="22949" y="1528"/>
                    <a:pt x="22645" y="1285"/>
                  </a:cubicBezTo>
                  <a:cubicBezTo>
                    <a:pt x="22499" y="1191"/>
                    <a:pt x="22335" y="1145"/>
                    <a:pt x="22174" y="1145"/>
                  </a:cubicBezTo>
                  <a:cubicBezTo>
                    <a:pt x="21967" y="1145"/>
                    <a:pt x="21765" y="1222"/>
                    <a:pt x="21612" y="1376"/>
                  </a:cubicBezTo>
                  <a:cubicBezTo>
                    <a:pt x="21064" y="1801"/>
                    <a:pt x="20517" y="2288"/>
                    <a:pt x="20031" y="2774"/>
                  </a:cubicBezTo>
                  <a:cubicBezTo>
                    <a:pt x="19757" y="3078"/>
                    <a:pt x="19514" y="3351"/>
                    <a:pt x="19302" y="3686"/>
                  </a:cubicBezTo>
                  <a:lnTo>
                    <a:pt x="19119" y="3625"/>
                  </a:lnTo>
                  <a:cubicBezTo>
                    <a:pt x="19089" y="3291"/>
                    <a:pt x="19089" y="2956"/>
                    <a:pt x="19058" y="2652"/>
                  </a:cubicBezTo>
                  <a:cubicBezTo>
                    <a:pt x="18967" y="1953"/>
                    <a:pt x="18815" y="1254"/>
                    <a:pt x="18663" y="555"/>
                  </a:cubicBezTo>
                  <a:cubicBezTo>
                    <a:pt x="18572" y="312"/>
                    <a:pt x="18359" y="130"/>
                    <a:pt x="18116" y="38"/>
                  </a:cubicBezTo>
                  <a:cubicBezTo>
                    <a:pt x="18052" y="13"/>
                    <a:pt x="17985" y="1"/>
                    <a:pt x="17919"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104" name="Google Shape;2104;p53"/>
            <p:cNvSpPr/>
            <p:nvPr/>
          </p:nvSpPr>
          <p:spPr>
            <a:xfrm>
              <a:off x="4377153" y="2066139"/>
              <a:ext cx="280843" cy="149858"/>
            </a:xfrm>
            <a:custGeom>
              <a:avLst/>
              <a:gdLst/>
              <a:ahLst/>
              <a:cxnLst/>
              <a:rect l="l" t="t" r="r" b="b"/>
              <a:pathLst>
                <a:path w="9211" h="4915" extrusionOk="0">
                  <a:moveTo>
                    <a:pt x="8970" y="0"/>
                  </a:moveTo>
                  <a:cubicBezTo>
                    <a:pt x="8776" y="0"/>
                    <a:pt x="8583" y="22"/>
                    <a:pt x="8389" y="43"/>
                  </a:cubicBezTo>
                  <a:cubicBezTo>
                    <a:pt x="6489" y="546"/>
                    <a:pt x="4525" y="797"/>
                    <a:pt x="2567" y="797"/>
                  </a:cubicBezTo>
                  <a:cubicBezTo>
                    <a:pt x="1800" y="797"/>
                    <a:pt x="1035" y="758"/>
                    <a:pt x="274" y="681"/>
                  </a:cubicBezTo>
                  <a:lnTo>
                    <a:pt x="0" y="681"/>
                  </a:lnTo>
                  <a:cubicBezTo>
                    <a:pt x="122" y="2566"/>
                    <a:pt x="2067" y="4663"/>
                    <a:pt x="3891" y="4876"/>
                  </a:cubicBezTo>
                  <a:cubicBezTo>
                    <a:pt x="4117" y="4901"/>
                    <a:pt x="4338" y="4915"/>
                    <a:pt x="4555" y="4915"/>
                  </a:cubicBezTo>
                  <a:cubicBezTo>
                    <a:pt x="5652" y="4915"/>
                    <a:pt x="6625" y="4569"/>
                    <a:pt x="7386" y="3630"/>
                  </a:cubicBezTo>
                  <a:cubicBezTo>
                    <a:pt x="7934" y="2931"/>
                    <a:pt x="8420" y="2201"/>
                    <a:pt x="8845" y="1411"/>
                  </a:cubicBezTo>
                  <a:cubicBezTo>
                    <a:pt x="9028" y="955"/>
                    <a:pt x="9149" y="499"/>
                    <a:pt x="9210" y="13"/>
                  </a:cubicBezTo>
                  <a:cubicBezTo>
                    <a:pt x="9130" y="4"/>
                    <a:pt x="9050" y="0"/>
                    <a:pt x="8970"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105" name="Google Shape;2105;p53"/>
            <p:cNvSpPr/>
            <p:nvPr/>
          </p:nvSpPr>
          <p:spPr>
            <a:xfrm>
              <a:off x="4373434" y="1956595"/>
              <a:ext cx="285478" cy="117234"/>
            </a:xfrm>
            <a:custGeom>
              <a:avLst/>
              <a:gdLst/>
              <a:ahLst/>
              <a:cxnLst/>
              <a:rect l="l" t="t" r="r" b="b"/>
              <a:pathLst>
                <a:path w="9363" h="3845" extrusionOk="0">
                  <a:moveTo>
                    <a:pt x="4793" y="1"/>
                  </a:moveTo>
                  <a:cubicBezTo>
                    <a:pt x="3973" y="1"/>
                    <a:pt x="3272" y="422"/>
                    <a:pt x="2402" y="1144"/>
                  </a:cubicBezTo>
                  <a:cubicBezTo>
                    <a:pt x="1551" y="1843"/>
                    <a:pt x="791" y="2663"/>
                    <a:pt x="1" y="3423"/>
                  </a:cubicBezTo>
                  <a:cubicBezTo>
                    <a:pt x="274" y="3606"/>
                    <a:pt x="578" y="3727"/>
                    <a:pt x="913" y="3818"/>
                  </a:cubicBezTo>
                  <a:cubicBezTo>
                    <a:pt x="1303" y="3836"/>
                    <a:pt x="1693" y="3845"/>
                    <a:pt x="2084" y="3845"/>
                  </a:cubicBezTo>
                  <a:cubicBezTo>
                    <a:pt x="4397" y="3845"/>
                    <a:pt x="6700" y="3540"/>
                    <a:pt x="8937" y="2967"/>
                  </a:cubicBezTo>
                  <a:cubicBezTo>
                    <a:pt x="9089" y="2876"/>
                    <a:pt x="9241" y="2785"/>
                    <a:pt x="9363" y="2663"/>
                  </a:cubicBezTo>
                  <a:cubicBezTo>
                    <a:pt x="9150" y="2359"/>
                    <a:pt x="8907" y="2116"/>
                    <a:pt x="8633" y="1873"/>
                  </a:cubicBezTo>
                  <a:cubicBezTo>
                    <a:pt x="8238" y="1539"/>
                    <a:pt x="7782" y="1296"/>
                    <a:pt x="7326" y="992"/>
                  </a:cubicBezTo>
                  <a:cubicBezTo>
                    <a:pt x="6277" y="306"/>
                    <a:pt x="5492" y="1"/>
                    <a:pt x="4793"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106" name="Google Shape;2106;p53"/>
            <p:cNvSpPr/>
            <p:nvPr/>
          </p:nvSpPr>
          <p:spPr>
            <a:xfrm>
              <a:off x="4355842" y="2034157"/>
              <a:ext cx="334567" cy="56285"/>
            </a:xfrm>
            <a:custGeom>
              <a:avLst/>
              <a:gdLst/>
              <a:ahLst/>
              <a:cxnLst/>
              <a:rect l="l" t="t" r="r" b="b"/>
              <a:pathLst>
                <a:path w="10973" h="1846" extrusionOk="0">
                  <a:moveTo>
                    <a:pt x="10520" y="0"/>
                  </a:moveTo>
                  <a:cubicBezTo>
                    <a:pt x="10343" y="0"/>
                    <a:pt x="10134" y="86"/>
                    <a:pt x="9970" y="119"/>
                  </a:cubicBezTo>
                  <a:cubicBezTo>
                    <a:pt x="9818" y="241"/>
                    <a:pt x="9696" y="332"/>
                    <a:pt x="9514" y="393"/>
                  </a:cubicBezTo>
                  <a:cubicBezTo>
                    <a:pt x="7300" y="985"/>
                    <a:pt x="5020" y="1272"/>
                    <a:pt x="2730" y="1272"/>
                  </a:cubicBezTo>
                  <a:cubicBezTo>
                    <a:pt x="2317" y="1272"/>
                    <a:pt x="1903" y="1263"/>
                    <a:pt x="1490" y="1244"/>
                  </a:cubicBezTo>
                  <a:cubicBezTo>
                    <a:pt x="1155" y="1183"/>
                    <a:pt x="851" y="1062"/>
                    <a:pt x="578" y="879"/>
                  </a:cubicBezTo>
                  <a:lnTo>
                    <a:pt x="0" y="1153"/>
                  </a:lnTo>
                  <a:cubicBezTo>
                    <a:pt x="91" y="1335"/>
                    <a:pt x="243" y="1487"/>
                    <a:pt x="365" y="1609"/>
                  </a:cubicBezTo>
                  <a:cubicBezTo>
                    <a:pt x="456" y="1700"/>
                    <a:pt x="608" y="1700"/>
                    <a:pt x="699" y="1730"/>
                  </a:cubicBezTo>
                  <a:lnTo>
                    <a:pt x="1003" y="1730"/>
                  </a:lnTo>
                  <a:cubicBezTo>
                    <a:pt x="1764" y="1807"/>
                    <a:pt x="2530" y="1846"/>
                    <a:pt x="3296" y="1846"/>
                  </a:cubicBezTo>
                  <a:cubicBezTo>
                    <a:pt x="5255" y="1846"/>
                    <a:pt x="7218" y="1595"/>
                    <a:pt x="9119" y="1092"/>
                  </a:cubicBezTo>
                  <a:cubicBezTo>
                    <a:pt x="9256" y="1062"/>
                    <a:pt x="9385" y="1046"/>
                    <a:pt x="9514" y="1046"/>
                  </a:cubicBezTo>
                  <a:cubicBezTo>
                    <a:pt x="9643" y="1046"/>
                    <a:pt x="9772" y="1062"/>
                    <a:pt x="9909" y="1092"/>
                  </a:cubicBezTo>
                  <a:lnTo>
                    <a:pt x="10152" y="940"/>
                  </a:lnTo>
                  <a:cubicBezTo>
                    <a:pt x="10426" y="758"/>
                    <a:pt x="10973" y="727"/>
                    <a:pt x="10851" y="271"/>
                  </a:cubicBezTo>
                  <a:cubicBezTo>
                    <a:pt x="10796" y="62"/>
                    <a:pt x="10669" y="0"/>
                    <a:pt x="10520"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07" name="Google Shape;2107;p53"/>
            <p:cNvSpPr/>
            <p:nvPr/>
          </p:nvSpPr>
          <p:spPr>
            <a:xfrm>
              <a:off x="4360477" y="1809947"/>
              <a:ext cx="60248" cy="102934"/>
            </a:xfrm>
            <a:custGeom>
              <a:avLst/>
              <a:gdLst/>
              <a:ahLst/>
              <a:cxnLst/>
              <a:rect l="l" t="t" r="r" b="b"/>
              <a:pathLst>
                <a:path w="1976" h="3376" extrusionOk="0">
                  <a:moveTo>
                    <a:pt x="878" y="1"/>
                  </a:moveTo>
                  <a:cubicBezTo>
                    <a:pt x="633" y="1"/>
                    <a:pt x="405" y="168"/>
                    <a:pt x="274" y="513"/>
                  </a:cubicBezTo>
                  <a:cubicBezTo>
                    <a:pt x="152" y="938"/>
                    <a:pt x="61" y="1394"/>
                    <a:pt x="0" y="1850"/>
                  </a:cubicBezTo>
                  <a:cubicBezTo>
                    <a:pt x="31" y="2245"/>
                    <a:pt x="122" y="2641"/>
                    <a:pt x="243" y="3005"/>
                  </a:cubicBezTo>
                  <a:cubicBezTo>
                    <a:pt x="336" y="3247"/>
                    <a:pt x="555" y="3375"/>
                    <a:pt x="773" y="3375"/>
                  </a:cubicBezTo>
                  <a:cubicBezTo>
                    <a:pt x="911" y="3375"/>
                    <a:pt x="1049" y="3324"/>
                    <a:pt x="1155" y="3218"/>
                  </a:cubicBezTo>
                  <a:cubicBezTo>
                    <a:pt x="1763" y="2701"/>
                    <a:pt x="1976" y="999"/>
                    <a:pt x="1489" y="361"/>
                  </a:cubicBezTo>
                  <a:cubicBezTo>
                    <a:pt x="1308" y="123"/>
                    <a:pt x="1087" y="1"/>
                    <a:pt x="878"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08" name="Google Shape;2108;p53"/>
            <p:cNvSpPr/>
            <p:nvPr/>
          </p:nvSpPr>
          <p:spPr>
            <a:xfrm>
              <a:off x="4047243" y="1821227"/>
              <a:ext cx="122356" cy="109794"/>
            </a:xfrm>
            <a:custGeom>
              <a:avLst/>
              <a:gdLst/>
              <a:ahLst/>
              <a:cxnLst/>
              <a:rect l="l" t="t" r="r" b="b"/>
              <a:pathLst>
                <a:path w="4013" h="3601" extrusionOk="0">
                  <a:moveTo>
                    <a:pt x="757" y="0"/>
                  </a:moveTo>
                  <a:cubicBezTo>
                    <a:pt x="411" y="0"/>
                    <a:pt x="295" y="200"/>
                    <a:pt x="244" y="508"/>
                  </a:cubicBezTo>
                  <a:cubicBezTo>
                    <a:pt x="213" y="872"/>
                    <a:pt x="213" y="1237"/>
                    <a:pt x="152" y="1602"/>
                  </a:cubicBezTo>
                  <a:cubicBezTo>
                    <a:pt x="1" y="2410"/>
                    <a:pt x="248" y="2841"/>
                    <a:pt x="912" y="2841"/>
                  </a:cubicBezTo>
                  <a:cubicBezTo>
                    <a:pt x="1047" y="2841"/>
                    <a:pt x="1199" y="2823"/>
                    <a:pt x="1368" y="2787"/>
                  </a:cubicBezTo>
                  <a:cubicBezTo>
                    <a:pt x="1426" y="2773"/>
                    <a:pt x="1486" y="2765"/>
                    <a:pt x="1548" y="2765"/>
                  </a:cubicBezTo>
                  <a:cubicBezTo>
                    <a:pt x="1748" y="2765"/>
                    <a:pt x="1958" y="2845"/>
                    <a:pt x="2098" y="3030"/>
                  </a:cubicBezTo>
                  <a:cubicBezTo>
                    <a:pt x="2417" y="3410"/>
                    <a:pt x="2622" y="3600"/>
                    <a:pt x="2827" y="3600"/>
                  </a:cubicBezTo>
                  <a:cubicBezTo>
                    <a:pt x="3032" y="3600"/>
                    <a:pt x="3238" y="3410"/>
                    <a:pt x="3557" y="3030"/>
                  </a:cubicBezTo>
                  <a:cubicBezTo>
                    <a:pt x="3739" y="2848"/>
                    <a:pt x="3861" y="2635"/>
                    <a:pt x="3982" y="2422"/>
                  </a:cubicBezTo>
                  <a:cubicBezTo>
                    <a:pt x="4013" y="2271"/>
                    <a:pt x="4013" y="2088"/>
                    <a:pt x="4013" y="1936"/>
                  </a:cubicBezTo>
                  <a:cubicBezTo>
                    <a:pt x="3940" y="1936"/>
                    <a:pt x="3867" y="1931"/>
                    <a:pt x="3798" y="1931"/>
                  </a:cubicBezTo>
                  <a:cubicBezTo>
                    <a:pt x="3694" y="1931"/>
                    <a:pt x="3599" y="1942"/>
                    <a:pt x="3526" y="1997"/>
                  </a:cubicBezTo>
                  <a:cubicBezTo>
                    <a:pt x="3253" y="2179"/>
                    <a:pt x="3010" y="2392"/>
                    <a:pt x="2797" y="2635"/>
                  </a:cubicBezTo>
                  <a:cubicBezTo>
                    <a:pt x="2493" y="2271"/>
                    <a:pt x="2280" y="1784"/>
                    <a:pt x="2006" y="1693"/>
                  </a:cubicBezTo>
                  <a:cubicBezTo>
                    <a:pt x="1977" y="1687"/>
                    <a:pt x="1947" y="1684"/>
                    <a:pt x="1916" y="1684"/>
                  </a:cubicBezTo>
                  <a:cubicBezTo>
                    <a:pt x="1625" y="1684"/>
                    <a:pt x="1260" y="1923"/>
                    <a:pt x="821" y="2088"/>
                  </a:cubicBezTo>
                  <a:cubicBezTo>
                    <a:pt x="882" y="1359"/>
                    <a:pt x="912" y="690"/>
                    <a:pt x="973" y="21"/>
                  </a:cubicBezTo>
                  <a:cubicBezTo>
                    <a:pt x="892" y="7"/>
                    <a:pt x="821" y="0"/>
                    <a:pt x="75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09" name="Google Shape;2109;p53"/>
            <p:cNvSpPr/>
            <p:nvPr/>
          </p:nvSpPr>
          <p:spPr>
            <a:xfrm>
              <a:off x="4790448" y="2063700"/>
              <a:ext cx="146474" cy="76987"/>
            </a:xfrm>
            <a:custGeom>
              <a:avLst/>
              <a:gdLst/>
              <a:ahLst/>
              <a:cxnLst/>
              <a:rect l="l" t="t" r="r" b="b"/>
              <a:pathLst>
                <a:path w="4804" h="2525" extrusionOk="0">
                  <a:moveTo>
                    <a:pt x="4766" y="1"/>
                  </a:moveTo>
                  <a:cubicBezTo>
                    <a:pt x="3744" y="1"/>
                    <a:pt x="3911" y="1249"/>
                    <a:pt x="3040" y="1400"/>
                  </a:cubicBezTo>
                  <a:cubicBezTo>
                    <a:pt x="2819" y="1031"/>
                    <a:pt x="2583" y="891"/>
                    <a:pt x="2332" y="891"/>
                  </a:cubicBezTo>
                  <a:cubicBezTo>
                    <a:pt x="1962" y="891"/>
                    <a:pt x="1560" y="1195"/>
                    <a:pt x="1125" y="1521"/>
                  </a:cubicBezTo>
                  <a:cubicBezTo>
                    <a:pt x="1065" y="1430"/>
                    <a:pt x="973" y="1308"/>
                    <a:pt x="913" y="1217"/>
                  </a:cubicBezTo>
                  <a:cubicBezTo>
                    <a:pt x="821" y="944"/>
                    <a:pt x="791" y="670"/>
                    <a:pt x="700" y="427"/>
                  </a:cubicBezTo>
                  <a:cubicBezTo>
                    <a:pt x="639" y="275"/>
                    <a:pt x="487" y="153"/>
                    <a:pt x="365" y="32"/>
                  </a:cubicBezTo>
                  <a:cubicBezTo>
                    <a:pt x="244" y="184"/>
                    <a:pt x="1" y="366"/>
                    <a:pt x="31" y="488"/>
                  </a:cubicBezTo>
                  <a:cubicBezTo>
                    <a:pt x="183" y="1248"/>
                    <a:pt x="244" y="2099"/>
                    <a:pt x="1125" y="2524"/>
                  </a:cubicBezTo>
                  <a:cubicBezTo>
                    <a:pt x="1308" y="2372"/>
                    <a:pt x="1520" y="2220"/>
                    <a:pt x="1703" y="2068"/>
                  </a:cubicBezTo>
                  <a:cubicBezTo>
                    <a:pt x="1823" y="1929"/>
                    <a:pt x="1995" y="1854"/>
                    <a:pt x="2177" y="1854"/>
                  </a:cubicBezTo>
                  <a:cubicBezTo>
                    <a:pt x="2271" y="1854"/>
                    <a:pt x="2369" y="1875"/>
                    <a:pt x="2463" y="1916"/>
                  </a:cubicBezTo>
                  <a:cubicBezTo>
                    <a:pt x="2901" y="2070"/>
                    <a:pt x="3168" y="2164"/>
                    <a:pt x="3371" y="2164"/>
                  </a:cubicBezTo>
                  <a:cubicBezTo>
                    <a:pt x="3689" y="2164"/>
                    <a:pt x="3848" y="1933"/>
                    <a:pt x="4256" y="1339"/>
                  </a:cubicBezTo>
                  <a:cubicBezTo>
                    <a:pt x="4408" y="1096"/>
                    <a:pt x="4560" y="853"/>
                    <a:pt x="4682" y="609"/>
                  </a:cubicBezTo>
                  <a:cubicBezTo>
                    <a:pt x="4742" y="427"/>
                    <a:pt x="4773" y="214"/>
                    <a:pt x="4803" y="1"/>
                  </a:cubicBezTo>
                  <a:cubicBezTo>
                    <a:pt x="4791" y="1"/>
                    <a:pt x="4778" y="1"/>
                    <a:pt x="476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0" name="Google Shape;2110;p53"/>
            <p:cNvSpPr/>
            <p:nvPr/>
          </p:nvSpPr>
          <p:spPr>
            <a:xfrm>
              <a:off x="4215903" y="1983973"/>
              <a:ext cx="117722" cy="51985"/>
            </a:xfrm>
            <a:custGeom>
              <a:avLst/>
              <a:gdLst/>
              <a:ahLst/>
              <a:cxnLst/>
              <a:rect l="l" t="t" r="r" b="b"/>
              <a:pathLst>
                <a:path w="3861" h="1705" extrusionOk="0">
                  <a:moveTo>
                    <a:pt x="2371" y="1"/>
                  </a:moveTo>
                  <a:cubicBezTo>
                    <a:pt x="1630" y="1"/>
                    <a:pt x="728" y="226"/>
                    <a:pt x="396" y="580"/>
                  </a:cubicBezTo>
                  <a:cubicBezTo>
                    <a:pt x="0" y="945"/>
                    <a:pt x="92" y="1401"/>
                    <a:pt x="639" y="1553"/>
                  </a:cubicBezTo>
                  <a:cubicBezTo>
                    <a:pt x="1034" y="1644"/>
                    <a:pt x="1429" y="1674"/>
                    <a:pt x="1855" y="1705"/>
                  </a:cubicBezTo>
                  <a:cubicBezTo>
                    <a:pt x="2341" y="1644"/>
                    <a:pt x="2797" y="1522"/>
                    <a:pt x="3253" y="1340"/>
                  </a:cubicBezTo>
                  <a:cubicBezTo>
                    <a:pt x="3861" y="1066"/>
                    <a:pt x="3800" y="428"/>
                    <a:pt x="3222" y="154"/>
                  </a:cubicBezTo>
                  <a:cubicBezTo>
                    <a:pt x="3021" y="49"/>
                    <a:pt x="2713" y="1"/>
                    <a:pt x="23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1" name="Google Shape;2111;p53"/>
            <p:cNvSpPr/>
            <p:nvPr/>
          </p:nvSpPr>
          <p:spPr>
            <a:xfrm>
              <a:off x="4610661" y="1825557"/>
              <a:ext cx="49150" cy="95495"/>
            </a:xfrm>
            <a:custGeom>
              <a:avLst/>
              <a:gdLst/>
              <a:ahLst/>
              <a:cxnLst/>
              <a:rect l="l" t="t" r="r" b="b"/>
              <a:pathLst>
                <a:path w="1612" h="3132" extrusionOk="0">
                  <a:moveTo>
                    <a:pt x="882" y="1"/>
                  </a:moveTo>
                  <a:cubicBezTo>
                    <a:pt x="426" y="31"/>
                    <a:pt x="92" y="396"/>
                    <a:pt x="31" y="821"/>
                  </a:cubicBezTo>
                  <a:cubicBezTo>
                    <a:pt x="1" y="1429"/>
                    <a:pt x="31" y="2037"/>
                    <a:pt x="153" y="2645"/>
                  </a:cubicBezTo>
                  <a:cubicBezTo>
                    <a:pt x="183" y="2828"/>
                    <a:pt x="426" y="3132"/>
                    <a:pt x="578" y="3132"/>
                  </a:cubicBezTo>
                  <a:cubicBezTo>
                    <a:pt x="852" y="3101"/>
                    <a:pt x="1095" y="2980"/>
                    <a:pt x="1217" y="2767"/>
                  </a:cubicBezTo>
                  <a:cubicBezTo>
                    <a:pt x="1399" y="2311"/>
                    <a:pt x="1521" y="1825"/>
                    <a:pt x="1612" y="1369"/>
                  </a:cubicBezTo>
                  <a:lnTo>
                    <a:pt x="1551" y="1338"/>
                  </a:lnTo>
                  <a:lnTo>
                    <a:pt x="1551" y="973"/>
                  </a:lnTo>
                  <a:cubicBezTo>
                    <a:pt x="1521" y="366"/>
                    <a:pt x="1278" y="31"/>
                    <a:pt x="882"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12" name="Google Shape;2112;p53"/>
            <p:cNvSpPr/>
            <p:nvPr/>
          </p:nvSpPr>
          <p:spPr>
            <a:xfrm>
              <a:off x="4710753" y="1948759"/>
              <a:ext cx="101989" cy="51985"/>
            </a:xfrm>
            <a:custGeom>
              <a:avLst/>
              <a:gdLst/>
              <a:ahLst/>
              <a:cxnLst/>
              <a:rect l="l" t="t" r="r" b="b"/>
              <a:pathLst>
                <a:path w="3345" h="1705" extrusionOk="0">
                  <a:moveTo>
                    <a:pt x="1873" y="1"/>
                  </a:moveTo>
                  <a:cubicBezTo>
                    <a:pt x="1349" y="1"/>
                    <a:pt x="821" y="143"/>
                    <a:pt x="365" y="428"/>
                  </a:cubicBezTo>
                  <a:cubicBezTo>
                    <a:pt x="213" y="550"/>
                    <a:pt x="1" y="853"/>
                    <a:pt x="31" y="1005"/>
                  </a:cubicBezTo>
                  <a:cubicBezTo>
                    <a:pt x="122" y="1249"/>
                    <a:pt x="305" y="1461"/>
                    <a:pt x="548" y="1583"/>
                  </a:cubicBezTo>
                  <a:cubicBezTo>
                    <a:pt x="852" y="1674"/>
                    <a:pt x="1186" y="1705"/>
                    <a:pt x="1520" y="1705"/>
                  </a:cubicBezTo>
                  <a:cubicBezTo>
                    <a:pt x="1855" y="1644"/>
                    <a:pt x="2311" y="1583"/>
                    <a:pt x="2736" y="1461"/>
                  </a:cubicBezTo>
                  <a:cubicBezTo>
                    <a:pt x="3040" y="1370"/>
                    <a:pt x="3344" y="1218"/>
                    <a:pt x="3344" y="823"/>
                  </a:cubicBezTo>
                  <a:cubicBezTo>
                    <a:pt x="3344" y="519"/>
                    <a:pt x="3131" y="215"/>
                    <a:pt x="2797" y="154"/>
                  </a:cubicBezTo>
                  <a:cubicBezTo>
                    <a:pt x="2501" y="52"/>
                    <a:pt x="2187" y="1"/>
                    <a:pt x="187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3" name="Google Shape;2113;p53"/>
            <p:cNvSpPr/>
            <p:nvPr/>
          </p:nvSpPr>
          <p:spPr>
            <a:xfrm>
              <a:off x="4770997" y="1640219"/>
              <a:ext cx="122356" cy="76957"/>
            </a:xfrm>
            <a:custGeom>
              <a:avLst/>
              <a:gdLst/>
              <a:ahLst/>
              <a:cxnLst/>
              <a:rect l="l" t="t" r="r" b="b"/>
              <a:pathLst>
                <a:path w="4013" h="2524" extrusionOk="0">
                  <a:moveTo>
                    <a:pt x="3648" y="1"/>
                  </a:moveTo>
                  <a:cubicBezTo>
                    <a:pt x="3466" y="548"/>
                    <a:pt x="3374" y="943"/>
                    <a:pt x="3283" y="1217"/>
                  </a:cubicBezTo>
                  <a:lnTo>
                    <a:pt x="1125" y="1429"/>
                  </a:lnTo>
                  <a:lnTo>
                    <a:pt x="304" y="426"/>
                  </a:lnTo>
                  <a:lnTo>
                    <a:pt x="304" y="426"/>
                  </a:lnTo>
                  <a:cubicBezTo>
                    <a:pt x="0" y="761"/>
                    <a:pt x="0" y="1308"/>
                    <a:pt x="335" y="1642"/>
                  </a:cubicBezTo>
                  <a:cubicBezTo>
                    <a:pt x="608" y="2037"/>
                    <a:pt x="821" y="2524"/>
                    <a:pt x="1429" y="2524"/>
                  </a:cubicBezTo>
                  <a:cubicBezTo>
                    <a:pt x="1520" y="2524"/>
                    <a:pt x="1611" y="2493"/>
                    <a:pt x="1703" y="2432"/>
                  </a:cubicBezTo>
                  <a:cubicBezTo>
                    <a:pt x="1954" y="2142"/>
                    <a:pt x="2243" y="2024"/>
                    <a:pt x="2561" y="2024"/>
                  </a:cubicBezTo>
                  <a:cubicBezTo>
                    <a:pt x="2742" y="2024"/>
                    <a:pt x="2933" y="2062"/>
                    <a:pt x="3131" y="2128"/>
                  </a:cubicBezTo>
                  <a:cubicBezTo>
                    <a:pt x="3238" y="2158"/>
                    <a:pt x="3333" y="2173"/>
                    <a:pt x="3418" y="2173"/>
                  </a:cubicBezTo>
                  <a:cubicBezTo>
                    <a:pt x="3766" y="2173"/>
                    <a:pt x="3933" y="1924"/>
                    <a:pt x="3982" y="1460"/>
                  </a:cubicBezTo>
                  <a:cubicBezTo>
                    <a:pt x="4013" y="1156"/>
                    <a:pt x="4013" y="852"/>
                    <a:pt x="3982" y="548"/>
                  </a:cubicBezTo>
                  <a:cubicBezTo>
                    <a:pt x="3952" y="396"/>
                    <a:pt x="3830" y="274"/>
                    <a:pt x="364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4" name="Google Shape;2114;p53"/>
            <p:cNvSpPr/>
            <p:nvPr/>
          </p:nvSpPr>
          <p:spPr>
            <a:xfrm>
              <a:off x="4293738" y="2206445"/>
              <a:ext cx="111258" cy="100952"/>
            </a:xfrm>
            <a:custGeom>
              <a:avLst/>
              <a:gdLst/>
              <a:ahLst/>
              <a:cxnLst/>
              <a:rect l="l" t="t" r="r" b="b"/>
              <a:pathLst>
                <a:path w="3649" h="3311" extrusionOk="0">
                  <a:moveTo>
                    <a:pt x="365" y="0"/>
                  </a:moveTo>
                  <a:cubicBezTo>
                    <a:pt x="244" y="122"/>
                    <a:pt x="61" y="244"/>
                    <a:pt x="61" y="396"/>
                  </a:cubicBezTo>
                  <a:cubicBezTo>
                    <a:pt x="1" y="791"/>
                    <a:pt x="1" y="1186"/>
                    <a:pt x="31" y="1611"/>
                  </a:cubicBezTo>
                  <a:cubicBezTo>
                    <a:pt x="61" y="2219"/>
                    <a:pt x="244" y="2462"/>
                    <a:pt x="852" y="2493"/>
                  </a:cubicBezTo>
                  <a:cubicBezTo>
                    <a:pt x="1247" y="2493"/>
                    <a:pt x="1581" y="2645"/>
                    <a:pt x="1855" y="2918"/>
                  </a:cubicBezTo>
                  <a:cubicBezTo>
                    <a:pt x="2130" y="3180"/>
                    <a:pt x="2417" y="3310"/>
                    <a:pt x="2692" y="3310"/>
                  </a:cubicBezTo>
                  <a:cubicBezTo>
                    <a:pt x="3024" y="3310"/>
                    <a:pt x="3338" y="3119"/>
                    <a:pt x="3587" y="2736"/>
                  </a:cubicBezTo>
                  <a:cubicBezTo>
                    <a:pt x="3648" y="2614"/>
                    <a:pt x="3648" y="2462"/>
                    <a:pt x="3587" y="2341"/>
                  </a:cubicBezTo>
                  <a:cubicBezTo>
                    <a:pt x="3557" y="2250"/>
                    <a:pt x="3405" y="2219"/>
                    <a:pt x="3283" y="2219"/>
                  </a:cubicBezTo>
                  <a:cubicBezTo>
                    <a:pt x="3162" y="2250"/>
                    <a:pt x="3071" y="2371"/>
                    <a:pt x="2949" y="2402"/>
                  </a:cubicBezTo>
                  <a:cubicBezTo>
                    <a:pt x="2827" y="2463"/>
                    <a:pt x="2699" y="2499"/>
                    <a:pt x="2579" y="2499"/>
                  </a:cubicBezTo>
                  <a:cubicBezTo>
                    <a:pt x="2400" y="2499"/>
                    <a:pt x="2237" y="2419"/>
                    <a:pt x="2128" y="2219"/>
                  </a:cubicBezTo>
                  <a:cubicBezTo>
                    <a:pt x="1961" y="1863"/>
                    <a:pt x="1707" y="1681"/>
                    <a:pt x="1337" y="1681"/>
                  </a:cubicBezTo>
                  <a:cubicBezTo>
                    <a:pt x="1169" y="1681"/>
                    <a:pt x="978" y="1718"/>
                    <a:pt x="761" y="1794"/>
                  </a:cubicBezTo>
                  <a:cubicBezTo>
                    <a:pt x="761" y="1338"/>
                    <a:pt x="761" y="882"/>
                    <a:pt x="730" y="426"/>
                  </a:cubicBezTo>
                  <a:cubicBezTo>
                    <a:pt x="730" y="274"/>
                    <a:pt x="487" y="152"/>
                    <a:pt x="36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5" name="Google Shape;2115;p53"/>
            <p:cNvSpPr/>
            <p:nvPr/>
          </p:nvSpPr>
          <p:spPr>
            <a:xfrm>
              <a:off x="4387336" y="1536438"/>
              <a:ext cx="115892" cy="66255"/>
            </a:xfrm>
            <a:custGeom>
              <a:avLst/>
              <a:gdLst/>
              <a:ahLst/>
              <a:cxnLst/>
              <a:rect l="l" t="t" r="r" b="b"/>
              <a:pathLst>
                <a:path w="3801" h="2173" extrusionOk="0">
                  <a:moveTo>
                    <a:pt x="791" y="0"/>
                  </a:moveTo>
                  <a:cubicBezTo>
                    <a:pt x="1" y="122"/>
                    <a:pt x="122" y="669"/>
                    <a:pt x="122" y="1064"/>
                  </a:cubicBezTo>
                  <a:cubicBezTo>
                    <a:pt x="149" y="1646"/>
                    <a:pt x="290" y="1836"/>
                    <a:pt x="746" y="1836"/>
                  </a:cubicBezTo>
                  <a:cubicBezTo>
                    <a:pt x="814" y="1836"/>
                    <a:pt x="890" y="1832"/>
                    <a:pt x="973" y="1824"/>
                  </a:cubicBezTo>
                  <a:cubicBezTo>
                    <a:pt x="1042" y="1817"/>
                    <a:pt x="1110" y="1813"/>
                    <a:pt x="1177" y="1813"/>
                  </a:cubicBezTo>
                  <a:cubicBezTo>
                    <a:pt x="1380" y="1813"/>
                    <a:pt x="1574" y="1847"/>
                    <a:pt x="1733" y="1915"/>
                  </a:cubicBezTo>
                  <a:cubicBezTo>
                    <a:pt x="2066" y="2082"/>
                    <a:pt x="2361" y="2172"/>
                    <a:pt x="2639" y="2172"/>
                  </a:cubicBezTo>
                  <a:cubicBezTo>
                    <a:pt x="2969" y="2172"/>
                    <a:pt x="3273" y="2044"/>
                    <a:pt x="3587" y="1763"/>
                  </a:cubicBezTo>
                  <a:cubicBezTo>
                    <a:pt x="3709" y="1672"/>
                    <a:pt x="3800" y="1429"/>
                    <a:pt x="3709" y="1307"/>
                  </a:cubicBezTo>
                  <a:cubicBezTo>
                    <a:pt x="3638" y="1237"/>
                    <a:pt x="3458" y="1166"/>
                    <a:pt x="3338" y="1166"/>
                  </a:cubicBezTo>
                  <a:cubicBezTo>
                    <a:pt x="3303" y="1166"/>
                    <a:pt x="3273" y="1172"/>
                    <a:pt x="3253" y="1186"/>
                  </a:cubicBezTo>
                  <a:cubicBezTo>
                    <a:pt x="3027" y="1362"/>
                    <a:pt x="2816" y="1439"/>
                    <a:pt x="2613" y="1439"/>
                  </a:cubicBezTo>
                  <a:cubicBezTo>
                    <a:pt x="2324" y="1439"/>
                    <a:pt x="2049" y="1283"/>
                    <a:pt x="1764" y="1034"/>
                  </a:cubicBezTo>
                  <a:cubicBezTo>
                    <a:pt x="1688" y="973"/>
                    <a:pt x="1558" y="958"/>
                    <a:pt x="1410" y="958"/>
                  </a:cubicBezTo>
                  <a:cubicBezTo>
                    <a:pt x="1262" y="958"/>
                    <a:pt x="1095" y="973"/>
                    <a:pt x="943" y="973"/>
                  </a:cubicBezTo>
                  <a:cubicBezTo>
                    <a:pt x="882" y="699"/>
                    <a:pt x="852" y="396"/>
                    <a:pt x="79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16" name="Google Shape;2116;p53"/>
            <p:cNvSpPr/>
            <p:nvPr/>
          </p:nvSpPr>
          <p:spPr>
            <a:xfrm>
              <a:off x="4315050" y="1749397"/>
              <a:ext cx="63206" cy="50248"/>
            </a:xfrm>
            <a:custGeom>
              <a:avLst/>
              <a:gdLst/>
              <a:ahLst/>
              <a:cxnLst/>
              <a:rect l="l" t="t" r="r" b="b"/>
              <a:pathLst>
                <a:path w="2073" h="1648" extrusionOk="0">
                  <a:moveTo>
                    <a:pt x="1646" y="1"/>
                  </a:moveTo>
                  <a:cubicBezTo>
                    <a:pt x="1604" y="1"/>
                    <a:pt x="1561" y="12"/>
                    <a:pt x="1521" y="37"/>
                  </a:cubicBezTo>
                  <a:cubicBezTo>
                    <a:pt x="1065" y="371"/>
                    <a:pt x="609" y="736"/>
                    <a:pt x="183" y="1131"/>
                  </a:cubicBezTo>
                  <a:cubicBezTo>
                    <a:pt x="1" y="1313"/>
                    <a:pt x="213" y="1648"/>
                    <a:pt x="700" y="1648"/>
                  </a:cubicBezTo>
                  <a:cubicBezTo>
                    <a:pt x="1125" y="1253"/>
                    <a:pt x="1551" y="857"/>
                    <a:pt x="1946" y="432"/>
                  </a:cubicBezTo>
                  <a:cubicBezTo>
                    <a:pt x="2073" y="280"/>
                    <a:pt x="1861" y="1"/>
                    <a:pt x="164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17" name="Google Shape;2117;p53"/>
            <p:cNvSpPr/>
            <p:nvPr/>
          </p:nvSpPr>
          <p:spPr>
            <a:xfrm>
              <a:off x="4657002" y="1773300"/>
              <a:ext cx="44393" cy="40338"/>
            </a:xfrm>
            <a:custGeom>
              <a:avLst/>
              <a:gdLst/>
              <a:ahLst/>
              <a:cxnLst/>
              <a:rect l="l" t="t" r="r" b="b"/>
              <a:pathLst>
                <a:path w="1456" h="1323" extrusionOk="0">
                  <a:moveTo>
                    <a:pt x="321" y="1"/>
                  </a:moveTo>
                  <a:cubicBezTo>
                    <a:pt x="294" y="1"/>
                    <a:pt x="268" y="5"/>
                    <a:pt x="244" y="13"/>
                  </a:cubicBezTo>
                  <a:cubicBezTo>
                    <a:pt x="153" y="43"/>
                    <a:pt x="1" y="438"/>
                    <a:pt x="62" y="499"/>
                  </a:cubicBezTo>
                  <a:cubicBezTo>
                    <a:pt x="335" y="803"/>
                    <a:pt x="609" y="1077"/>
                    <a:pt x="943" y="1289"/>
                  </a:cubicBezTo>
                  <a:cubicBezTo>
                    <a:pt x="967" y="1313"/>
                    <a:pt x="1002" y="1323"/>
                    <a:pt x="1042" y="1323"/>
                  </a:cubicBezTo>
                  <a:cubicBezTo>
                    <a:pt x="1154" y="1323"/>
                    <a:pt x="1309" y="1251"/>
                    <a:pt x="1399" y="1228"/>
                  </a:cubicBezTo>
                  <a:cubicBezTo>
                    <a:pt x="1456" y="774"/>
                    <a:pt x="716" y="1"/>
                    <a:pt x="321"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118" name="Google Shape;2118;p53"/>
            <p:cNvSpPr/>
            <p:nvPr/>
          </p:nvSpPr>
          <p:spPr>
            <a:xfrm>
              <a:off x="4657947" y="2062815"/>
              <a:ext cx="7440" cy="3720"/>
            </a:xfrm>
            <a:custGeom>
              <a:avLst/>
              <a:gdLst/>
              <a:ahLst/>
              <a:cxnLst/>
              <a:rect l="l" t="t" r="r" b="b"/>
              <a:pathLst>
                <a:path w="244" h="122" extrusionOk="0">
                  <a:moveTo>
                    <a:pt x="0" y="122"/>
                  </a:moveTo>
                  <a:lnTo>
                    <a:pt x="243" y="0"/>
                  </a:lnTo>
                  <a:close/>
                </a:path>
              </a:pathLst>
            </a:custGeom>
            <a:solidFill>
              <a:srgbClr val="E8A2A1"/>
            </a:solidFill>
            <a:ln>
              <a:noFill/>
            </a:ln>
          </p:spPr>
          <p:txBody>
            <a:bodyPr spcFirstLastPara="1" wrap="square" lIns="121598" tIns="121598" rIns="121598" bIns="121598" anchor="ctr" anchorCtr="0">
              <a:noAutofit/>
            </a:bodyPr>
            <a:lstStyle/>
            <a:p>
              <a:endParaRPr sz="2479"/>
            </a:p>
          </p:txBody>
        </p:sp>
      </p:grpSp>
      <p:sp>
        <p:nvSpPr>
          <p:cNvPr id="2119" name="Google Shape;2119;p53">
            <a:hlinkClick r:id="rId3" action="ppaction://hlinksldjump"/>
          </p:cNvPr>
          <p:cNvSpPr/>
          <p:nvPr/>
        </p:nvSpPr>
        <p:spPr>
          <a:xfrm>
            <a:off x="5934117" y="5830678"/>
            <a:ext cx="293638" cy="301286"/>
          </a:xfrm>
          <a:custGeom>
            <a:avLst/>
            <a:gdLst/>
            <a:ahLst/>
            <a:cxnLst/>
            <a:rect l="l" t="t" r="r" b="b"/>
            <a:pathLst>
              <a:path w="8831" h="9061" extrusionOk="0">
                <a:moveTo>
                  <a:pt x="4604" y="1"/>
                </a:moveTo>
                <a:lnTo>
                  <a:pt x="1" y="4206"/>
                </a:lnTo>
                <a:lnTo>
                  <a:pt x="670" y="5315"/>
                </a:lnTo>
                <a:lnTo>
                  <a:pt x="1424" y="4855"/>
                </a:lnTo>
                <a:lnTo>
                  <a:pt x="1403" y="9061"/>
                </a:lnTo>
                <a:lnTo>
                  <a:pt x="2658" y="8684"/>
                </a:lnTo>
                <a:cubicBezTo>
                  <a:pt x="2658" y="8684"/>
                  <a:pt x="2512" y="5378"/>
                  <a:pt x="4165" y="5127"/>
                </a:cubicBezTo>
                <a:cubicBezTo>
                  <a:pt x="4351" y="5097"/>
                  <a:pt x="4515" y="5083"/>
                  <a:pt x="4661" y="5083"/>
                </a:cubicBezTo>
                <a:cubicBezTo>
                  <a:pt x="5825" y="5083"/>
                  <a:pt x="5776" y="5943"/>
                  <a:pt x="5776" y="5943"/>
                </a:cubicBezTo>
                <a:lnTo>
                  <a:pt x="5839" y="8810"/>
                </a:lnTo>
                <a:lnTo>
                  <a:pt x="7199" y="9040"/>
                </a:lnTo>
                <a:lnTo>
                  <a:pt x="7199" y="9040"/>
                </a:lnTo>
                <a:lnTo>
                  <a:pt x="7010" y="4855"/>
                </a:lnTo>
                <a:lnTo>
                  <a:pt x="8077" y="5043"/>
                </a:lnTo>
                <a:lnTo>
                  <a:pt x="8831" y="4206"/>
                </a:lnTo>
                <a:lnTo>
                  <a:pt x="460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20" name="Google Shape;2120;p53">
            <a:hlinkClick r:id="rId4" action="ppaction://hlinksldjump"/>
          </p:cNvPr>
          <p:cNvSpPr/>
          <p:nvPr/>
        </p:nvSpPr>
        <p:spPr>
          <a:xfrm rot="-5400000">
            <a:off x="6475907" y="5843545"/>
            <a:ext cx="196213" cy="275517"/>
          </a:xfrm>
          <a:custGeom>
            <a:avLst/>
            <a:gdLst/>
            <a:ahLst/>
            <a:cxnLst/>
            <a:rect l="l" t="t" r="r" b="b"/>
            <a:pathLst>
              <a:path w="5901" h="8286" extrusionOk="0">
                <a:moveTo>
                  <a:pt x="4583" y="0"/>
                </a:moveTo>
                <a:lnTo>
                  <a:pt x="1486" y="42"/>
                </a:lnTo>
                <a:lnTo>
                  <a:pt x="1465" y="5377"/>
                </a:lnTo>
                <a:lnTo>
                  <a:pt x="0" y="5608"/>
                </a:lnTo>
                <a:lnTo>
                  <a:pt x="3034" y="8286"/>
                </a:lnTo>
                <a:lnTo>
                  <a:pt x="5901" y="5587"/>
                </a:lnTo>
                <a:lnTo>
                  <a:pt x="4583" y="5587"/>
                </a:lnTo>
                <a:lnTo>
                  <a:pt x="45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2121" name="Google Shape;2121;p53">
            <a:hlinkClick r:id="rId5" action="ppaction://hlinksldjump"/>
          </p:cNvPr>
          <p:cNvSpPr/>
          <p:nvPr/>
        </p:nvSpPr>
        <p:spPr>
          <a:xfrm rot="5400000">
            <a:off x="5489719" y="5843545"/>
            <a:ext cx="196213" cy="275517"/>
          </a:xfrm>
          <a:custGeom>
            <a:avLst/>
            <a:gdLst/>
            <a:ahLst/>
            <a:cxnLst/>
            <a:rect l="l" t="t" r="r" b="b"/>
            <a:pathLst>
              <a:path w="5901" h="8286" extrusionOk="0">
                <a:moveTo>
                  <a:pt x="4583" y="0"/>
                </a:moveTo>
                <a:lnTo>
                  <a:pt x="1486" y="42"/>
                </a:lnTo>
                <a:lnTo>
                  <a:pt x="1465" y="5377"/>
                </a:lnTo>
                <a:lnTo>
                  <a:pt x="0" y="5608"/>
                </a:lnTo>
                <a:lnTo>
                  <a:pt x="3034" y="8286"/>
                </a:lnTo>
                <a:lnTo>
                  <a:pt x="5901" y="5587"/>
                </a:lnTo>
                <a:lnTo>
                  <a:pt x="4583" y="5587"/>
                </a:lnTo>
                <a:lnTo>
                  <a:pt x="45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pic>
        <p:nvPicPr>
          <p:cNvPr id="5" name="Picture 4">
            <a:extLst>
              <a:ext uri="{FF2B5EF4-FFF2-40B4-BE49-F238E27FC236}">
                <a16:creationId xmlns:a16="http://schemas.microsoft.com/office/drawing/2014/main" id="{22DE1D7C-FA10-4AB9-92D3-041F99D15874}"/>
              </a:ext>
            </a:extLst>
          </p:cNvPr>
          <p:cNvPicPr>
            <a:picLocks noChangeAspect="1"/>
          </p:cNvPicPr>
          <p:nvPr/>
        </p:nvPicPr>
        <p:blipFill>
          <a:blip r:embed="rId6"/>
          <a:stretch>
            <a:fillRect/>
          </a:stretch>
        </p:blipFill>
        <p:spPr>
          <a:xfrm>
            <a:off x="6080919" y="2215107"/>
            <a:ext cx="4286848" cy="3019846"/>
          </a:xfrm>
          <a:prstGeom prst="rect">
            <a:avLst/>
          </a:prstGeom>
        </p:spPr>
      </p:pic>
      <p:pic>
        <p:nvPicPr>
          <p:cNvPr id="2" name="Picture 1">
            <a:extLst>
              <a:ext uri="{FF2B5EF4-FFF2-40B4-BE49-F238E27FC236}">
                <a16:creationId xmlns:a16="http://schemas.microsoft.com/office/drawing/2014/main" id="{9ACF144C-C1AD-48A7-B453-BFE8495F1572}"/>
              </a:ext>
            </a:extLst>
          </p:cNvPr>
          <p:cNvPicPr>
            <a:picLocks noChangeAspect="1"/>
          </p:cNvPicPr>
          <p:nvPr/>
        </p:nvPicPr>
        <p:blipFill>
          <a:blip r:embed="rId7"/>
          <a:stretch>
            <a:fillRect/>
          </a:stretch>
        </p:blipFill>
        <p:spPr>
          <a:xfrm>
            <a:off x="9658862" y="126161"/>
            <a:ext cx="2376335" cy="2451603"/>
          </a:xfrm>
          <a:prstGeom prst="rect">
            <a:avLst/>
          </a:prstGeom>
        </p:spPr>
      </p:pic>
      <p:grpSp>
        <p:nvGrpSpPr>
          <p:cNvPr id="28" name="Google Shape;1351;p66">
            <a:extLst>
              <a:ext uri="{FF2B5EF4-FFF2-40B4-BE49-F238E27FC236}">
                <a16:creationId xmlns:a16="http://schemas.microsoft.com/office/drawing/2014/main" id="{C2E7AB0B-3779-4F25-8BC1-2A38CF68330E}"/>
              </a:ext>
            </a:extLst>
          </p:cNvPr>
          <p:cNvGrpSpPr/>
          <p:nvPr/>
        </p:nvGrpSpPr>
        <p:grpSpPr>
          <a:xfrm>
            <a:off x="-21488" y="129074"/>
            <a:ext cx="4401900" cy="1993880"/>
            <a:chOff x="5928437" y="1183861"/>
            <a:chExt cx="6128109" cy="2775781"/>
          </a:xfrm>
        </p:grpSpPr>
        <p:grpSp>
          <p:nvGrpSpPr>
            <p:cNvPr id="29" name="Google Shape;1352;p66">
              <a:extLst>
                <a:ext uri="{FF2B5EF4-FFF2-40B4-BE49-F238E27FC236}">
                  <a16:creationId xmlns:a16="http://schemas.microsoft.com/office/drawing/2014/main" id="{8EA7AD6A-81BE-4959-9F99-A9ACC38BB4D5}"/>
                </a:ext>
              </a:extLst>
            </p:cNvPr>
            <p:cNvGrpSpPr/>
            <p:nvPr/>
          </p:nvGrpSpPr>
          <p:grpSpPr>
            <a:xfrm>
              <a:off x="6005017" y="1355731"/>
              <a:ext cx="4443960" cy="1291857"/>
              <a:chOff x="6005017" y="1355731"/>
              <a:chExt cx="4443960" cy="1291857"/>
            </a:xfrm>
          </p:grpSpPr>
          <p:sp>
            <p:nvSpPr>
              <p:cNvPr id="52" name="Google Shape;1353;p66">
                <a:extLst>
                  <a:ext uri="{FF2B5EF4-FFF2-40B4-BE49-F238E27FC236}">
                    <a16:creationId xmlns:a16="http://schemas.microsoft.com/office/drawing/2014/main" id="{592743E2-F337-4A90-91DC-8486E5F9D6E7}"/>
                  </a:ext>
                </a:extLst>
              </p:cNvPr>
              <p:cNvSpPr/>
              <p:nvPr/>
            </p:nvSpPr>
            <p:spPr>
              <a:xfrm>
                <a:off x="9515005" y="1480853"/>
                <a:ext cx="269939" cy="245642"/>
              </a:xfrm>
              <a:custGeom>
                <a:avLst/>
                <a:gdLst/>
                <a:ahLst/>
                <a:cxnLst/>
                <a:rect l="l" t="t" r="r" b="b"/>
                <a:pathLst>
                  <a:path w="3109" h="2829" extrusionOk="0">
                    <a:moveTo>
                      <a:pt x="1687" y="0"/>
                    </a:moveTo>
                    <a:cubicBezTo>
                      <a:pt x="1421" y="0"/>
                      <a:pt x="1119" y="136"/>
                      <a:pt x="791" y="458"/>
                    </a:cubicBezTo>
                    <a:cubicBezTo>
                      <a:pt x="517" y="701"/>
                      <a:pt x="152" y="1370"/>
                      <a:pt x="0" y="1886"/>
                    </a:cubicBezTo>
                    <a:cubicBezTo>
                      <a:pt x="912" y="2160"/>
                      <a:pt x="1824" y="2494"/>
                      <a:pt x="2706" y="2829"/>
                    </a:cubicBezTo>
                    <a:cubicBezTo>
                      <a:pt x="3108" y="1691"/>
                      <a:pt x="2625" y="0"/>
                      <a:pt x="1687"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3" name="Google Shape;1354;p66">
                <a:extLst>
                  <a:ext uri="{FF2B5EF4-FFF2-40B4-BE49-F238E27FC236}">
                    <a16:creationId xmlns:a16="http://schemas.microsoft.com/office/drawing/2014/main" id="{A768F896-DDC5-4322-9B68-38CDE13163F2}"/>
                  </a:ext>
                </a:extLst>
              </p:cNvPr>
              <p:cNvSpPr/>
              <p:nvPr/>
            </p:nvSpPr>
            <p:spPr>
              <a:xfrm>
                <a:off x="9169267" y="1383256"/>
                <a:ext cx="262732" cy="232357"/>
              </a:xfrm>
              <a:custGeom>
                <a:avLst/>
                <a:gdLst/>
                <a:ahLst/>
                <a:cxnLst/>
                <a:rect l="l" t="t" r="r" b="b"/>
                <a:pathLst>
                  <a:path w="3026" h="2676" extrusionOk="0">
                    <a:moveTo>
                      <a:pt x="1504" y="0"/>
                    </a:moveTo>
                    <a:cubicBezTo>
                      <a:pt x="1218" y="0"/>
                      <a:pt x="911" y="169"/>
                      <a:pt x="608" y="579"/>
                    </a:cubicBezTo>
                    <a:cubicBezTo>
                      <a:pt x="365" y="883"/>
                      <a:pt x="61" y="1521"/>
                      <a:pt x="0" y="2098"/>
                    </a:cubicBezTo>
                    <a:cubicBezTo>
                      <a:pt x="912" y="2220"/>
                      <a:pt x="1855" y="2402"/>
                      <a:pt x="2797" y="2676"/>
                    </a:cubicBezTo>
                    <a:cubicBezTo>
                      <a:pt x="3025" y="1535"/>
                      <a:pt x="2363" y="0"/>
                      <a:pt x="150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4" name="Google Shape;1355;p66">
                <a:extLst>
                  <a:ext uri="{FF2B5EF4-FFF2-40B4-BE49-F238E27FC236}">
                    <a16:creationId xmlns:a16="http://schemas.microsoft.com/office/drawing/2014/main" id="{C56842D3-BCC1-4738-8D82-0CC6E5496CF1}"/>
                  </a:ext>
                </a:extLst>
              </p:cNvPr>
              <p:cNvSpPr/>
              <p:nvPr/>
            </p:nvSpPr>
            <p:spPr>
              <a:xfrm>
                <a:off x="8815629" y="1355731"/>
                <a:ext cx="253442" cy="209781"/>
              </a:xfrm>
              <a:custGeom>
                <a:avLst/>
                <a:gdLst/>
                <a:ahLst/>
                <a:cxnLst/>
                <a:rect l="l" t="t" r="r" b="b"/>
                <a:pathLst>
                  <a:path w="2919" h="2416" extrusionOk="0">
                    <a:moveTo>
                      <a:pt x="1259" y="0"/>
                    </a:moveTo>
                    <a:cubicBezTo>
                      <a:pt x="924" y="0"/>
                      <a:pt x="595" y="214"/>
                      <a:pt x="335" y="744"/>
                    </a:cubicBezTo>
                    <a:cubicBezTo>
                      <a:pt x="152" y="1139"/>
                      <a:pt x="0" y="1838"/>
                      <a:pt x="61" y="2415"/>
                    </a:cubicBezTo>
                    <a:cubicBezTo>
                      <a:pt x="691" y="2315"/>
                      <a:pt x="1383" y="2256"/>
                      <a:pt x="2103" y="2256"/>
                    </a:cubicBezTo>
                    <a:cubicBezTo>
                      <a:pt x="2252" y="2256"/>
                      <a:pt x="2402" y="2258"/>
                      <a:pt x="2554" y="2263"/>
                    </a:cubicBezTo>
                    <a:cubicBezTo>
                      <a:pt x="2645" y="2263"/>
                      <a:pt x="2797" y="2263"/>
                      <a:pt x="2918" y="2294"/>
                    </a:cubicBezTo>
                    <a:cubicBezTo>
                      <a:pt x="2897" y="1223"/>
                      <a:pt x="2060" y="0"/>
                      <a:pt x="125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5" name="Google Shape;1356;p66">
                <a:extLst>
                  <a:ext uri="{FF2B5EF4-FFF2-40B4-BE49-F238E27FC236}">
                    <a16:creationId xmlns:a16="http://schemas.microsoft.com/office/drawing/2014/main" id="{95279218-7B14-48B7-9818-D085089AA412}"/>
                  </a:ext>
                </a:extLst>
              </p:cNvPr>
              <p:cNvSpPr/>
              <p:nvPr/>
            </p:nvSpPr>
            <p:spPr>
              <a:xfrm>
                <a:off x="8446189" y="1449507"/>
                <a:ext cx="263948" cy="229492"/>
              </a:xfrm>
              <a:custGeom>
                <a:avLst/>
                <a:gdLst/>
                <a:ahLst/>
                <a:cxnLst/>
                <a:rect l="l" t="t" r="r" b="b"/>
                <a:pathLst>
                  <a:path w="3040" h="2643" extrusionOk="0">
                    <a:moveTo>
                      <a:pt x="921" y="0"/>
                    </a:moveTo>
                    <a:cubicBezTo>
                      <a:pt x="418" y="0"/>
                      <a:pt x="24" y="326"/>
                      <a:pt x="0" y="1153"/>
                    </a:cubicBezTo>
                    <a:cubicBezTo>
                      <a:pt x="0" y="1518"/>
                      <a:pt x="122" y="2126"/>
                      <a:pt x="334" y="2642"/>
                    </a:cubicBezTo>
                    <a:cubicBezTo>
                      <a:pt x="1185" y="2217"/>
                      <a:pt x="2097" y="1822"/>
                      <a:pt x="3040" y="1609"/>
                    </a:cubicBezTo>
                    <a:cubicBezTo>
                      <a:pt x="2675" y="734"/>
                      <a:pt x="1675" y="0"/>
                      <a:pt x="92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6" name="Google Shape;1357;p66">
                <a:extLst>
                  <a:ext uri="{FF2B5EF4-FFF2-40B4-BE49-F238E27FC236}">
                    <a16:creationId xmlns:a16="http://schemas.microsoft.com/office/drawing/2014/main" id="{0F1D553D-43EB-4CC0-832C-B187AF52DA19}"/>
                  </a:ext>
                </a:extLst>
              </p:cNvPr>
              <p:cNvSpPr/>
              <p:nvPr/>
            </p:nvSpPr>
            <p:spPr>
              <a:xfrm>
                <a:off x="8094374" y="1643833"/>
                <a:ext cx="275322" cy="238348"/>
              </a:xfrm>
              <a:custGeom>
                <a:avLst/>
                <a:gdLst/>
                <a:ahLst/>
                <a:cxnLst/>
                <a:rect l="l" t="t" r="r" b="b"/>
                <a:pathLst>
                  <a:path w="3171" h="2745" extrusionOk="0">
                    <a:moveTo>
                      <a:pt x="1112" y="0"/>
                    </a:moveTo>
                    <a:cubicBezTo>
                      <a:pt x="473" y="0"/>
                      <a:pt x="0" y="381"/>
                      <a:pt x="161" y="1347"/>
                    </a:cubicBezTo>
                    <a:cubicBezTo>
                      <a:pt x="253" y="1711"/>
                      <a:pt x="465" y="2319"/>
                      <a:pt x="800" y="2745"/>
                    </a:cubicBezTo>
                    <a:cubicBezTo>
                      <a:pt x="1560" y="2137"/>
                      <a:pt x="2319" y="1620"/>
                      <a:pt x="3171" y="1073"/>
                    </a:cubicBezTo>
                    <a:cubicBezTo>
                      <a:pt x="2682" y="443"/>
                      <a:pt x="1801" y="0"/>
                      <a:pt x="111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7" name="Google Shape;1358;p66">
                <a:extLst>
                  <a:ext uri="{FF2B5EF4-FFF2-40B4-BE49-F238E27FC236}">
                    <a16:creationId xmlns:a16="http://schemas.microsoft.com/office/drawing/2014/main" id="{6B25B6A0-145A-45CA-9AD7-EE0578BC8C26}"/>
                  </a:ext>
                </a:extLst>
              </p:cNvPr>
              <p:cNvSpPr/>
              <p:nvPr/>
            </p:nvSpPr>
            <p:spPr>
              <a:xfrm>
                <a:off x="7806462" y="1872630"/>
                <a:ext cx="257089" cy="255020"/>
              </a:xfrm>
              <a:custGeom>
                <a:avLst/>
                <a:gdLst/>
                <a:ahLst/>
                <a:cxnLst/>
                <a:rect l="l" t="t" r="r" b="b"/>
                <a:pathLst>
                  <a:path w="2961" h="2937" extrusionOk="0">
                    <a:moveTo>
                      <a:pt x="1026" y="1"/>
                    </a:moveTo>
                    <a:cubicBezTo>
                      <a:pt x="444" y="1"/>
                      <a:pt x="1" y="355"/>
                      <a:pt x="73" y="1265"/>
                    </a:cubicBezTo>
                    <a:cubicBezTo>
                      <a:pt x="103" y="1721"/>
                      <a:pt x="407" y="2511"/>
                      <a:pt x="803" y="2937"/>
                    </a:cubicBezTo>
                    <a:cubicBezTo>
                      <a:pt x="1502" y="2329"/>
                      <a:pt x="2231" y="1660"/>
                      <a:pt x="2961" y="1022"/>
                    </a:cubicBezTo>
                    <a:cubicBezTo>
                      <a:pt x="2482" y="432"/>
                      <a:pt x="1669" y="1"/>
                      <a:pt x="102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8" name="Google Shape;1359;p66">
                <a:extLst>
                  <a:ext uri="{FF2B5EF4-FFF2-40B4-BE49-F238E27FC236}">
                    <a16:creationId xmlns:a16="http://schemas.microsoft.com/office/drawing/2014/main" id="{A07A7A6D-D3CC-4194-9E6C-A31D4C6F1E67}"/>
                  </a:ext>
                </a:extLst>
              </p:cNvPr>
              <p:cNvSpPr/>
              <p:nvPr/>
            </p:nvSpPr>
            <p:spPr>
              <a:xfrm>
                <a:off x="7517509" y="2127737"/>
                <a:ext cx="253095" cy="245382"/>
              </a:xfrm>
              <a:custGeom>
                <a:avLst/>
                <a:gdLst/>
                <a:ahLst/>
                <a:cxnLst/>
                <a:rect l="l" t="t" r="r" b="b"/>
                <a:pathLst>
                  <a:path w="2915" h="2826" extrusionOk="0">
                    <a:moveTo>
                      <a:pt x="976" y="1"/>
                    </a:moveTo>
                    <a:cubicBezTo>
                      <a:pt x="420" y="1"/>
                      <a:pt x="1" y="352"/>
                      <a:pt x="58" y="1245"/>
                    </a:cubicBezTo>
                    <a:cubicBezTo>
                      <a:pt x="88" y="1670"/>
                      <a:pt x="331" y="2370"/>
                      <a:pt x="635" y="2826"/>
                    </a:cubicBezTo>
                    <a:cubicBezTo>
                      <a:pt x="1395" y="2309"/>
                      <a:pt x="2155" y="1701"/>
                      <a:pt x="2915" y="1093"/>
                    </a:cubicBezTo>
                    <a:cubicBezTo>
                      <a:pt x="2428" y="460"/>
                      <a:pt x="1613" y="1"/>
                      <a:pt x="9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9" name="Google Shape;1360;p66">
                <a:extLst>
                  <a:ext uri="{FF2B5EF4-FFF2-40B4-BE49-F238E27FC236}">
                    <a16:creationId xmlns:a16="http://schemas.microsoft.com/office/drawing/2014/main" id="{C4882D46-A84E-42A0-A383-6E6C75E62BE2}"/>
                  </a:ext>
                </a:extLst>
              </p:cNvPr>
              <p:cNvSpPr/>
              <p:nvPr/>
            </p:nvSpPr>
            <p:spPr>
              <a:xfrm>
                <a:off x="7179412" y="2305651"/>
                <a:ext cx="263948" cy="244253"/>
              </a:xfrm>
              <a:custGeom>
                <a:avLst/>
                <a:gdLst/>
                <a:ahLst/>
                <a:cxnLst/>
                <a:rect l="l" t="t" r="r" b="b"/>
                <a:pathLst>
                  <a:path w="3040" h="2813" extrusionOk="0">
                    <a:moveTo>
                      <a:pt x="940" y="1"/>
                    </a:moveTo>
                    <a:cubicBezTo>
                      <a:pt x="474" y="1"/>
                      <a:pt x="100" y="305"/>
                      <a:pt x="31" y="1080"/>
                    </a:cubicBezTo>
                    <a:cubicBezTo>
                      <a:pt x="0" y="1506"/>
                      <a:pt x="91" y="2266"/>
                      <a:pt x="365" y="2813"/>
                    </a:cubicBezTo>
                    <a:cubicBezTo>
                      <a:pt x="760" y="2691"/>
                      <a:pt x="1094" y="2570"/>
                      <a:pt x="1489" y="2418"/>
                    </a:cubicBezTo>
                    <a:cubicBezTo>
                      <a:pt x="2006" y="2235"/>
                      <a:pt x="2493" y="1962"/>
                      <a:pt x="3040" y="1688"/>
                    </a:cubicBezTo>
                    <a:cubicBezTo>
                      <a:pt x="2701" y="804"/>
                      <a:pt x="1698" y="1"/>
                      <a:pt x="9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0" name="Google Shape;1361;p66">
                <a:extLst>
                  <a:ext uri="{FF2B5EF4-FFF2-40B4-BE49-F238E27FC236}">
                    <a16:creationId xmlns:a16="http://schemas.microsoft.com/office/drawing/2014/main" id="{C84381FB-1CEF-40F5-A1D4-F5A2DA7F665B}"/>
                  </a:ext>
                </a:extLst>
              </p:cNvPr>
              <p:cNvSpPr/>
              <p:nvPr/>
            </p:nvSpPr>
            <p:spPr>
              <a:xfrm>
                <a:off x="6788786" y="2405245"/>
                <a:ext cx="258738" cy="223848"/>
              </a:xfrm>
              <a:custGeom>
                <a:avLst/>
                <a:gdLst/>
                <a:ahLst/>
                <a:cxnLst/>
                <a:rect l="l" t="t" r="r" b="b"/>
                <a:pathLst>
                  <a:path w="2980" h="2578" extrusionOk="0">
                    <a:moveTo>
                      <a:pt x="1296" y="0"/>
                    </a:moveTo>
                    <a:cubicBezTo>
                      <a:pt x="954" y="0"/>
                      <a:pt x="621" y="225"/>
                      <a:pt x="365" y="785"/>
                    </a:cubicBezTo>
                    <a:cubicBezTo>
                      <a:pt x="153" y="1149"/>
                      <a:pt x="1" y="2000"/>
                      <a:pt x="122" y="2578"/>
                    </a:cubicBezTo>
                    <a:cubicBezTo>
                      <a:pt x="1064" y="2456"/>
                      <a:pt x="2037" y="2335"/>
                      <a:pt x="2979" y="2122"/>
                    </a:cubicBezTo>
                    <a:cubicBezTo>
                      <a:pt x="2854" y="1097"/>
                      <a:pt x="2052" y="0"/>
                      <a:pt x="129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1" name="Google Shape;1362;p66">
                <a:extLst>
                  <a:ext uri="{FF2B5EF4-FFF2-40B4-BE49-F238E27FC236}">
                    <a16:creationId xmlns:a16="http://schemas.microsoft.com/office/drawing/2014/main" id="{4D464ECB-604D-4640-A68D-7CDBD6B24850}"/>
                  </a:ext>
                </a:extLst>
              </p:cNvPr>
              <p:cNvSpPr/>
              <p:nvPr/>
            </p:nvSpPr>
            <p:spPr>
              <a:xfrm>
                <a:off x="6387655" y="2432597"/>
                <a:ext cx="255265" cy="214991"/>
              </a:xfrm>
              <a:custGeom>
                <a:avLst/>
                <a:gdLst/>
                <a:ahLst/>
                <a:cxnLst/>
                <a:rect l="l" t="t" r="r" b="b"/>
                <a:pathLst>
                  <a:path w="2940" h="2476" extrusionOk="0">
                    <a:moveTo>
                      <a:pt x="1329" y="0"/>
                    </a:moveTo>
                    <a:cubicBezTo>
                      <a:pt x="995" y="0"/>
                      <a:pt x="656" y="215"/>
                      <a:pt x="365" y="743"/>
                    </a:cubicBezTo>
                    <a:cubicBezTo>
                      <a:pt x="183" y="1108"/>
                      <a:pt x="0" y="1898"/>
                      <a:pt x="31" y="2476"/>
                    </a:cubicBezTo>
                    <a:cubicBezTo>
                      <a:pt x="943" y="2476"/>
                      <a:pt x="1885" y="2476"/>
                      <a:pt x="2918" y="2415"/>
                    </a:cubicBezTo>
                    <a:cubicBezTo>
                      <a:pt x="2940" y="1292"/>
                      <a:pt x="2149" y="0"/>
                      <a:pt x="132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2" name="Google Shape;1363;p66">
                <a:extLst>
                  <a:ext uri="{FF2B5EF4-FFF2-40B4-BE49-F238E27FC236}">
                    <a16:creationId xmlns:a16="http://schemas.microsoft.com/office/drawing/2014/main" id="{ACCD4868-47A9-41E6-ABCF-B11F380F3D8C}"/>
                  </a:ext>
                </a:extLst>
              </p:cNvPr>
              <p:cNvSpPr/>
              <p:nvPr/>
            </p:nvSpPr>
            <p:spPr>
              <a:xfrm>
                <a:off x="6005017" y="2428602"/>
                <a:ext cx="257783" cy="216380"/>
              </a:xfrm>
              <a:custGeom>
                <a:avLst/>
                <a:gdLst/>
                <a:ahLst/>
                <a:cxnLst/>
                <a:rect l="l" t="t" r="r" b="b"/>
                <a:pathLst>
                  <a:path w="2969" h="2492" extrusionOk="0">
                    <a:moveTo>
                      <a:pt x="1407" y="1"/>
                    </a:moveTo>
                    <a:cubicBezTo>
                      <a:pt x="1101" y="1"/>
                      <a:pt x="782" y="186"/>
                      <a:pt x="486" y="637"/>
                    </a:cubicBezTo>
                    <a:cubicBezTo>
                      <a:pt x="274" y="971"/>
                      <a:pt x="0" y="1701"/>
                      <a:pt x="0" y="2248"/>
                    </a:cubicBezTo>
                    <a:cubicBezTo>
                      <a:pt x="638" y="2339"/>
                      <a:pt x="1672" y="2400"/>
                      <a:pt x="2857" y="2491"/>
                    </a:cubicBezTo>
                    <a:cubicBezTo>
                      <a:pt x="2968" y="1359"/>
                      <a:pt x="2236" y="1"/>
                      <a:pt x="140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3" name="Google Shape;1364;p66">
                <a:extLst>
                  <a:ext uri="{FF2B5EF4-FFF2-40B4-BE49-F238E27FC236}">
                    <a16:creationId xmlns:a16="http://schemas.microsoft.com/office/drawing/2014/main" id="{017FC3ED-1E67-43DA-A142-36B39B46AB2D}"/>
                  </a:ext>
                </a:extLst>
              </p:cNvPr>
              <p:cNvSpPr/>
              <p:nvPr/>
            </p:nvSpPr>
            <p:spPr>
              <a:xfrm>
                <a:off x="10180427" y="1826851"/>
                <a:ext cx="268550" cy="251373"/>
              </a:xfrm>
              <a:custGeom>
                <a:avLst/>
                <a:gdLst/>
                <a:ahLst/>
                <a:cxnLst/>
                <a:rect l="l" t="t" r="r" b="b"/>
                <a:pathLst>
                  <a:path w="3093" h="2895" extrusionOk="0">
                    <a:moveTo>
                      <a:pt x="1847" y="0"/>
                    </a:moveTo>
                    <a:cubicBezTo>
                      <a:pt x="1624" y="0"/>
                      <a:pt x="1363" y="85"/>
                      <a:pt x="1064" y="281"/>
                    </a:cubicBezTo>
                    <a:cubicBezTo>
                      <a:pt x="730" y="493"/>
                      <a:pt x="274" y="1010"/>
                      <a:pt x="1" y="1496"/>
                    </a:cubicBezTo>
                    <a:cubicBezTo>
                      <a:pt x="912" y="1952"/>
                      <a:pt x="1733" y="2439"/>
                      <a:pt x="2493" y="2895"/>
                    </a:cubicBezTo>
                    <a:cubicBezTo>
                      <a:pt x="3092" y="1796"/>
                      <a:pt x="2871" y="0"/>
                      <a:pt x="1847"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 name="Google Shape;1365;p66">
                <a:extLst>
                  <a:ext uri="{FF2B5EF4-FFF2-40B4-BE49-F238E27FC236}">
                    <a16:creationId xmlns:a16="http://schemas.microsoft.com/office/drawing/2014/main" id="{3DA834DC-49D9-40CE-BCC1-F60885EB525F}"/>
                  </a:ext>
                </a:extLst>
              </p:cNvPr>
              <p:cNvSpPr/>
              <p:nvPr/>
            </p:nvSpPr>
            <p:spPr>
              <a:xfrm>
                <a:off x="9839987" y="1643813"/>
                <a:ext cx="276104" cy="257625"/>
              </a:xfrm>
              <a:custGeom>
                <a:avLst/>
                <a:gdLst/>
                <a:ahLst/>
                <a:cxnLst/>
                <a:rect l="l" t="t" r="r" b="b"/>
                <a:pathLst>
                  <a:path w="3180" h="2967" extrusionOk="0">
                    <a:moveTo>
                      <a:pt x="1819" y="1"/>
                    </a:moveTo>
                    <a:cubicBezTo>
                      <a:pt x="1573" y="1"/>
                      <a:pt x="1290" y="115"/>
                      <a:pt x="973" y="383"/>
                    </a:cubicBezTo>
                    <a:cubicBezTo>
                      <a:pt x="669" y="626"/>
                      <a:pt x="244" y="1203"/>
                      <a:pt x="1" y="1750"/>
                    </a:cubicBezTo>
                    <a:cubicBezTo>
                      <a:pt x="912" y="2115"/>
                      <a:pt x="1794" y="2541"/>
                      <a:pt x="2645" y="2966"/>
                    </a:cubicBezTo>
                    <a:cubicBezTo>
                      <a:pt x="3180" y="1824"/>
                      <a:pt x="2801" y="1"/>
                      <a:pt x="181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30" name="Google Shape;1366;p66">
              <a:extLst>
                <a:ext uri="{FF2B5EF4-FFF2-40B4-BE49-F238E27FC236}">
                  <a16:creationId xmlns:a16="http://schemas.microsoft.com/office/drawing/2014/main" id="{A5A35D20-D3E3-481C-B89D-16E96A5CDBD9}"/>
                </a:ext>
              </a:extLst>
            </p:cNvPr>
            <p:cNvSpPr/>
            <p:nvPr/>
          </p:nvSpPr>
          <p:spPr>
            <a:xfrm>
              <a:off x="5928437" y="1531355"/>
              <a:ext cx="5022305" cy="1912778"/>
            </a:xfrm>
            <a:custGeom>
              <a:avLst/>
              <a:gdLst/>
              <a:ahLst/>
              <a:cxnLst/>
              <a:rect l="l" t="t" r="r" b="b"/>
              <a:pathLst>
                <a:path w="57844" h="22029" extrusionOk="0">
                  <a:moveTo>
                    <a:pt x="35272" y="0"/>
                  </a:moveTo>
                  <a:cubicBezTo>
                    <a:pt x="26611" y="0"/>
                    <a:pt x="22451" y="8633"/>
                    <a:pt x="15897" y="11105"/>
                  </a:cubicBezTo>
                  <a:cubicBezTo>
                    <a:pt x="12720" y="12324"/>
                    <a:pt x="8955" y="12642"/>
                    <a:pt x="5886" y="12642"/>
                  </a:cubicBezTo>
                  <a:cubicBezTo>
                    <a:pt x="2525" y="12642"/>
                    <a:pt x="1" y="12260"/>
                    <a:pt x="1" y="12260"/>
                  </a:cubicBezTo>
                  <a:lnTo>
                    <a:pt x="1" y="12260"/>
                  </a:lnTo>
                  <a:cubicBezTo>
                    <a:pt x="1" y="12260"/>
                    <a:pt x="3010" y="16972"/>
                    <a:pt x="16536" y="19221"/>
                  </a:cubicBezTo>
                  <a:cubicBezTo>
                    <a:pt x="26308" y="20822"/>
                    <a:pt x="31160" y="22028"/>
                    <a:pt x="37040" y="22028"/>
                  </a:cubicBezTo>
                  <a:cubicBezTo>
                    <a:pt x="38640" y="22028"/>
                    <a:pt x="40317" y="21939"/>
                    <a:pt x="42190" y="21744"/>
                  </a:cubicBezTo>
                  <a:cubicBezTo>
                    <a:pt x="50913" y="20801"/>
                    <a:pt x="53527" y="18461"/>
                    <a:pt x="55716" y="15938"/>
                  </a:cubicBezTo>
                  <a:cubicBezTo>
                    <a:pt x="57844" y="13324"/>
                    <a:pt x="56354" y="8826"/>
                    <a:pt x="56354" y="8826"/>
                  </a:cubicBezTo>
                  <a:cubicBezTo>
                    <a:pt x="56354" y="8826"/>
                    <a:pt x="44804" y="406"/>
                    <a:pt x="35807" y="11"/>
                  </a:cubicBezTo>
                  <a:cubicBezTo>
                    <a:pt x="35627" y="4"/>
                    <a:pt x="35449" y="0"/>
                    <a:pt x="3527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 name="Google Shape;1367;p66">
              <a:extLst>
                <a:ext uri="{FF2B5EF4-FFF2-40B4-BE49-F238E27FC236}">
                  <a16:creationId xmlns:a16="http://schemas.microsoft.com/office/drawing/2014/main" id="{2EC3DDC8-50A6-4921-81A5-15EDEA723F80}"/>
                </a:ext>
              </a:extLst>
            </p:cNvPr>
            <p:cNvSpPr/>
            <p:nvPr/>
          </p:nvSpPr>
          <p:spPr>
            <a:xfrm>
              <a:off x="10127294" y="2046952"/>
              <a:ext cx="736363" cy="1076171"/>
            </a:xfrm>
            <a:custGeom>
              <a:avLst/>
              <a:gdLst/>
              <a:ahLst/>
              <a:cxnLst/>
              <a:rect l="l" t="t" r="r" b="b"/>
              <a:pathLst>
                <a:path w="8481" h="12394" extrusionOk="0">
                  <a:moveTo>
                    <a:pt x="3587" y="0"/>
                  </a:moveTo>
                  <a:lnTo>
                    <a:pt x="3587" y="0"/>
                  </a:lnTo>
                  <a:cubicBezTo>
                    <a:pt x="3648" y="1520"/>
                    <a:pt x="5593" y="2644"/>
                    <a:pt x="5745" y="2705"/>
                  </a:cubicBezTo>
                  <a:cubicBezTo>
                    <a:pt x="5663" y="2673"/>
                    <a:pt x="4901" y="2282"/>
                    <a:pt x="4062" y="2282"/>
                  </a:cubicBezTo>
                  <a:cubicBezTo>
                    <a:pt x="3334" y="2282"/>
                    <a:pt x="2549" y="2575"/>
                    <a:pt x="2097" y="3647"/>
                  </a:cubicBezTo>
                  <a:cubicBezTo>
                    <a:pt x="1034" y="6322"/>
                    <a:pt x="5076" y="7234"/>
                    <a:pt x="5076" y="7234"/>
                  </a:cubicBezTo>
                  <a:cubicBezTo>
                    <a:pt x="5076" y="7234"/>
                    <a:pt x="3860" y="7386"/>
                    <a:pt x="3313" y="7538"/>
                  </a:cubicBezTo>
                  <a:cubicBezTo>
                    <a:pt x="2553" y="7720"/>
                    <a:pt x="0" y="8967"/>
                    <a:pt x="1885" y="11459"/>
                  </a:cubicBezTo>
                  <a:cubicBezTo>
                    <a:pt x="2400" y="12152"/>
                    <a:pt x="3108" y="12394"/>
                    <a:pt x="3834" y="12394"/>
                  </a:cubicBezTo>
                  <a:cubicBezTo>
                    <a:pt x="4222" y="12394"/>
                    <a:pt x="4614" y="12325"/>
                    <a:pt x="4985" y="12219"/>
                  </a:cubicBezTo>
                  <a:cubicBezTo>
                    <a:pt x="5775" y="11611"/>
                    <a:pt x="6383" y="10942"/>
                    <a:pt x="6991" y="10304"/>
                  </a:cubicBezTo>
                  <a:cubicBezTo>
                    <a:pt x="7265" y="9179"/>
                    <a:pt x="7751" y="7265"/>
                    <a:pt x="8481" y="5471"/>
                  </a:cubicBezTo>
                  <a:cubicBezTo>
                    <a:pt x="8359" y="4043"/>
                    <a:pt x="7994" y="2857"/>
                    <a:pt x="7994" y="2857"/>
                  </a:cubicBezTo>
                  <a:cubicBezTo>
                    <a:pt x="7994" y="2857"/>
                    <a:pt x="6231" y="1581"/>
                    <a:pt x="35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2" name="Google Shape;1368;p66">
              <a:extLst>
                <a:ext uri="{FF2B5EF4-FFF2-40B4-BE49-F238E27FC236}">
                  <a16:creationId xmlns:a16="http://schemas.microsoft.com/office/drawing/2014/main" id="{F9DD5862-9307-497B-8623-7F1301524FAC}"/>
                </a:ext>
              </a:extLst>
            </p:cNvPr>
            <p:cNvSpPr/>
            <p:nvPr/>
          </p:nvSpPr>
          <p:spPr>
            <a:xfrm>
              <a:off x="9295945" y="3245119"/>
              <a:ext cx="625574" cy="552065"/>
            </a:xfrm>
            <a:custGeom>
              <a:avLst/>
              <a:gdLst/>
              <a:ahLst/>
              <a:cxnLst/>
              <a:rect l="l" t="t" r="r" b="b"/>
              <a:pathLst>
                <a:path w="7205" h="6358" extrusionOk="0">
                  <a:moveTo>
                    <a:pt x="5897" y="1"/>
                  </a:moveTo>
                  <a:lnTo>
                    <a:pt x="2402" y="153"/>
                  </a:lnTo>
                  <a:cubicBezTo>
                    <a:pt x="2402" y="153"/>
                    <a:pt x="0" y="5198"/>
                    <a:pt x="760" y="5867"/>
                  </a:cubicBezTo>
                  <a:cubicBezTo>
                    <a:pt x="1136" y="6183"/>
                    <a:pt x="2643" y="6357"/>
                    <a:pt x="4088" y="6357"/>
                  </a:cubicBezTo>
                  <a:cubicBezTo>
                    <a:pt x="5564" y="6357"/>
                    <a:pt x="6975" y="6175"/>
                    <a:pt x="7052" y="5776"/>
                  </a:cubicBezTo>
                  <a:cubicBezTo>
                    <a:pt x="7204" y="5016"/>
                    <a:pt x="5077" y="4560"/>
                    <a:pt x="4925" y="3618"/>
                  </a:cubicBezTo>
                  <a:cubicBezTo>
                    <a:pt x="4773" y="2615"/>
                    <a:pt x="5897" y="1"/>
                    <a:pt x="589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3" name="Google Shape;1369;p66">
              <a:extLst>
                <a:ext uri="{FF2B5EF4-FFF2-40B4-BE49-F238E27FC236}">
                  <a16:creationId xmlns:a16="http://schemas.microsoft.com/office/drawing/2014/main" id="{3CD81BB6-B7B5-45A8-A274-0EF79B87B280}"/>
                </a:ext>
              </a:extLst>
            </p:cNvPr>
            <p:cNvSpPr/>
            <p:nvPr/>
          </p:nvSpPr>
          <p:spPr>
            <a:xfrm>
              <a:off x="9398833" y="3245119"/>
              <a:ext cx="411811" cy="273862"/>
            </a:xfrm>
            <a:custGeom>
              <a:avLst/>
              <a:gdLst/>
              <a:ahLst/>
              <a:cxnLst/>
              <a:rect l="l" t="t" r="r" b="b"/>
              <a:pathLst>
                <a:path w="4743" h="3154" extrusionOk="0">
                  <a:moveTo>
                    <a:pt x="4743" y="1"/>
                  </a:moveTo>
                  <a:lnTo>
                    <a:pt x="1217" y="153"/>
                  </a:lnTo>
                  <a:cubicBezTo>
                    <a:pt x="1217" y="153"/>
                    <a:pt x="548" y="1642"/>
                    <a:pt x="1" y="3131"/>
                  </a:cubicBezTo>
                  <a:cubicBezTo>
                    <a:pt x="295" y="3146"/>
                    <a:pt x="593" y="3153"/>
                    <a:pt x="892" y="3153"/>
                  </a:cubicBezTo>
                  <a:cubicBezTo>
                    <a:pt x="1861" y="3153"/>
                    <a:pt x="2848" y="3074"/>
                    <a:pt x="3800" y="2888"/>
                  </a:cubicBezTo>
                  <a:cubicBezTo>
                    <a:pt x="4044" y="1703"/>
                    <a:pt x="4743" y="1"/>
                    <a:pt x="4743"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4" name="Google Shape;1370;p66">
              <a:extLst>
                <a:ext uri="{FF2B5EF4-FFF2-40B4-BE49-F238E27FC236}">
                  <a16:creationId xmlns:a16="http://schemas.microsoft.com/office/drawing/2014/main" id="{96034772-22EB-451A-BC70-58E42B3F871B}"/>
                </a:ext>
              </a:extLst>
            </p:cNvPr>
            <p:cNvSpPr/>
            <p:nvPr/>
          </p:nvSpPr>
          <p:spPr>
            <a:xfrm>
              <a:off x="8417102" y="3282108"/>
              <a:ext cx="583377" cy="616059"/>
            </a:xfrm>
            <a:custGeom>
              <a:avLst/>
              <a:gdLst/>
              <a:ahLst/>
              <a:cxnLst/>
              <a:rect l="l" t="t" r="r" b="b"/>
              <a:pathLst>
                <a:path w="6719" h="7095" extrusionOk="0">
                  <a:moveTo>
                    <a:pt x="4894" y="0"/>
                  </a:moveTo>
                  <a:lnTo>
                    <a:pt x="244" y="213"/>
                  </a:lnTo>
                  <a:cubicBezTo>
                    <a:pt x="244" y="213"/>
                    <a:pt x="1" y="4924"/>
                    <a:pt x="517" y="6140"/>
                  </a:cubicBezTo>
                  <a:cubicBezTo>
                    <a:pt x="855" y="6852"/>
                    <a:pt x="2526" y="7095"/>
                    <a:pt x="3970" y="7095"/>
                  </a:cubicBezTo>
                  <a:cubicBezTo>
                    <a:pt x="4992" y="7095"/>
                    <a:pt x="5901" y="6973"/>
                    <a:pt x="6141" y="6809"/>
                  </a:cubicBezTo>
                  <a:cubicBezTo>
                    <a:pt x="6718" y="6383"/>
                    <a:pt x="4925" y="5745"/>
                    <a:pt x="4469" y="4620"/>
                  </a:cubicBezTo>
                  <a:cubicBezTo>
                    <a:pt x="3983" y="3496"/>
                    <a:pt x="4894" y="0"/>
                    <a:pt x="489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5" name="Google Shape;1371;p66">
              <a:extLst>
                <a:ext uri="{FF2B5EF4-FFF2-40B4-BE49-F238E27FC236}">
                  <a16:creationId xmlns:a16="http://schemas.microsoft.com/office/drawing/2014/main" id="{F1D50144-4C4D-46A2-9678-CC88A9D1750C}"/>
                </a:ext>
              </a:extLst>
            </p:cNvPr>
            <p:cNvSpPr/>
            <p:nvPr/>
          </p:nvSpPr>
          <p:spPr>
            <a:xfrm>
              <a:off x="8432991" y="3279417"/>
              <a:ext cx="409119" cy="238001"/>
            </a:xfrm>
            <a:custGeom>
              <a:avLst/>
              <a:gdLst/>
              <a:ahLst/>
              <a:cxnLst/>
              <a:rect l="l" t="t" r="r" b="b"/>
              <a:pathLst>
                <a:path w="4712" h="2741" extrusionOk="0">
                  <a:moveTo>
                    <a:pt x="4711" y="1"/>
                  </a:moveTo>
                  <a:lnTo>
                    <a:pt x="61" y="244"/>
                  </a:lnTo>
                  <a:cubicBezTo>
                    <a:pt x="61" y="244"/>
                    <a:pt x="30" y="1156"/>
                    <a:pt x="0" y="2280"/>
                  </a:cubicBezTo>
                  <a:cubicBezTo>
                    <a:pt x="1254" y="2587"/>
                    <a:pt x="2533" y="2740"/>
                    <a:pt x="3862" y="2740"/>
                  </a:cubicBezTo>
                  <a:cubicBezTo>
                    <a:pt x="3982" y="2740"/>
                    <a:pt x="4103" y="2739"/>
                    <a:pt x="4225" y="2736"/>
                  </a:cubicBezTo>
                  <a:cubicBezTo>
                    <a:pt x="4377" y="1399"/>
                    <a:pt x="4711" y="1"/>
                    <a:pt x="471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6" name="Google Shape;1372;p66">
              <a:extLst>
                <a:ext uri="{FF2B5EF4-FFF2-40B4-BE49-F238E27FC236}">
                  <a16:creationId xmlns:a16="http://schemas.microsoft.com/office/drawing/2014/main" id="{E1617E10-DC53-4A29-82EC-29978018C786}"/>
                </a:ext>
              </a:extLst>
            </p:cNvPr>
            <p:cNvSpPr/>
            <p:nvPr/>
          </p:nvSpPr>
          <p:spPr>
            <a:xfrm>
              <a:off x="10676202" y="2223738"/>
              <a:ext cx="1227271" cy="1042568"/>
            </a:xfrm>
            <a:custGeom>
              <a:avLst/>
              <a:gdLst/>
              <a:ahLst/>
              <a:cxnLst/>
              <a:rect l="l" t="t" r="r" b="b"/>
              <a:pathLst>
                <a:path w="14135" h="12007" extrusionOk="0">
                  <a:moveTo>
                    <a:pt x="5137" y="1"/>
                  </a:moveTo>
                  <a:cubicBezTo>
                    <a:pt x="5137" y="1"/>
                    <a:pt x="2128" y="852"/>
                    <a:pt x="1216" y="2888"/>
                  </a:cubicBezTo>
                  <a:cubicBezTo>
                    <a:pt x="274" y="4925"/>
                    <a:pt x="0" y="8116"/>
                    <a:pt x="821" y="9271"/>
                  </a:cubicBezTo>
                  <a:cubicBezTo>
                    <a:pt x="1672" y="10396"/>
                    <a:pt x="2797" y="11034"/>
                    <a:pt x="5046" y="11429"/>
                  </a:cubicBezTo>
                  <a:cubicBezTo>
                    <a:pt x="5478" y="11499"/>
                    <a:pt x="5883" y="11528"/>
                    <a:pt x="6269" y="11528"/>
                  </a:cubicBezTo>
                  <a:cubicBezTo>
                    <a:pt x="7892" y="11528"/>
                    <a:pt x="9171" y="11022"/>
                    <a:pt x="10669" y="10973"/>
                  </a:cubicBezTo>
                  <a:cubicBezTo>
                    <a:pt x="10762" y="10967"/>
                    <a:pt x="10852" y="10964"/>
                    <a:pt x="10938" y="10964"/>
                  </a:cubicBezTo>
                  <a:cubicBezTo>
                    <a:pt x="12580" y="10964"/>
                    <a:pt x="13101" y="12007"/>
                    <a:pt x="13101" y="12007"/>
                  </a:cubicBezTo>
                  <a:cubicBezTo>
                    <a:pt x="13101" y="12007"/>
                    <a:pt x="14134" y="10517"/>
                    <a:pt x="14043" y="8359"/>
                  </a:cubicBezTo>
                  <a:cubicBezTo>
                    <a:pt x="13952" y="6171"/>
                    <a:pt x="12341" y="5472"/>
                    <a:pt x="9545" y="3952"/>
                  </a:cubicBezTo>
                  <a:cubicBezTo>
                    <a:pt x="6718" y="2432"/>
                    <a:pt x="5137" y="1"/>
                    <a:pt x="513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7" name="Google Shape;1373;p66">
              <a:extLst>
                <a:ext uri="{FF2B5EF4-FFF2-40B4-BE49-F238E27FC236}">
                  <a16:creationId xmlns:a16="http://schemas.microsoft.com/office/drawing/2014/main" id="{62639FE2-2254-4C9A-8A75-0322AF599932}"/>
                </a:ext>
              </a:extLst>
            </p:cNvPr>
            <p:cNvSpPr/>
            <p:nvPr/>
          </p:nvSpPr>
          <p:spPr>
            <a:xfrm>
              <a:off x="10227577" y="1183861"/>
              <a:ext cx="968620" cy="1995701"/>
            </a:xfrm>
            <a:custGeom>
              <a:avLst/>
              <a:gdLst/>
              <a:ahLst/>
              <a:cxnLst/>
              <a:rect l="l" t="t" r="r" b="b"/>
              <a:pathLst>
                <a:path w="11156" h="22984" extrusionOk="0">
                  <a:moveTo>
                    <a:pt x="8329" y="1"/>
                  </a:moveTo>
                  <a:cubicBezTo>
                    <a:pt x="8328" y="1"/>
                    <a:pt x="7173" y="335"/>
                    <a:pt x="6353" y="3527"/>
                  </a:cubicBezTo>
                  <a:cubicBezTo>
                    <a:pt x="5471" y="6688"/>
                    <a:pt x="6961" y="9150"/>
                    <a:pt x="6961" y="9150"/>
                  </a:cubicBezTo>
                  <a:cubicBezTo>
                    <a:pt x="6961" y="9150"/>
                    <a:pt x="6237" y="8401"/>
                    <a:pt x="5366" y="8401"/>
                  </a:cubicBezTo>
                  <a:cubicBezTo>
                    <a:pt x="4866" y="8401"/>
                    <a:pt x="4318" y="8648"/>
                    <a:pt x="3830" y="9423"/>
                  </a:cubicBezTo>
                  <a:cubicBezTo>
                    <a:pt x="2485" y="11545"/>
                    <a:pt x="5578" y="13227"/>
                    <a:pt x="5681" y="13282"/>
                  </a:cubicBezTo>
                  <a:lnTo>
                    <a:pt x="5681" y="13282"/>
                  </a:lnTo>
                  <a:cubicBezTo>
                    <a:pt x="5631" y="13255"/>
                    <a:pt x="4874" y="12862"/>
                    <a:pt x="4029" y="12862"/>
                  </a:cubicBezTo>
                  <a:cubicBezTo>
                    <a:pt x="3295" y="12862"/>
                    <a:pt x="2495" y="13160"/>
                    <a:pt x="2037" y="14256"/>
                  </a:cubicBezTo>
                  <a:cubicBezTo>
                    <a:pt x="973" y="16901"/>
                    <a:pt x="5015" y="17812"/>
                    <a:pt x="5015" y="17812"/>
                  </a:cubicBezTo>
                  <a:cubicBezTo>
                    <a:pt x="5015" y="17812"/>
                    <a:pt x="3800" y="17964"/>
                    <a:pt x="3252" y="18116"/>
                  </a:cubicBezTo>
                  <a:cubicBezTo>
                    <a:pt x="2493" y="18360"/>
                    <a:pt x="0" y="19575"/>
                    <a:pt x="1824" y="22037"/>
                  </a:cubicBezTo>
                  <a:cubicBezTo>
                    <a:pt x="2351" y="22747"/>
                    <a:pt x="3067" y="22983"/>
                    <a:pt x="3787" y="22983"/>
                  </a:cubicBezTo>
                  <a:cubicBezTo>
                    <a:pt x="5228" y="22983"/>
                    <a:pt x="6687" y="22037"/>
                    <a:pt x="6687" y="22037"/>
                  </a:cubicBezTo>
                  <a:cubicBezTo>
                    <a:pt x="6687" y="22037"/>
                    <a:pt x="7295" y="18876"/>
                    <a:pt x="8420" y="16080"/>
                  </a:cubicBezTo>
                  <a:cubicBezTo>
                    <a:pt x="9575" y="13253"/>
                    <a:pt x="11155" y="12980"/>
                    <a:pt x="11155" y="12980"/>
                  </a:cubicBezTo>
                  <a:cubicBezTo>
                    <a:pt x="11155" y="12980"/>
                    <a:pt x="10395" y="11217"/>
                    <a:pt x="9301" y="8086"/>
                  </a:cubicBezTo>
                  <a:cubicBezTo>
                    <a:pt x="8207" y="4986"/>
                    <a:pt x="8329" y="1"/>
                    <a:pt x="8329"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8" name="Google Shape;1374;p66">
              <a:extLst>
                <a:ext uri="{FF2B5EF4-FFF2-40B4-BE49-F238E27FC236}">
                  <a16:creationId xmlns:a16="http://schemas.microsoft.com/office/drawing/2014/main" id="{FA1EF657-317B-479F-A72B-EC10817CA257}"/>
                </a:ext>
              </a:extLst>
            </p:cNvPr>
            <p:cNvSpPr/>
            <p:nvPr/>
          </p:nvSpPr>
          <p:spPr>
            <a:xfrm>
              <a:off x="11064136" y="2128572"/>
              <a:ext cx="992410" cy="425380"/>
            </a:xfrm>
            <a:custGeom>
              <a:avLst/>
              <a:gdLst/>
              <a:ahLst/>
              <a:cxnLst/>
              <a:rect l="l" t="t" r="r" b="b"/>
              <a:pathLst>
                <a:path w="11430" h="4899" extrusionOk="0">
                  <a:moveTo>
                    <a:pt x="7972" y="1"/>
                  </a:moveTo>
                  <a:cubicBezTo>
                    <a:pt x="7511" y="1"/>
                    <a:pt x="7055" y="23"/>
                    <a:pt x="6657" y="63"/>
                  </a:cubicBezTo>
                  <a:cubicBezTo>
                    <a:pt x="4955" y="185"/>
                    <a:pt x="2128" y="1249"/>
                    <a:pt x="608" y="3133"/>
                  </a:cubicBezTo>
                  <a:cubicBezTo>
                    <a:pt x="1" y="3863"/>
                    <a:pt x="669" y="4774"/>
                    <a:pt x="1308" y="4896"/>
                  </a:cubicBezTo>
                  <a:cubicBezTo>
                    <a:pt x="1325" y="4898"/>
                    <a:pt x="1342" y="4898"/>
                    <a:pt x="1360" y="4898"/>
                  </a:cubicBezTo>
                  <a:cubicBezTo>
                    <a:pt x="1996" y="4898"/>
                    <a:pt x="2902" y="3852"/>
                    <a:pt x="3405" y="3467"/>
                  </a:cubicBezTo>
                  <a:cubicBezTo>
                    <a:pt x="5046" y="2312"/>
                    <a:pt x="6657" y="1492"/>
                    <a:pt x="8663" y="1036"/>
                  </a:cubicBezTo>
                  <a:cubicBezTo>
                    <a:pt x="9198" y="921"/>
                    <a:pt x="9890" y="818"/>
                    <a:pt x="10495" y="818"/>
                  </a:cubicBezTo>
                  <a:cubicBezTo>
                    <a:pt x="10853" y="818"/>
                    <a:pt x="11181" y="854"/>
                    <a:pt x="11429" y="945"/>
                  </a:cubicBezTo>
                  <a:cubicBezTo>
                    <a:pt x="11217" y="519"/>
                    <a:pt x="10122" y="215"/>
                    <a:pt x="9666" y="124"/>
                  </a:cubicBezTo>
                  <a:cubicBezTo>
                    <a:pt x="9170" y="38"/>
                    <a:pt x="8567" y="1"/>
                    <a:pt x="797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9" name="Google Shape;1375;p66">
              <a:extLst>
                <a:ext uri="{FF2B5EF4-FFF2-40B4-BE49-F238E27FC236}">
                  <a16:creationId xmlns:a16="http://schemas.microsoft.com/office/drawing/2014/main" id="{92220312-1956-49D3-A3D9-814C522DE94C}"/>
                </a:ext>
              </a:extLst>
            </p:cNvPr>
            <p:cNvSpPr/>
            <p:nvPr/>
          </p:nvSpPr>
          <p:spPr>
            <a:xfrm>
              <a:off x="7042142" y="2611954"/>
              <a:ext cx="3114239" cy="829487"/>
            </a:xfrm>
            <a:custGeom>
              <a:avLst/>
              <a:gdLst/>
              <a:ahLst/>
              <a:cxnLst/>
              <a:rect l="l" t="t" r="r" b="b"/>
              <a:pathLst>
                <a:path w="35868" h="9553" extrusionOk="0">
                  <a:moveTo>
                    <a:pt x="27023" y="0"/>
                  </a:moveTo>
                  <a:cubicBezTo>
                    <a:pt x="24133" y="0"/>
                    <a:pt x="21017" y="816"/>
                    <a:pt x="18360" y="1548"/>
                  </a:cubicBezTo>
                  <a:cubicBezTo>
                    <a:pt x="12402" y="3463"/>
                    <a:pt x="6201" y="5165"/>
                    <a:pt x="1" y="6016"/>
                  </a:cubicBezTo>
                  <a:cubicBezTo>
                    <a:pt x="1156" y="6259"/>
                    <a:pt x="2371" y="6502"/>
                    <a:pt x="3709" y="6715"/>
                  </a:cubicBezTo>
                  <a:cubicBezTo>
                    <a:pt x="13462" y="8341"/>
                    <a:pt x="18327" y="9552"/>
                    <a:pt x="24203" y="9552"/>
                  </a:cubicBezTo>
                  <a:cubicBezTo>
                    <a:pt x="25799" y="9552"/>
                    <a:pt x="27469" y="9463"/>
                    <a:pt x="29332" y="9268"/>
                  </a:cubicBezTo>
                  <a:cubicBezTo>
                    <a:pt x="32068" y="8964"/>
                    <a:pt x="34196" y="8539"/>
                    <a:pt x="35867" y="8022"/>
                  </a:cubicBezTo>
                  <a:cubicBezTo>
                    <a:pt x="35715" y="6077"/>
                    <a:pt x="35229" y="4253"/>
                    <a:pt x="33831" y="2703"/>
                  </a:cubicBezTo>
                  <a:cubicBezTo>
                    <a:pt x="32093" y="676"/>
                    <a:pt x="29652" y="0"/>
                    <a:pt x="27023"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40" name="Google Shape;1376;p66">
              <a:extLst>
                <a:ext uri="{FF2B5EF4-FFF2-40B4-BE49-F238E27FC236}">
                  <a16:creationId xmlns:a16="http://schemas.microsoft.com/office/drawing/2014/main" id="{76E564D2-CECD-4AB2-812E-50209AE535A0}"/>
                </a:ext>
              </a:extLst>
            </p:cNvPr>
            <p:cNvSpPr/>
            <p:nvPr/>
          </p:nvSpPr>
          <p:spPr>
            <a:xfrm>
              <a:off x="7709826" y="2352072"/>
              <a:ext cx="1469166" cy="1605487"/>
            </a:xfrm>
            <a:custGeom>
              <a:avLst/>
              <a:gdLst/>
              <a:ahLst/>
              <a:cxnLst/>
              <a:rect l="l" t="t" r="r" b="b"/>
              <a:pathLst>
                <a:path w="16921" h="18490" extrusionOk="0">
                  <a:moveTo>
                    <a:pt x="11943" y="0"/>
                  </a:moveTo>
                  <a:cubicBezTo>
                    <a:pt x="9775" y="0"/>
                    <a:pt x="7387" y="743"/>
                    <a:pt x="5897" y="2930"/>
                  </a:cubicBezTo>
                  <a:cubicBezTo>
                    <a:pt x="5897" y="2930"/>
                    <a:pt x="6110" y="6304"/>
                    <a:pt x="4134" y="9465"/>
                  </a:cubicBezTo>
                  <a:cubicBezTo>
                    <a:pt x="2159" y="12596"/>
                    <a:pt x="1" y="14328"/>
                    <a:pt x="548" y="16304"/>
                  </a:cubicBezTo>
                  <a:cubicBezTo>
                    <a:pt x="950" y="17733"/>
                    <a:pt x="2925" y="18489"/>
                    <a:pt x="4344" y="18489"/>
                  </a:cubicBezTo>
                  <a:cubicBezTo>
                    <a:pt x="4857" y="18489"/>
                    <a:pt x="5297" y="18390"/>
                    <a:pt x="5563" y="18188"/>
                  </a:cubicBezTo>
                  <a:cubicBezTo>
                    <a:pt x="6536" y="17429"/>
                    <a:pt x="4894" y="15787"/>
                    <a:pt x="5958" y="14663"/>
                  </a:cubicBezTo>
                  <a:cubicBezTo>
                    <a:pt x="7022" y="13508"/>
                    <a:pt x="11034" y="12109"/>
                    <a:pt x="13496" y="9039"/>
                  </a:cubicBezTo>
                  <a:cubicBezTo>
                    <a:pt x="15958" y="5909"/>
                    <a:pt x="16809" y="3751"/>
                    <a:pt x="16870" y="2048"/>
                  </a:cubicBezTo>
                  <a:cubicBezTo>
                    <a:pt x="16920" y="1112"/>
                    <a:pt x="14596" y="0"/>
                    <a:pt x="1194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1" name="Google Shape;1377;p66">
              <a:extLst>
                <a:ext uri="{FF2B5EF4-FFF2-40B4-BE49-F238E27FC236}">
                  <a16:creationId xmlns:a16="http://schemas.microsoft.com/office/drawing/2014/main" id="{E89EE53A-4FA4-4EEF-AB0E-5550CE0933D3}"/>
                </a:ext>
              </a:extLst>
            </p:cNvPr>
            <p:cNvSpPr/>
            <p:nvPr/>
          </p:nvSpPr>
          <p:spPr>
            <a:xfrm>
              <a:off x="9673373" y="2674125"/>
              <a:ext cx="942225" cy="1143377"/>
            </a:xfrm>
            <a:custGeom>
              <a:avLst/>
              <a:gdLst/>
              <a:ahLst/>
              <a:cxnLst/>
              <a:rect l="l" t="t" r="r" b="b"/>
              <a:pathLst>
                <a:path w="10852" h="13168" extrusionOk="0">
                  <a:moveTo>
                    <a:pt x="3757" y="0"/>
                  </a:moveTo>
                  <a:cubicBezTo>
                    <a:pt x="3634" y="0"/>
                    <a:pt x="3507" y="14"/>
                    <a:pt x="3374" y="42"/>
                  </a:cubicBezTo>
                  <a:cubicBezTo>
                    <a:pt x="3374" y="42"/>
                    <a:pt x="0" y="1865"/>
                    <a:pt x="638" y="4905"/>
                  </a:cubicBezTo>
                  <a:cubicBezTo>
                    <a:pt x="1277" y="7944"/>
                    <a:pt x="3040" y="9555"/>
                    <a:pt x="3800" y="10954"/>
                  </a:cubicBezTo>
                  <a:cubicBezTo>
                    <a:pt x="4559" y="12352"/>
                    <a:pt x="4134" y="12929"/>
                    <a:pt x="5471" y="13112"/>
                  </a:cubicBezTo>
                  <a:cubicBezTo>
                    <a:pt x="5680" y="13150"/>
                    <a:pt x="5941" y="13168"/>
                    <a:pt x="6235" y="13168"/>
                  </a:cubicBezTo>
                  <a:cubicBezTo>
                    <a:pt x="7828" y="13168"/>
                    <a:pt x="10377" y="12640"/>
                    <a:pt x="10608" y="11896"/>
                  </a:cubicBezTo>
                  <a:cubicBezTo>
                    <a:pt x="10851" y="11075"/>
                    <a:pt x="8420" y="11258"/>
                    <a:pt x="7569" y="10011"/>
                  </a:cubicBezTo>
                  <a:cubicBezTo>
                    <a:pt x="6717" y="8735"/>
                    <a:pt x="6140" y="6273"/>
                    <a:pt x="6292" y="4874"/>
                  </a:cubicBezTo>
                  <a:cubicBezTo>
                    <a:pt x="6435" y="3585"/>
                    <a:pt x="5768" y="0"/>
                    <a:pt x="375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2" name="Google Shape;1378;p66">
              <a:extLst>
                <a:ext uri="{FF2B5EF4-FFF2-40B4-BE49-F238E27FC236}">
                  <a16:creationId xmlns:a16="http://schemas.microsoft.com/office/drawing/2014/main" id="{4DA76243-0C99-4B68-A7DB-E8ACA05AFEA1}"/>
                </a:ext>
              </a:extLst>
            </p:cNvPr>
            <p:cNvSpPr/>
            <p:nvPr/>
          </p:nvSpPr>
          <p:spPr>
            <a:xfrm>
              <a:off x="11729216" y="2871576"/>
              <a:ext cx="119645" cy="141967"/>
            </a:xfrm>
            <a:custGeom>
              <a:avLst/>
              <a:gdLst/>
              <a:ahLst/>
              <a:cxnLst/>
              <a:rect l="l" t="t" r="r" b="b"/>
              <a:pathLst>
                <a:path w="1378" h="1635" extrusionOk="0">
                  <a:moveTo>
                    <a:pt x="695" y="1"/>
                  </a:moveTo>
                  <a:cubicBezTo>
                    <a:pt x="393" y="1"/>
                    <a:pt x="168" y="291"/>
                    <a:pt x="61" y="746"/>
                  </a:cubicBezTo>
                  <a:cubicBezTo>
                    <a:pt x="0" y="1081"/>
                    <a:pt x="0" y="1567"/>
                    <a:pt x="395" y="1628"/>
                  </a:cubicBezTo>
                  <a:cubicBezTo>
                    <a:pt x="421" y="1632"/>
                    <a:pt x="446" y="1634"/>
                    <a:pt x="470" y="1634"/>
                  </a:cubicBezTo>
                  <a:cubicBezTo>
                    <a:pt x="1115" y="1634"/>
                    <a:pt x="1378" y="134"/>
                    <a:pt x="821" y="17"/>
                  </a:cubicBezTo>
                  <a:cubicBezTo>
                    <a:pt x="778" y="6"/>
                    <a:pt x="736" y="1"/>
                    <a:pt x="69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43" name="Google Shape;1379;p66">
              <a:extLst>
                <a:ext uri="{FF2B5EF4-FFF2-40B4-BE49-F238E27FC236}">
                  <a16:creationId xmlns:a16="http://schemas.microsoft.com/office/drawing/2014/main" id="{AD4698E0-27C7-4C30-AF62-BCC0C5A7F705}"/>
                </a:ext>
              </a:extLst>
            </p:cNvPr>
            <p:cNvSpPr/>
            <p:nvPr/>
          </p:nvSpPr>
          <p:spPr>
            <a:xfrm>
              <a:off x="11240999" y="2608915"/>
              <a:ext cx="227047" cy="145440"/>
            </a:xfrm>
            <a:custGeom>
              <a:avLst/>
              <a:gdLst/>
              <a:ahLst/>
              <a:cxnLst/>
              <a:rect l="l" t="t" r="r" b="b"/>
              <a:pathLst>
                <a:path w="2615" h="1675" extrusionOk="0">
                  <a:moveTo>
                    <a:pt x="1357" y="1"/>
                  </a:moveTo>
                  <a:cubicBezTo>
                    <a:pt x="717" y="1"/>
                    <a:pt x="148" y="393"/>
                    <a:pt x="30" y="1097"/>
                  </a:cubicBezTo>
                  <a:cubicBezTo>
                    <a:pt x="0" y="1248"/>
                    <a:pt x="61" y="1400"/>
                    <a:pt x="182" y="1492"/>
                  </a:cubicBezTo>
                  <a:cubicBezTo>
                    <a:pt x="198" y="1507"/>
                    <a:pt x="213" y="1514"/>
                    <a:pt x="232" y="1514"/>
                  </a:cubicBezTo>
                  <a:cubicBezTo>
                    <a:pt x="251" y="1514"/>
                    <a:pt x="274" y="1507"/>
                    <a:pt x="304" y="1492"/>
                  </a:cubicBezTo>
                  <a:cubicBezTo>
                    <a:pt x="320" y="1494"/>
                    <a:pt x="336" y="1496"/>
                    <a:pt x="351" y="1496"/>
                  </a:cubicBezTo>
                  <a:cubicBezTo>
                    <a:pt x="517" y="1496"/>
                    <a:pt x="671" y="1354"/>
                    <a:pt x="699" y="1188"/>
                  </a:cubicBezTo>
                  <a:cubicBezTo>
                    <a:pt x="758" y="1070"/>
                    <a:pt x="845" y="669"/>
                    <a:pt x="1316" y="669"/>
                  </a:cubicBezTo>
                  <a:cubicBezTo>
                    <a:pt x="1333" y="669"/>
                    <a:pt x="1350" y="670"/>
                    <a:pt x="1368" y="671"/>
                  </a:cubicBezTo>
                  <a:cubicBezTo>
                    <a:pt x="1854" y="732"/>
                    <a:pt x="1885" y="1188"/>
                    <a:pt x="1885" y="1279"/>
                  </a:cubicBezTo>
                  <a:cubicBezTo>
                    <a:pt x="1885" y="1522"/>
                    <a:pt x="2037" y="1674"/>
                    <a:pt x="2219" y="1674"/>
                  </a:cubicBezTo>
                  <a:cubicBezTo>
                    <a:pt x="2462" y="1674"/>
                    <a:pt x="2614" y="1522"/>
                    <a:pt x="2614" y="1340"/>
                  </a:cubicBezTo>
                  <a:cubicBezTo>
                    <a:pt x="2614" y="610"/>
                    <a:pt x="2128" y="63"/>
                    <a:pt x="1429" y="2"/>
                  </a:cubicBezTo>
                  <a:cubicBezTo>
                    <a:pt x="1405" y="1"/>
                    <a:pt x="1381" y="1"/>
                    <a:pt x="135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44" name="Google Shape;1380;p66">
              <a:extLst>
                <a:ext uri="{FF2B5EF4-FFF2-40B4-BE49-F238E27FC236}">
                  <a16:creationId xmlns:a16="http://schemas.microsoft.com/office/drawing/2014/main" id="{F6004269-0810-44C2-92C3-F522D73ADFEB}"/>
                </a:ext>
              </a:extLst>
            </p:cNvPr>
            <p:cNvSpPr/>
            <p:nvPr/>
          </p:nvSpPr>
          <p:spPr>
            <a:xfrm>
              <a:off x="11087926" y="2400610"/>
              <a:ext cx="274541" cy="162459"/>
            </a:xfrm>
            <a:custGeom>
              <a:avLst/>
              <a:gdLst/>
              <a:ahLst/>
              <a:cxnLst/>
              <a:rect l="l" t="t" r="r" b="b"/>
              <a:pathLst>
                <a:path w="3162" h="1871" extrusionOk="0">
                  <a:moveTo>
                    <a:pt x="334" y="0"/>
                  </a:moveTo>
                  <a:lnTo>
                    <a:pt x="334" y="0"/>
                  </a:lnTo>
                  <a:cubicBezTo>
                    <a:pt x="183" y="122"/>
                    <a:pt x="91" y="304"/>
                    <a:pt x="31" y="486"/>
                  </a:cubicBezTo>
                  <a:cubicBezTo>
                    <a:pt x="0" y="730"/>
                    <a:pt x="31" y="942"/>
                    <a:pt x="122" y="1155"/>
                  </a:cubicBezTo>
                  <a:cubicBezTo>
                    <a:pt x="183" y="1368"/>
                    <a:pt x="334" y="1520"/>
                    <a:pt x="547" y="1672"/>
                  </a:cubicBezTo>
                  <a:cubicBezTo>
                    <a:pt x="696" y="1771"/>
                    <a:pt x="865" y="1870"/>
                    <a:pt x="1071" y="1870"/>
                  </a:cubicBezTo>
                  <a:cubicBezTo>
                    <a:pt x="1118" y="1870"/>
                    <a:pt x="1166" y="1865"/>
                    <a:pt x="1216" y="1854"/>
                  </a:cubicBezTo>
                  <a:cubicBezTo>
                    <a:pt x="1702" y="1763"/>
                    <a:pt x="2006" y="1459"/>
                    <a:pt x="2310" y="1185"/>
                  </a:cubicBezTo>
                  <a:cubicBezTo>
                    <a:pt x="2614" y="912"/>
                    <a:pt x="2888" y="608"/>
                    <a:pt x="3161" y="304"/>
                  </a:cubicBezTo>
                  <a:lnTo>
                    <a:pt x="3161" y="304"/>
                  </a:lnTo>
                  <a:cubicBezTo>
                    <a:pt x="2797" y="486"/>
                    <a:pt x="2462" y="760"/>
                    <a:pt x="2158" y="1003"/>
                  </a:cubicBezTo>
                  <a:cubicBezTo>
                    <a:pt x="1976" y="1094"/>
                    <a:pt x="1824" y="1216"/>
                    <a:pt x="1672" y="1337"/>
                  </a:cubicBezTo>
                  <a:cubicBezTo>
                    <a:pt x="1520" y="1459"/>
                    <a:pt x="1338" y="1520"/>
                    <a:pt x="1186" y="1550"/>
                  </a:cubicBezTo>
                  <a:cubicBezTo>
                    <a:pt x="1150" y="1564"/>
                    <a:pt x="1115" y="1570"/>
                    <a:pt x="1080" y="1570"/>
                  </a:cubicBezTo>
                  <a:cubicBezTo>
                    <a:pt x="963" y="1570"/>
                    <a:pt x="846" y="1506"/>
                    <a:pt x="730" y="1459"/>
                  </a:cubicBezTo>
                  <a:cubicBezTo>
                    <a:pt x="578" y="1337"/>
                    <a:pt x="456" y="1216"/>
                    <a:pt x="334" y="1064"/>
                  </a:cubicBezTo>
                  <a:cubicBezTo>
                    <a:pt x="152" y="760"/>
                    <a:pt x="152" y="334"/>
                    <a:pt x="33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5" name="Google Shape;1381;p66">
              <a:extLst>
                <a:ext uri="{FF2B5EF4-FFF2-40B4-BE49-F238E27FC236}">
                  <a16:creationId xmlns:a16="http://schemas.microsoft.com/office/drawing/2014/main" id="{FB32FC71-FB1C-4892-8F38-E9A1BF25E416}"/>
                </a:ext>
              </a:extLst>
            </p:cNvPr>
            <p:cNvSpPr/>
            <p:nvPr/>
          </p:nvSpPr>
          <p:spPr>
            <a:xfrm>
              <a:off x="7762616" y="3782683"/>
              <a:ext cx="356330" cy="176960"/>
            </a:xfrm>
            <a:custGeom>
              <a:avLst/>
              <a:gdLst/>
              <a:ahLst/>
              <a:cxnLst/>
              <a:rect l="l" t="t" r="r" b="b"/>
              <a:pathLst>
                <a:path w="4104" h="2038" extrusionOk="0">
                  <a:moveTo>
                    <a:pt x="197" y="0"/>
                  </a:moveTo>
                  <a:cubicBezTo>
                    <a:pt x="131" y="0"/>
                    <a:pt x="66" y="4"/>
                    <a:pt x="1" y="10"/>
                  </a:cubicBezTo>
                  <a:cubicBezTo>
                    <a:pt x="525" y="1362"/>
                    <a:pt x="2375" y="2038"/>
                    <a:pt x="3713" y="2038"/>
                  </a:cubicBezTo>
                  <a:cubicBezTo>
                    <a:pt x="3849" y="2038"/>
                    <a:pt x="3980" y="2030"/>
                    <a:pt x="4104" y="2016"/>
                  </a:cubicBezTo>
                  <a:cubicBezTo>
                    <a:pt x="4104" y="2016"/>
                    <a:pt x="4104" y="1986"/>
                    <a:pt x="4074" y="1986"/>
                  </a:cubicBezTo>
                  <a:cubicBezTo>
                    <a:pt x="3739" y="1378"/>
                    <a:pt x="3071" y="892"/>
                    <a:pt x="2402" y="892"/>
                  </a:cubicBezTo>
                  <a:cubicBezTo>
                    <a:pt x="1976" y="892"/>
                    <a:pt x="1612" y="1013"/>
                    <a:pt x="1308" y="1287"/>
                  </a:cubicBezTo>
                  <a:cubicBezTo>
                    <a:pt x="1338" y="892"/>
                    <a:pt x="1216" y="436"/>
                    <a:pt x="882" y="193"/>
                  </a:cubicBezTo>
                  <a:cubicBezTo>
                    <a:pt x="667" y="50"/>
                    <a:pt x="434" y="0"/>
                    <a:pt x="1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6" name="Google Shape;1382;p66">
              <a:extLst>
                <a:ext uri="{FF2B5EF4-FFF2-40B4-BE49-F238E27FC236}">
                  <a16:creationId xmlns:a16="http://schemas.microsoft.com/office/drawing/2014/main" id="{EF18C31E-A20C-4C87-85BC-CB419A6DF0D3}"/>
                </a:ext>
              </a:extLst>
            </p:cNvPr>
            <p:cNvSpPr/>
            <p:nvPr/>
          </p:nvSpPr>
          <p:spPr>
            <a:xfrm>
              <a:off x="8715346" y="3820802"/>
              <a:ext cx="158456" cy="75889"/>
            </a:xfrm>
            <a:custGeom>
              <a:avLst/>
              <a:gdLst/>
              <a:ahLst/>
              <a:cxnLst/>
              <a:rect l="l" t="t" r="r" b="b"/>
              <a:pathLst>
                <a:path w="1825" h="874" extrusionOk="0">
                  <a:moveTo>
                    <a:pt x="962" y="0"/>
                  </a:moveTo>
                  <a:cubicBezTo>
                    <a:pt x="606" y="0"/>
                    <a:pt x="277" y="270"/>
                    <a:pt x="122" y="605"/>
                  </a:cubicBezTo>
                  <a:cubicBezTo>
                    <a:pt x="92" y="666"/>
                    <a:pt x="61" y="787"/>
                    <a:pt x="0" y="848"/>
                  </a:cubicBezTo>
                  <a:cubicBezTo>
                    <a:pt x="196" y="866"/>
                    <a:pt x="390" y="873"/>
                    <a:pt x="578" y="873"/>
                  </a:cubicBezTo>
                  <a:cubicBezTo>
                    <a:pt x="1033" y="873"/>
                    <a:pt x="1459" y="830"/>
                    <a:pt x="1824" y="787"/>
                  </a:cubicBezTo>
                  <a:cubicBezTo>
                    <a:pt x="1733" y="453"/>
                    <a:pt x="1490" y="88"/>
                    <a:pt x="1155" y="27"/>
                  </a:cubicBezTo>
                  <a:cubicBezTo>
                    <a:pt x="1091" y="9"/>
                    <a:pt x="1026" y="0"/>
                    <a:pt x="96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 name="Google Shape;1383;p66">
              <a:extLst>
                <a:ext uri="{FF2B5EF4-FFF2-40B4-BE49-F238E27FC236}">
                  <a16:creationId xmlns:a16="http://schemas.microsoft.com/office/drawing/2014/main" id="{4E4A279C-3A37-42E4-9A8D-9D2296A4C237}"/>
                </a:ext>
              </a:extLst>
            </p:cNvPr>
            <p:cNvSpPr/>
            <p:nvPr/>
          </p:nvSpPr>
          <p:spPr>
            <a:xfrm>
              <a:off x="8488386" y="3822278"/>
              <a:ext cx="219146" cy="77452"/>
            </a:xfrm>
            <a:custGeom>
              <a:avLst/>
              <a:gdLst/>
              <a:ahLst/>
              <a:cxnLst/>
              <a:rect l="l" t="t" r="r" b="b"/>
              <a:pathLst>
                <a:path w="2524" h="892" extrusionOk="0">
                  <a:moveTo>
                    <a:pt x="1126" y="1"/>
                  </a:moveTo>
                  <a:cubicBezTo>
                    <a:pt x="747" y="1"/>
                    <a:pt x="362" y="113"/>
                    <a:pt x="0" y="284"/>
                  </a:cubicBezTo>
                  <a:cubicBezTo>
                    <a:pt x="487" y="649"/>
                    <a:pt x="1520" y="801"/>
                    <a:pt x="2523" y="892"/>
                  </a:cubicBezTo>
                  <a:cubicBezTo>
                    <a:pt x="2402" y="527"/>
                    <a:pt x="2128" y="223"/>
                    <a:pt x="1794" y="132"/>
                  </a:cubicBezTo>
                  <a:cubicBezTo>
                    <a:pt x="1578" y="41"/>
                    <a:pt x="1353" y="1"/>
                    <a:pt x="112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 name="Google Shape;1384;p66">
              <a:extLst>
                <a:ext uri="{FF2B5EF4-FFF2-40B4-BE49-F238E27FC236}">
                  <a16:creationId xmlns:a16="http://schemas.microsoft.com/office/drawing/2014/main" id="{BD526232-4892-438D-B357-1E1CCBDB3A6B}"/>
                </a:ext>
              </a:extLst>
            </p:cNvPr>
            <p:cNvSpPr/>
            <p:nvPr/>
          </p:nvSpPr>
          <p:spPr>
            <a:xfrm>
              <a:off x="9348735" y="3715303"/>
              <a:ext cx="163665" cy="78842"/>
            </a:xfrm>
            <a:custGeom>
              <a:avLst/>
              <a:gdLst/>
              <a:ahLst/>
              <a:cxnLst/>
              <a:rect l="l" t="t" r="r" b="b"/>
              <a:pathLst>
                <a:path w="1885" h="908" extrusionOk="0">
                  <a:moveTo>
                    <a:pt x="323" y="1"/>
                  </a:moveTo>
                  <a:cubicBezTo>
                    <a:pt x="216" y="1"/>
                    <a:pt x="107" y="10"/>
                    <a:pt x="0" y="26"/>
                  </a:cubicBezTo>
                  <a:cubicBezTo>
                    <a:pt x="0" y="239"/>
                    <a:pt x="61" y="391"/>
                    <a:pt x="152" y="482"/>
                  </a:cubicBezTo>
                  <a:cubicBezTo>
                    <a:pt x="396" y="665"/>
                    <a:pt x="1064" y="817"/>
                    <a:pt x="1885" y="908"/>
                  </a:cubicBezTo>
                  <a:cubicBezTo>
                    <a:pt x="1794" y="756"/>
                    <a:pt x="1672" y="634"/>
                    <a:pt x="1581" y="513"/>
                  </a:cubicBezTo>
                  <a:cubicBezTo>
                    <a:pt x="1259" y="166"/>
                    <a:pt x="796" y="1"/>
                    <a:pt x="323"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9" name="Google Shape;1385;p66">
              <a:extLst>
                <a:ext uri="{FF2B5EF4-FFF2-40B4-BE49-F238E27FC236}">
                  <a16:creationId xmlns:a16="http://schemas.microsoft.com/office/drawing/2014/main" id="{8C510368-E25F-45E6-B5E5-7BC405335465}"/>
                </a:ext>
              </a:extLst>
            </p:cNvPr>
            <p:cNvSpPr/>
            <p:nvPr/>
          </p:nvSpPr>
          <p:spPr>
            <a:xfrm>
              <a:off x="9594189" y="3752467"/>
              <a:ext cx="184764" cy="48104"/>
            </a:xfrm>
            <a:custGeom>
              <a:avLst/>
              <a:gdLst/>
              <a:ahLst/>
              <a:cxnLst/>
              <a:rect l="l" t="t" r="r" b="b"/>
              <a:pathLst>
                <a:path w="2128" h="554" extrusionOk="0">
                  <a:moveTo>
                    <a:pt x="1173" y="0"/>
                  </a:moveTo>
                  <a:cubicBezTo>
                    <a:pt x="743" y="0"/>
                    <a:pt x="304" y="216"/>
                    <a:pt x="0" y="541"/>
                  </a:cubicBezTo>
                  <a:cubicBezTo>
                    <a:pt x="214" y="550"/>
                    <a:pt x="430" y="553"/>
                    <a:pt x="645" y="553"/>
                  </a:cubicBezTo>
                  <a:cubicBezTo>
                    <a:pt x="1164" y="553"/>
                    <a:pt x="1677" y="532"/>
                    <a:pt x="2128" y="510"/>
                  </a:cubicBezTo>
                  <a:cubicBezTo>
                    <a:pt x="2037" y="358"/>
                    <a:pt x="1946" y="237"/>
                    <a:pt x="1794" y="176"/>
                  </a:cubicBezTo>
                  <a:cubicBezTo>
                    <a:pt x="1601" y="54"/>
                    <a:pt x="1388" y="0"/>
                    <a:pt x="117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0" name="Google Shape;1386;p66">
              <a:extLst>
                <a:ext uri="{FF2B5EF4-FFF2-40B4-BE49-F238E27FC236}">
                  <a16:creationId xmlns:a16="http://schemas.microsoft.com/office/drawing/2014/main" id="{42FEC238-A7B4-4E72-A171-C81F9F5A86F4}"/>
                </a:ext>
              </a:extLst>
            </p:cNvPr>
            <p:cNvSpPr/>
            <p:nvPr/>
          </p:nvSpPr>
          <p:spPr>
            <a:xfrm>
              <a:off x="10317268" y="3667894"/>
              <a:ext cx="269244" cy="144746"/>
            </a:xfrm>
            <a:custGeom>
              <a:avLst/>
              <a:gdLst/>
              <a:ahLst/>
              <a:cxnLst/>
              <a:rect l="l" t="t" r="r" b="b"/>
              <a:pathLst>
                <a:path w="3101" h="1667" extrusionOk="0">
                  <a:moveTo>
                    <a:pt x="1876" y="1"/>
                  </a:moveTo>
                  <a:cubicBezTo>
                    <a:pt x="1218" y="1"/>
                    <a:pt x="557" y="476"/>
                    <a:pt x="213" y="1089"/>
                  </a:cubicBezTo>
                  <a:cubicBezTo>
                    <a:pt x="92" y="1302"/>
                    <a:pt x="31" y="1484"/>
                    <a:pt x="1" y="1667"/>
                  </a:cubicBezTo>
                  <a:cubicBezTo>
                    <a:pt x="1277" y="1515"/>
                    <a:pt x="2675" y="1180"/>
                    <a:pt x="3101" y="694"/>
                  </a:cubicBezTo>
                  <a:cubicBezTo>
                    <a:pt x="2888" y="420"/>
                    <a:pt x="2645" y="177"/>
                    <a:pt x="2341" y="86"/>
                  </a:cubicBezTo>
                  <a:cubicBezTo>
                    <a:pt x="2189" y="28"/>
                    <a:pt x="2032" y="1"/>
                    <a:pt x="1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1" name="Google Shape;1387;p66">
              <a:extLst>
                <a:ext uri="{FF2B5EF4-FFF2-40B4-BE49-F238E27FC236}">
                  <a16:creationId xmlns:a16="http://schemas.microsoft.com/office/drawing/2014/main" id="{76EDFCE0-125A-46D8-B716-BD41E3DD8183}"/>
                </a:ext>
              </a:extLst>
            </p:cNvPr>
            <p:cNvSpPr/>
            <p:nvPr/>
          </p:nvSpPr>
          <p:spPr>
            <a:xfrm>
              <a:off x="10121998" y="3766099"/>
              <a:ext cx="163665" cy="54182"/>
            </a:xfrm>
            <a:custGeom>
              <a:avLst/>
              <a:gdLst/>
              <a:ahLst/>
              <a:cxnLst/>
              <a:rect l="l" t="t" r="r" b="b"/>
              <a:pathLst>
                <a:path w="1885" h="624" extrusionOk="0">
                  <a:moveTo>
                    <a:pt x="973" y="0"/>
                  </a:moveTo>
                  <a:cubicBezTo>
                    <a:pt x="614" y="0"/>
                    <a:pt x="261" y="197"/>
                    <a:pt x="0" y="505"/>
                  </a:cubicBezTo>
                  <a:cubicBezTo>
                    <a:pt x="61" y="536"/>
                    <a:pt x="183" y="536"/>
                    <a:pt x="304" y="566"/>
                  </a:cubicBezTo>
                  <a:cubicBezTo>
                    <a:pt x="469" y="607"/>
                    <a:pt x="677" y="624"/>
                    <a:pt x="914" y="624"/>
                  </a:cubicBezTo>
                  <a:cubicBezTo>
                    <a:pt x="1203" y="624"/>
                    <a:pt x="1535" y="599"/>
                    <a:pt x="1885" y="566"/>
                  </a:cubicBezTo>
                  <a:cubicBezTo>
                    <a:pt x="1733" y="353"/>
                    <a:pt x="1550" y="171"/>
                    <a:pt x="1277" y="49"/>
                  </a:cubicBezTo>
                  <a:cubicBezTo>
                    <a:pt x="1176" y="16"/>
                    <a:pt x="1074" y="0"/>
                    <a:pt x="97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17000" b="-17000"/>
          </a:stretch>
        </a:blipFill>
        <a:effectLst/>
      </p:bgPr>
    </p:bg>
    <p:spTree>
      <p:nvGrpSpPr>
        <p:cNvPr id="1" name=""/>
        <p:cNvGrpSpPr/>
        <p:nvPr/>
      </p:nvGrpSpPr>
      <p:grpSpPr>
        <a:xfrm>
          <a:off x="0" y="0"/>
          <a:ext cx="0" cy="0"/>
          <a:chOff x="0" y="0"/>
          <a:chExt cx="0" cy="0"/>
        </a:xfrm>
      </p:grpSpPr>
      <p:grpSp>
        <p:nvGrpSpPr>
          <p:cNvPr id="2" name="1 Grupo"/>
          <p:cNvGrpSpPr/>
          <p:nvPr/>
        </p:nvGrpSpPr>
        <p:grpSpPr>
          <a:xfrm>
            <a:off x="2953565" y="3753837"/>
            <a:ext cx="3271015" cy="2664373"/>
            <a:chOff x="107503" y="3754641"/>
            <a:chExt cx="3279126" cy="2670981"/>
          </a:xfrm>
        </p:grpSpPr>
        <p:pic>
          <p:nvPicPr>
            <p:cNvPr id="68" name="29 Imagen"/>
            <p:cNvPicPr>
              <a:picLocks noChangeAspect="1"/>
            </p:cNvPicPr>
            <p:nvPr/>
          </p:nvPicPr>
          <p:blipFill rotWithShape="1">
            <a:blip r:embed="rId8"/>
            <a:srcRect t="-1" b="2000"/>
            <a:stretch>
              <a:fillRect/>
            </a:stretch>
          </p:blipFill>
          <p:spPr bwMode="auto">
            <a:xfrm rot="18788477" flipH="1">
              <a:off x="382096" y="3911234"/>
              <a:ext cx="2670981" cy="2357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http://image.shutterstock.com/display_pic_with_logo/437/125468420/stock-vector-text-illustration-of-a-pirate-ship-on-the-water-125468420.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0442" b="95580" l="0" r="100000"/>
                      </a14:imgEffect>
                      <a14:imgEffect>
                        <a14:brightnessContrast bright="40000" contrast="20000"/>
                      </a14:imgEffect>
                    </a14:imgLayer>
                  </a14:imgProps>
                </a:ext>
                <a:ext uri="{28A0092B-C50C-407E-A947-70E740481C1C}">
                  <a14:useLocalDpi xmlns:a14="http://schemas.microsoft.com/office/drawing/2010/main" val="0"/>
                </a:ext>
              </a:extLst>
            </a:blip>
            <a:srcRect l="-335" t="72643" r="-462" b="4329"/>
            <a:stretch>
              <a:fillRect/>
            </a:stretch>
          </p:blipFill>
          <p:spPr bwMode="auto">
            <a:xfrm>
              <a:off x="107503" y="5373216"/>
              <a:ext cx="3279126" cy="102476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Nube"/>
          <p:cNvSpPr/>
          <p:nvPr/>
        </p:nvSpPr>
        <p:spPr>
          <a:xfrm>
            <a:off x="912053" y="2487616"/>
            <a:ext cx="2956138" cy="1029810"/>
          </a:xfrm>
          <a:prstGeom prst="cloud">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76200"/>
        </p:spPr>
        <p:style>
          <a:lnRef idx="3">
            <a:schemeClr val="lt1"/>
          </a:lnRef>
          <a:fillRef idx="1">
            <a:schemeClr val="accent6"/>
          </a:fillRef>
          <a:effectRef idx="1">
            <a:schemeClr val="accent6"/>
          </a:effectRef>
          <a:fontRef idx="minor">
            <a:schemeClr val="lt1"/>
          </a:fontRef>
        </p:style>
        <p:txBody>
          <a:bodyPr rtlCol="0" anchor="ctr"/>
          <a:lstStyle/>
          <a:p>
            <a:pPr algn="ctr" defTabSz="912091">
              <a:buClrTx/>
              <a:defRPr/>
            </a:pPr>
            <a:r>
              <a:rPr lang="en-US" altLang="es-ES" sz="3600" b="1" dirty="0">
                <a:solidFill>
                  <a:srgbClr val="1F497D">
                    <a:lumMod val="60000"/>
                    <a:lumOff val="40000"/>
                  </a:srgbClr>
                </a:solidFill>
                <a:latin typeface="+mj-lt"/>
                <a:cs typeface="Aharoni" panose="02010803020104030203" pitchFamily="2" charset="-79"/>
              </a:rPr>
              <a:t>Cá sấu</a:t>
            </a:r>
          </a:p>
        </p:txBody>
      </p:sp>
      <p:sp>
        <p:nvSpPr>
          <p:cNvPr id="6" name="5 Nube"/>
          <p:cNvSpPr/>
          <p:nvPr/>
        </p:nvSpPr>
        <p:spPr>
          <a:xfrm>
            <a:off x="932766" y="1087887"/>
            <a:ext cx="2735730" cy="1018970"/>
          </a:xfrm>
          <a:prstGeom prst="cloud">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76200"/>
        </p:spPr>
        <p:style>
          <a:lnRef idx="3">
            <a:schemeClr val="lt1"/>
          </a:lnRef>
          <a:fillRef idx="1">
            <a:schemeClr val="accent6"/>
          </a:fillRef>
          <a:effectRef idx="1">
            <a:schemeClr val="accent6"/>
          </a:effectRef>
          <a:fontRef idx="minor">
            <a:schemeClr val="lt1"/>
          </a:fontRef>
        </p:style>
        <p:txBody>
          <a:bodyPr rtlCol="0" anchor="ctr"/>
          <a:lstStyle/>
          <a:p>
            <a:pPr algn="ctr" defTabSz="912091">
              <a:buClrTx/>
              <a:defRPr/>
            </a:pPr>
            <a:r>
              <a:rPr lang="es-ES_tradnl" sz="2800" b="1" dirty="0">
                <a:solidFill>
                  <a:srgbClr val="1F497D">
                    <a:lumMod val="60000"/>
                    <a:lumOff val="40000"/>
                  </a:srgbClr>
                </a:solidFill>
                <a:latin typeface="+mj-lt"/>
                <a:cs typeface="Aharoni" panose="02010803020104030203" pitchFamily="2" charset="-79"/>
              </a:rPr>
              <a:t>Khủng long</a:t>
            </a:r>
            <a:endParaRPr lang="es-ES" sz="2800" b="1" dirty="0">
              <a:solidFill>
                <a:srgbClr val="1F497D">
                  <a:lumMod val="60000"/>
                  <a:lumOff val="40000"/>
                </a:srgbClr>
              </a:solidFill>
              <a:latin typeface="+mj-lt"/>
              <a:cs typeface="Aharoni" panose="02010803020104030203" pitchFamily="2" charset="-79"/>
            </a:endParaRPr>
          </a:p>
        </p:txBody>
      </p:sp>
      <p:pic>
        <p:nvPicPr>
          <p:cNvPr id="1054" name="Picture 10" descr="https://encrypted-tbn1.gstatic.com/images?q=tbn:ANd9GcRPq2XG3GtOVrR8ZoLzOzU7W8oPc2t3cVJhJXXb8O-AwzFPWDV9Xw"/>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92982" l="1810" r="76471">
                        <a14:foregroundMark x1="29412" y1="13596" x2="34389" y2="16228"/>
                        <a14:foregroundMark x1="39367" y1="18421" x2="47511" y2="16228"/>
                        <a14:foregroundMark x1="26697" y1="13158" x2="29864" y2="11404"/>
                        <a14:foregroundMark x1="30769" y1="10965" x2="34389" y2="12281"/>
                        <a14:foregroundMark x1="44796" y1="12719" x2="40724" y2="14474"/>
                        <a14:foregroundMark x1="47511" y1="11842" x2="50679" y2="12281"/>
                        <a14:foregroundMark x1="38462" y1="35965" x2="38914" y2="36842"/>
                        <a14:foregroundMark x1="42081" y1="36404" x2="41176" y2="37281"/>
                        <a14:foregroundMark x1="44796" y1="75877" x2="49774" y2="73246"/>
                        <a14:foregroundMark x1="56561" y1="68860" x2="54299" y2="70175"/>
                        <a14:foregroundMark x1="54751" y1="34649" x2="58824" y2="32895"/>
                        <a14:foregroundMark x1="59729" y1="32895" x2="61086" y2="32895"/>
                        <a14:foregroundMark x1="61086" y1="33772" x2="57919" y2="37719"/>
                        <a14:foregroundMark x1="59276" y1="36842" x2="59729" y2="37281"/>
                        <a14:foregroundMark x1="39819" y1="82895" x2="44344" y2="80263"/>
                        <a14:foregroundMark x1="59729" y1="72807" x2="57466" y2="72368"/>
                        <a14:foregroundMark x1="57014" y1="25439" x2="54299" y2="27632"/>
                        <a14:foregroundMark x1="57919" y1="20614" x2="58371" y2="20614"/>
                        <a14:foregroundMark x1="59276" y1="47807" x2="60181" y2="51754"/>
                        <a14:foregroundMark x1="60181" y1="38158" x2="57466" y2="40351"/>
                        <a14:foregroundMark x1="9955" y1="18421" x2="16290" y2="19737"/>
                        <a14:foregroundMark x1="14480" y1="26754" x2="18552" y2="26316"/>
                        <a14:foregroundMark x1="32579" y1="21930" x2="32579" y2="21930"/>
                        <a14:foregroundMark x1="57466" y1="25000" x2="53394" y2="27632"/>
                        <a14:foregroundMark x1="55656" y1="26316" x2="55656" y2="26316"/>
                        <a14:foregroundMark x1="54751" y1="27193" x2="54751" y2="27193"/>
                        <a14:foregroundMark x1="55204" y1="26754" x2="55204" y2="26754"/>
                        <a14:foregroundMark x1="55204" y1="27193" x2="55204" y2="27193"/>
                        <a14:foregroundMark x1="56109" y1="26316" x2="56109" y2="26316"/>
                        <a14:backgroundMark x1="53846" y1="29386" x2="59276" y2="26754"/>
                        <a14:backgroundMark x1="54299" y1="32895" x2="57466" y2="32456"/>
                        <a14:backgroundMark x1="72398" y1="25439" x2="72398" y2="31140"/>
                        <a14:backgroundMark x1="73303" y1="28070" x2="71493" y2="32456"/>
                        <a14:backgroundMark x1="67421" y1="29386" x2="65158" y2="37719"/>
                        <a14:backgroundMark x1="62443" y1="46053" x2="61538" y2="48684"/>
                        <a14:backgroundMark x1="24434" y1="82456" x2="27149" y2="84211"/>
                        <a14:backgroundMark x1="45249" y1="81579" x2="41176" y2="85965"/>
                        <a14:backgroundMark x1="57014" y1="77632" x2="62443" y2="80702"/>
                        <a14:backgroundMark x1="47511" y1="76754" x2="51131" y2="75000"/>
                        <a14:backgroundMark x1="44344" y1="77193" x2="45701" y2="77193"/>
                        <a14:backgroundMark x1="52489" y1="73684" x2="52036" y2="74123"/>
                        <a14:backgroundMark x1="56561" y1="70614" x2="57466" y2="70614"/>
                        <a14:backgroundMark x1="30769" y1="10526" x2="29412" y2="10965"/>
                        <a14:backgroundMark x1="55204" y1="28070" x2="54299" y2="28070"/>
                        <a14:backgroundMark x1="57466" y1="25877" x2="56561" y2="27193"/>
                        <a14:backgroundMark x1="58371" y1="20175" x2="58371" y2="20175"/>
                        <a14:backgroundMark x1="59276" y1="40789" x2="58824" y2="41667"/>
                        <a14:backgroundMark x1="60181" y1="39912" x2="59276" y2="40351"/>
                        <a14:backgroundMark x1="60633" y1="39035" x2="60633" y2="39035"/>
                        <a14:backgroundMark x1="60633" y1="36842" x2="60633" y2="36842"/>
                        <a14:backgroundMark x1="44796" y1="11404" x2="44796" y2="11404"/>
                        <a14:backgroundMark x1="47059" y1="10965" x2="47059" y2="10965"/>
                      </a14:backgroundRemoval>
                    </a14:imgEffect>
                    <a14:imgEffect>
                      <a14:saturation sat="400000"/>
                    </a14:imgEffect>
                    <a14:imgEffect>
                      <a14:sharpenSoften amount="25000"/>
                    </a14:imgEffect>
                  </a14:imgLayer>
                </a14:imgProps>
              </a:ext>
              <a:ext uri="{28A0092B-C50C-407E-A947-70E740481C1C}">
                <a14:useLocalDpi xmlns:a14="http://schemas.microsoft.com/office/drawing/2010/main" val="0"/>
              </a:ext>
            </a:extLst>
          </a:blip>
          <a:srcRect l="3456" r="21503" b="11201"/>
          <a:stretch>
            <a:fillRect/>
          </a:stretch>
        </p:blipFill>
        <p:spPr bwMode="auto">
          <a:xfrm>
            <a:off x="4332096" y="818363"/>
            <a:ext cx="1556958" cy="190078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4799095" y="1444412"/>
            <a:ext cx="491696" cy="287207"/>
            <a:chOff x="1522515" y="3573016"/>
            <a:chExt cx="492914" cy="287918"/>
          </a:xfrm>
        </p:grpSpPr>
        <p:sp>
          <p:nvSpPr>
            <p:cNvPr id="3" name="2 Forma libre"/>
            <p:cNvSpPr/>
            <p:nvPr/>
          </p:nvSpPr>
          <p:spPr>
            <a:xfrm>
              <a:off x="1522515" y="3573016"/>
              <a:ext cx="492914" cy="261318"/>
            </a:xfrm>
            <a:custGeom>
              <a:avLst/>
              <a:gdLst>
                <a:gd name="connsiteX0" fmla="*/ 114039 w 492914"/>
                <a:gd name="connsiteY0" fmla="*/ 1239 h 261318"/>
                <a:gd name="connsiteX1" fmla="*/ 18789 w 492914"/>
                <a:gd name="connsiteY1" fmla="*/ 20289 h 261318"/>
                <a:gd name="connsiteX2" fmla="*/ 9264 w 492914"/>
                <a:gd name="connsiteY2" fmla="*/ 86964 h 261318"/>
                <a:gd name="connsiteX3" fmla="*/ 123564 w 492914"/>
                <a:gd name="connsiteY3" fmla="*/ 239364 h 261318"/>
                <a:gd name="connsiteX4" fmla="*/ 275964 w 492914"/>
                <a:gd name="connsiteY4" fmla="*/ 258414 h 261318"/>
                <a:gd name="connsiteX5" fmla="*/ 485514 w 492914"/>
                <a:gd name="connsiteY5" fmla="*/ 220314 h 261318"/>
                <a:gd name="connsiteX6" fmla="*/ 437889 w 492914"/>
                <a:gd name="connsiteY6" fmla="*/ 163164 h 261318"/>
                <a:gd name="connsiteX7" fmla="*/ 361689 w 492914"/>
                <a:gd name="connsiteY7" fmla="*/ 106014 h 261318"/>
                <a:gd name="connsiteX8" fmla="*/ 247389 w 492914"/>
                <a:gd name="connsiteY8" fmla="*/ 48864 h 261318"/>
                <a:gd name="connsiteX9" fmla="*/ 114039 w 492914"/>
                <a:gd name="connsiteY9" fmla="*/ 1239 h 26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914" h="261318">
                  <a:moveTo>
                    <a:pt x="114039" y="1239"/>
                  </a:moveTo>
                  <a:cubicBezTo>
                    <a:pt x="75939" y="-3524"/>
                    <a:pt x="36251" y="6002"/>
                    <a:pt x="18789" y="20289"/>
                  </a:cubicBezTo>
                  <a:cubicBezTo>
                    <a:pt x="1327" y="34576"/>
                    <a:pt x="-8198" y="50452"/>
                    <a:pt x="9264" y="86964"/>
                  </a:cubicBezTo>
                  <a:cubicBezTo>
                    <a:pt x="26726" y="123476"/>
                    <a:pt x="79114" y="210789"/>
                    <a:pt x="123564" y="239364"/>
                  </a:cubicBezTo>
                  <a:cubicBezTo>
                    <a:pt x="168014" y="267939"/>
                    <a:pt x="215639" y="261589"/>
                    <a:pt x="275964" y="258414"/>
                  </a:cubicBezTo>
                  <a:cubicBezTo>
                    <a:pt x="336289" y="255239"/>
                    <a:pt x="458527" y="236189"/>
                    <a:pt x="485514" y="220314"/>
                  </a:cubicBezTo>
                  <a:cubicBezTo>
                    <a:pt x="512502" y="204439"/>
                    <a:pt x="458526" y="182214"/>
                    <a:pt x="437889" y="163164"/>
                  </a:cubicBezTo>
                  <a:cubicBezTo>
                    <a:pt x="417252" y="144114"/>
                    <a:pt x="393439" y="125064"/>
                    <a:pt x="361689" y="106014"/>
                  </a:cubicBezTo>
                  <a:cubicBezTo>
                    <a:pt x="329939" y="86964"/>
                    <a:pt x="291839" y="63151"/>
                    <a:pt x="247389" y="48864"/>
                  </a:cubicBezTo>
                  <a:cubicBezTo>
                    <a:pt x="202939" y="34577"/>
                    <a:pt x="152139" y="6002"/>
                    <a:pt x="114039" y="1239"/>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Calibri"/>
              </a:endParaRPr>
            </a:p>
          </p:txBody>
        </p:sp>
        <p:sp>
          <p:nvSpPr>
            <p:cNvPr id="4" name="3 Luna"/>
            <p:cNvSpPr/>
            <p:nvPr/>
          </p:nvSpPr>
          <p:spPr>
            <a:xfrm rot="16431607">
              <a:off x="1630110" y="3548313"/>
              <a:ext cx="227241" cy="398001"/>
            </a:xfrm>
            <a:prstGeom prst="moon">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Calibri"/>
              </a:endParaRPr>
            </a:p>
          </p:txBody>
        </p:sp>
      </p:grpSp>
      <p:pic>
        <p:nvPicPr>
          <p:cNvPr id="3076" name="Picture 4" descr="http://www.wpclipart.com/cartoon/animals/bird/birds_3/pirate_parrot.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38308" y1="11944" x2="42786" y2="8665"/>
                        <a14:foregroundMark x1="53980" y1="10539" x2="58706" y2="16159"/>
                        <a14:foregroundMark x1="57711" y1="10070" x2="59204" y2="11241"/>
                        <a14:foregroundMark x1="56965" y1="7963" x2="52736" y2="9368"/>
                        <a14:foregroundMark x1="54975" y1="13349" x2="56965" y2="17564"/>
                        <a14:foregroundMark x1="56965" y1="2576" x2="65174" y2="8197"/>
                        <a14:foregroundMark x1="65174" y1="6792" x2="71642" y2="18735"/>
                        <a14:foregroundMark x1="53980" y1="3279" x2="47015" y2="5386"/>
                        <a14:foregroundMark x1="73881" y1="12881" x2="76617" y2="10773"/>
                        <a14:foregroundMark x1="75124" y1="16862" x2="77363" y2="18267"/>
                        <a14:foregroundMark x1="79353" y1="11475" x2="81841" y2="10773"/>
                        <a14:foregroundMark x1="79602" y1="19672" x2="78607" y2="18735"/>
                        <a14:foregroundMark x1="73134" y1="15457" x2="72886" y2="18033"/>
                        <a14:foregroundMark x1="57711" y1="13583" x2="58458" y2="15691"/>
                        <a14:foregroundMark x1="61194" y1="12881" x2="58706" y2="18033"/>
                        <a14:foregroundMark x1="43284" y1="38642" x2="46020" y2="35363"/>
                      </a14:backgroundRemoval>
                    </a14:imgEffect>
                  </a14:imgLayer>
                </a14:imgProps>
              </a:ext>
              <a:ext uri="{28A0092B-C50C-407E-A947-70E740481C1C}">
                <a14:useLocalDpi xmlns:a14="http://schemas.microsoft.com/office/drawing/2010/main" val="0"/>
              </a:ext>
            </a:extLst>
          </a:blip>
          <a:srcRect/>
          <a:stretch>
            <a:fillRect/>
          </a:stretch>
        </p:blipFill>
        <p:spPr bwMode="auto">
          <a:xfrm>
            <a:off x="6498135" y="771298"/>
            <a:ext cx="660234" cy="701292"/>
          </a:xfrm>
          <a:prstGeom prst="rect">
            <a:avLst/>
          </a:prstGeom>
          <a:noFill/>
          <a:effectLst>
            <a:glow rad="25400">
              <a:schemeClr val="tx1"/>
            </a:glow>
          </a:effectLst>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2561256" y="196658"/>
            <a:ext cx="3950642" cy="713387"/>
          </a:xfrm>
          <a:prstGeom prst="wedgeRoundRectCallout">
            <a:avLst>
              <a:gd name="adj1" fmla="val 52396"/>
              <a:gd name="adj2" fmla="val 144196"/>
              <a:gd name="adj3" fmla="val 16667"/>
            </a:avLst>
          </a:prstGeom>
          <a:solidFill>
            <a:schemeClr val="bg1"/>
          </a:solidFill>
        </p:spPr>
        <p:txBody>
          <a:bodyPr wrap="square" rtlCol="0">
            <a:spAutoFit/>
          </a:bodyPr>
          <a:lstStyle/>
          <a:p>
            <a:pPr algn="ctr" defTabSz="912091">
              <a:buClrTx/>
              <a:defRPr/>
            </a:pPr>
            <a:r>
              <a:rPr lang="es-ES_tradnl" sz="1795" b="1">
                <a:solidFill>
                  <a:sysClr val="windowText" lastClr="000000"/>
                </a:solidFill>
                <a:ea typeface="+mn-ea"/>
              </a:rPr>
              <a:t>Chọn đáp án đúng để cứu Peter nhé!</a:t>
            </a:r>
            <a:endParaRPr lang="es-ES" sz="1795" b="1" dirty="0">
              <a:solidFill>
                <a:sysClr val="windowText" lastClr="000000"/>
              </a:solidFill>
              <a:ea typeface="+mn-ea"/>
            </a:endParaRPr>
          </a:p>
        </p:txBody>
      </p:sp>
      <p:pic>
        <p:nvPicPr>
          <p:cNvPr id="17" name="Picture 2" descr="http://us.cdn4.123rf.com/168nwm/polkan/polkan1112/polkan111200296/11592914-ilustracion-de-la-armada-pirata-con-espada-y-pistola.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99405" l="0" r="100000">
                        <a14:foregroundMark x1="84211" y1="29762" x2="86466" y2="39881"/>
                        <a14:foregroundMark x1="83459" y1="44048" x2="81955" y2="5119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262148">
            <a:off x="5932405" y="1921027"/>
            <a:ext cx="1263691" cy="15962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2790467" y="5541863"/>
            <a:ext cx="7466017" cy="1175058"/>
          </a:xfrm>
          <a:prstGeom prst="roundRect">
            <a:avLst>
              <a:gd name="adj" fmla="val 38104"/>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2793" b="1" dirty="0">
              <a:solidFill>
                <a:prstClr val="black"/>
              </a:solidFill>
              <a:effectLst>
                <a:outerShdw blurRad="38100" dist="38100" dir="2700000" algn="tl">
                  <a:srgbClr val="000000">
                    <a:alpha val="43137"/>
                  </a:srgbClr>
                </a:outerShdw>
              </a:effectLst>
              <a:latin typeface="Calibri"/>
            </a:endParaRPr>
          </a:p>
        </p:txBody>
      </p:sp>
      <p:sp>
        <p:nvSpPr>
          <p:cNvPr id="12" name="TextBox 11"/>
          <p:cNvSpPr txBox="1"/>
          <p:nvPr/>
        </p:nvSpPr>
        <p:spPr>
          <a:xfrm>
            <a:off x="3586265" y="5917212"/>
            <a:ext cx="6722276" cy="523220"/>
          </a:xfrm>
          <a:prstGeom prst="rect">
            <a:avLst/>
          </a:prstGeom>
          <a:noFill/>
        </p:spPr>
        <p:txBody>
          <a:bodyPr wrap="square" rtlCol="0">
            <a:spAutoFit/>
          </a:bodyPr>
          <a:lstStyle/>
          <a:p>
            <a:pPr defTabSz="1216122">
              <a:defRPr/>
            </a:pPr>
            <a:r>
              <a:rPr lang="en-US" sz="2800" b="1">
                <a:ea typeface="+mn-ea"/>
              </a:rPr>
              <a:t>Đâu là loài vật đã bị tuyệt chủng?</a:t>
            </a:r>
            <a:endParaRPr lang="en-US" sz="2400" b="1" dirty="0">
              <a:ea typeface="+mn-ea"/>
            </a:endParaRPr>
          </a:p>
        </p:txBody>
      </p:sp>
      <p:sp>
        <p:nvSpPr>
          <p:cNvPr id="10" name="9 Flecha derecha">
            <a:hlinkClick r:id="" action="ppaction://hlinkshowjump?jump=nextslide"/>
          </p:cNvPr>
          <p:cNvSpPr/>
          <p:nvPr/>
        </p:nvSpPr>
        <p:spPr>
          <a:xfrm>
            <a:off x="10505309" y="5110884"/>
            <a:ext cx="1197717" cy="86195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2091">
              <a:buClrTx/>
              <a:defRPr/>
            </a:pPr>
            <a:r>
              <a:rPr lang="es-ES_tradnl" sz="1795" b="1" dirty="0">
                <a:solidFill>
                  <a:prstClr val="white"/>
                </a:solidFill>
                <a:latin typeface="Calibri"/>
              </a:rPr>
              <a:t>NEXT</a:t>
            </a:r>
            <a:endParaRPr lang="es-ES" sz="1795" b="1" dirty="0">
              <a:solidFill>
                <a:prstClr val="white"/>
              </a:solidFill>
              <a:latin typeface="Calibri"/>
            </a:endParaRPr>
          </a:p>
        </p:txBody>
      </p:sp>
    </p:spTree>
    <p:extLst>
      <p:ext uri="{BB962C8B-B14F-4D97-AF65-F5344CB8AC3E}">
        <p14:creationId xmlns:p14="http://schemas.microsoft.com/office/powerpoint/2010/main" val="42621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054"/>
                                        </p:tgtEl>
                                        <p:attrNameLst>
                                          <p:attrName>r</p:attrName>
                                        </p:attrNameLst>
                                      </p:cBhvr>
                                    </p:animRot>
                                    <p:animRot by="-240000">
                                      <p:cBhvr>
                                        <p:cTn id="7" dur="200" fill="hold">
                                          <p:stCondLst>
                                            <p:cond delay="200"/>
                                          </p:stCondLst>
                                        </p:cTn>
                                        <p:tgtEl>
                                          <p:spTgt spid="1054"/>
                                        </p:tgtEl>
                                        <p:attrNameLst>
                                          <p:attrName>r</p:attrName>
                                        </p:attrNameLst>
                                      </p:cBhvr>
                                    </p:animRot>
                                    <p:animRot by="240000">
                                      <p:cBhvr>
                                        <p:cTn id="8" dur="200" fill="hold">
                                          <p:stCondLst>
                                            <p:cond delay="400"/>
                                          </p:stCondLst>
                                        </p:cTn>
                                        <p:tgtEl>
                                          <p:spTgt spid="1054"/>
                                        </p:tgtEl>
                                        <p:attrNameLst>
                                          <p:attrName>r</p:attrName>
                                        </p:attrNameLst>
                                      </p:cBhvr>
                                    </p:animRot>
                                    <p:animRot by="-240000">
                                      <p:cBhvr>
                                        <p:cTn id="9" dur="200" fill="hold">
                                          <p:stCondLst>
                                            <p:cond delay="600"/>
                                          </p:stCondLst>
                                        </p:cTn>
                                        <p:tgtEl>
                                          <p:spTgt spid="1054"/>
                                        </p:tgtEl>
                                        <p:attrNameLst>
                                          <p:attrName>r</p:attrName>
                                        </p:attrNameLst>
                                      </p:cBhvr>
                                    </p:animRot>
                                    <p:animRot by="120000">
                                      <p:cBhvr>
                                        <p:cTn id="10" dur="200" fill="hold">
                                          <p:stCondLst>
                                            <p:cond delay="800"/>
                                          </p:stCondLst>
                                        </p:cTn>
                                        <p:tgtEl>
                                          <p:spTgt spid="1054"/>
                                        </p:tgtEl>
                                        <p:attrNameLst>
                                          <p:attrName>r</p:attrName>
                                        </p:attrNameLst>
                                      </p:cBhvr>
                                    </p:animRo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grpId="1" nodeType="withEffect">
                                  <p:stCondLst>
                                    <p:cond delay="0"/>
                                  </p:stCondLst>
                                  <p:childTnLst>
                                    <p:animEffect transition="out" filter="fade">
                                      <p:cBhvr>
                                        <p:cTn id="27" dur="750" tmFilter="0, 0; .2, .5; .8, .5; 1, 0"/>
                                        <p:tgtEl>
                                          <p:spTgt spid="6"/>
                                        </p:tgtEl>
                                      </p:cBhvr>
                                    </p:animEffect>
                                    <p:animScale>
                                      <p:cBhvr>
                                        <p:cTn id="28" dur="375" autoRev="1" fill="hold"/>
                                        <p:tgtEl>
                                          <p:spTgt spid="6"/>
                                        </p:tgtEl>
                                      </p:cBhvr>
                                      <p:by x="105000" y="105000"/>
                                    </p:animScale>
                                  </p:childTnLst>
                                  <p:subTnLst>
                                    <p:audio>
                                      <p:cMediaNode>
                                        <p:cTn display="0" masterRel="sameClick">
                                          <p:stCondLst>
                                            <p:cond evt="begin" delay="0">
                                              <p:tn val="26"/>
                                            </p:cond>
                                          </p:stCondLst>
                                          <p:endCondLst>
                                            <p:cond evt="onStopAudio" delay="0">
                                              <p:tgtEl>
                                                <p:sldTgt/>
                                              </p:tgtEl>
                                            </p:cond>
                                          </p:endCondLst>
                                        </p:cTn>
                                        <p:tgtEl>
                                          <p:sndTgt r:embed="rId3" name="Beep_right.wav"/>
                                        </p:tgtEl>
                                      </p:cMediaNode>
                                    </p:audio>
                                  </p:subTnLst>
                                </p:cTn>
                              </p:par>
                              <p:par>
                                <p:cTn id="29" presetID="3" presetClass="emph" presetSubtype="2" fill="hold" grpId="2" nodeType="withEffect">
                                  <p:stCondLst>
                                    <p:cond delay="0"/>
                                  </p:stCondLst>
                                  <p:childTnLst>
                                    <p:animClr clrSpc="rgb" dir="cw">
                                      <p:cBhvr override="childStyle">
                                        <p:cTn id="30" dur="1000" fill="hold"/>
                                        <p:tgtEl>
                                          <p:spTgt spid="6"/>
                                        </p:tgtEl>
                                        <p:attrNameLst>
                                          <p:attrName>style.color</p:attrName>
                                        </p:attrNameLst>
                                      </p:cBhvr>
                                      <p:to>
                                        <a:srgbClr val="CC3300"/>
                                      </p:to>
                                    </p:animClr>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1.33142E-7 -3.7037E-7 L -0.00379 0.31597 " pathEditMode="relative" rAng="0" ptsTypes="AA">
                                      <p:cBhvr>
                                        <p:cTn id="35" dur="1250" fill="hold"/>
                                        <p:tgtEl>
                                          <p:spTgt spid="1054"/>
                                        </p:tgtEl>
                                        <p:attrNameLst>
                                          <p:attrName>ppt_x</p:attrName>
                                          <p:attrName>ppt_y</p:attrName>
                                        </p:attrNameLst>
                                      </p:cBhvr>
                                      <p:rCtr x="-196" y="15787"/>
                                    </p:animMotion>
                                  </p:childTnLst>
                                  <p:subTnLst>
                                    <p:audio>
                                      <p:cMediaNode>
                                        <p:cTn display="0" masterRel="sameClick">
                                          <p:stCondLst>
                                            <p:cond evt="begin" delay="0">
                                              <p:tn val="34"/>
                                            </p:cond>
                                          </p:stCondLst>
                                          <p:endCondLst>
                                            <p:cond evt="onStopAudio" delay="0">
                                              <p:tgtEl>
                                                <p:sldTgt/>
                                              </p:tgtEl>
                                            </p:cond>
                                          </p:endCondLst>
                                        </p:cTn>
                                        <p:tgtEl>
                                          <p:sndTgt r:embed="rId4" name="ohmygod.wav"/>
                                        </p:tgtEl>
                                      </p:cMediaNode>
                                    </p:audio>
                                  </p:subTnLst>
                                </p:cTn>
                              </p:par>
                              <p:par>
                                <p:cTn id="36" presetID="2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1054"/>
                                        </p:tgtEl>
                                        <p:attrNameLst>
                                          <p:attrName>style.visibility</p:attrName>
                                        </p:attrNameLst>
                                      </p:cBhvr>
                                      <p:to>
                                        <p:strVal val="hidden"/>
                                      </p:to>
                                    </p:set>
                                  </p:childTnLst>
                                </p:cTn>
                              </p:par>
                            </p:childTnLst>
                          </p:cTn>
                        </p:par>
                        <p:par>
                          <p:cTn id="42" fill="hold">
                            <p:stCondLst>
                              <p:cond delay="1000"/>
                            </p:stCondLst>
                            <p:childTnLst>
                              <p:par>
                                <p:cTn id="43" presetID="22" presetClass="exit" presetSubtype="1" fill="hold" nodeType="afterEffect">
                                  <p:stCondLst>
                                    <p:cond delay="0"/>
                                  </p:stCondLst>
                                  <p:childTnLst>
                                    <p:animEffect transition="out" filter="wipe(up)">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par>
                          <p:cTn id="46" fill="hold">
                            <p:stCondLst>
                              <p:cond delay="1500"/>
                            </p:stCondLst>
                            <p:childTnLst>
                              <p:par>
                                <p:cTn id="47" presetID="53" presetClass="entr" presetSubtype="16" fill="hold" grpId="1"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3" presetClass="emph" presetSubtype="2" fill="hold" grpId="3" nodeType="withEffect">
                                  <p:stCondLst>
                                    <p:cond delay="0"/>
                                  </p:stCondLst>
                                  <p:childTnLst>
                                    <p:animClr clrSpc="rgb" dir="cw">
                                      <p:cBhvr override="childStyle">
                                        <p:cTn id="58" dur="500" fill="hold"/>
                                        <p:tgtEl>
                                          <p:spTgt spid="6"/>
                                        </p:tgtEl>
                                        <p:attrNameLst>
                                          <p:attrName>style.color</p:attrName>
                                        </p:attrNameLst>
                                      </p:cBhvr>
                                      <p:to>
                                        <a:schemeClr val="accent2"/>
                                      </p:to>
                                    </p:animClr>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7"/>
                                        </p:tgtEl>
                                        <p:attrNameLst>
                                          <p:attrName>r</p:attrName>
                                        </p:attrNameLst>
                                      </p:cBhvr>
                                    </p:animRot>
                                    <p:animRot by="-240000">
                                      <p:cBhvr>
                                        <p:cTn id="61" dur="200" fill="hold">
                                          <p:stCondLst>
                                            <p:cond delay="200"/>
                                          </p:stCondLst>
                                        </p:cTn>
                                        <p:tgtEl>
                                          <p:spTgt spid="7"/>
                                        </p:tgtEl>
                                        <p:attrNameLst>
                                          <p:attrName>r</p:attrName>
                                        </p:attrNameLst>
                                      </p:cBhvr>
                                    </p:animRot>
                                    <p:animRot by="240000">
                                      <p:cBhvr>
                                        <p:cTn id="62" dur="200" fill="hold">
                                          <p:stCondLst>
                                            <p:cond delay="400"/>
                                          </p:stCondLst>
                                        </p:cTn>
                                        <p:tgtEl>
                                          <p:spTgt spid="7"/>
                                        </p:tgtEl>
                                        <p:attrNameLst>
                                          <p:attrName>r</p:attrName>
                                        </p:attrNameLst>
                                      </p:cBhvr>
                                    </p:animRot>
                                    <p:animRot by="-240000">
                                      <p:cBhvr>
                                        <p:cTn id="63" dur="200" fill="hold">
                                          <p:stCondLst>
                                            <p:cond delay="600"/>
                                          </p:stCondLst>
                                        </p:cTn>
                                        <p:tgtEl>
                                          <p:spTgt spid="7"/>
                                        </p:tgtEl>
                                        <p:attrNameLst>
                                          <p:attrName>r</p:attrName>
                                        </p:attrNameLst>
                                      </p:cBhvr>
                                    </p:animRot>
                                    <p:animRot by="120000">
                                      <p:cBhvr>
                                        <p:cTn id="64" dur="200" fill="hold">
                                          <p:stCondLst>
                                            <p:cond delay="800"/>
                                          </p:stCondLst>
                                        </p:cTn>
                                        <p:tgtEl>
                                          <p:spTgt spid="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5" name="oh-yeah.wav"/>
                                        </p:tgtEl>
                                      </p:cMediaNode>
                                    </p:audio>
                                  </p:subTnLst>
                                </p:cTn>
                              </p:par>
                              <p:par>
                                <p:cTn id="65" presetID="10" presetClass="exit" presetSubtype="0" fill="hold" grpId="2"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childTnLst>
                          </p:cTn>
                        </p:par>
                        <p:par>
                          <p:cTn id="68" fill="hold">
                            <p:stCondLst>
                              <p:cond delay="0"/>
                            </p:stCondLst>
                            <p:childTnLst>
                              <p:par>
                                <p:cTn id="69" presetID="2" presetClass="exit" presetSubtype="4" fill="hold" nodeType="afterEffect">
                                  <p:stCondLst>
                                    <p:cond delay="500"/>
                                  </p:stCondLst>
                                  <p:childTnLst>
                                    <p:anim calcmode="lin" valueType="num">
                                      <p:cBhvr additive="base">
                                        <p:cTn id="70" dur="1000"/>
                                        <p:tgtEl>
                                          <p:spTgt spid="17"/>
                                        </p:tgtEl>
                                        <p:attrNameLst>
                                          <p:attrName>ppt_x</p:attrName>
                                        </p:attrNameLst>
                                      </p:cBhvr>
                                      <p:tavLst>
                                        <p:tav tm="0">
                                          <p:val>
                                            <p:strVal val="ppt_x"/>
                                          </p:val>
                                        </p:tav>
                                        <p:tav tm="100000">
                                          <p:val>
                                            <p:strVal val="ppt_x"/>
                                          </p:val>
                                        </p:tav>
                                      </p:tavLst>
                                    </p:anim>
                                    <p:anim calcmode="lin" valueType="num">
                                      <p:cBhvr additive="base">
                                        <p:cTn id="71" dur="1000"/>
                                        <p:tgtEl>
                                          <p:spTgt spid="17"/>
                                        </p:tgtEl>
                                        <p:attrNameLst>
                                          <p:attrName>ppt_y</p:attrName>
                                        </p:attrNameLst>
                                      </p:cBhvr>
                                      <p:tavLst>
                                        <p:tav tm="0">
                                          <p:val>
                                            <p:strVal val="ppt_y"/>
                                          </p:val>
                                        </p:tav>
                                        <p:tav tm="100000">
                                          <p:val>
                                            <p:strVal val="1+ppt_h/2"/>
                                          </p:val>
                                        </p:tav>
                                      </p:tavLst>
                                    </p:anim>
                                    <p:set>
                                      <p:cBhvr>
                                        <p:cTn id="72"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6" name="water.wav"/>
                                        </p:tgtEl>
                                      </p:cMediaNode>
                                    </p:audio>
                                  </p:subTnLst>
                                </p:cTn>
                              </p:par>
                              <p:par>
                                <p:cTn id="73" presetID="8" presetClass="emph" presetSubtype="0" fill="hold" nodeType="withEffect">
                                  <p:stCondLst>
                                    <p:cond delay="500"/>
                                  </p:stCondLst>
                                  <p:childTnLst>
                                    <p:animRot by="21600000">
                                      <p:cBhvr>
                                        <p:cTn id="74" dur="2000" fill="hold"/>
                                        <p:tgtEl>
                                          <p:spTgt spid="17"/>
                                        </p:tgtEl>
                                        <p:attrNameLst>
                                          <p:attrName>r</p:attrName>
                                        </p:attrNameLst>
                                      </p:cBhvr>
                                    </p:animRot>
                                  </p:childTnLst>
                                </p:cTn>
                              </p:par>
                              <p:par>
                                <p:cTn id="75" presetID="53" presetClass="entr" presetSubtype="16"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ppt_w</p:attrName>
                                        </p:attrNameLst>
                                      </p:cBhvr>
                                      <p:tavLst>
                                        <p:tav tm="0">
                                          <p:val>
                                            <p:fltVal val="0"/>
                                          </p:val>
                                        </p:tav>
                                        <p:tav tm="100000">
                                          <p:val>
                                            <p:strVal val="#ppt_w"/>
                                          </p:val>
                                        </p:tav>
                                      </p:tavLst>
                                    </p:anim>
                                    <p:anim calcmode="lin" valueType="num">
                                      <p:cBhvr>
                                        <p:cTn id="78" dur="1000" fill="hold"/>
                                        <p:tgtEl>
                                          <p:spTgt spid="10"/>
                                        </p:tgtEl>
                                        <p:attrNameLst>
                                          <p:attrName>ppt_h</p:attrName>
                                        </p:attrNameLst>
                                      </p:cBhvr>
                                      <p:tavLst>
                                        <p:tav tm="0">
                                          <p:val>
                                            <p:fltVal val="0"/>
                                          </p:val>
                                        </p:tav>
                                        <p:tav tm="100000">
                                          <p:val>
                                            <p:strVal val="#ppt_h"/>
                                          </p:val>
                                        </p:tav>
                                      </p:tavLst>
                                    </p:anim>
                                    <p:animEffect transition="in" filter="fade">
                                      <p:cBhvr>
                                        <p:cTn id="79" dur="1000"/>
                                        <p:tgtEl>
                                          <p:spTgt spid="1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5" grpId="2" animBg="1"/>
      <p:bldP spid="6" grpId="0" animBg="1"/>
      <p:bldP spid="6" grpId="1" animBg="1"/>
      <p:bldP spid="6" grpId="2" animBg="1"/>
      <p:bldP spid="6" grpId="3"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17000" b="-17000"/>
          </a:stretch>
        </a:blipFill>
        <a:effectLst/>
      </p:bgPr>
    </p:bg>
    <p:spTree>
      <p:nvGrpSpPr>
        <p:cNvPr id="1" name=""/>
        <p:cNvGrpSpPr/>
        <p:nvPr/>
      </p:nvGrpSpPr>
      <p:grpSpPr>
        <a:xfrm>
          <a:off x="0" y="0"/>
          <a:ext cx="0" cy="0"/>
          <a:chOff x="0" y="0"/>
          <a:chExt cx="0" cy="0"/>
        </a:xfrm>
      </p:grpSpPr>
      <p:grpSp>
        <p:nvGrpSpPr>
          <p:cNvPr id="2" name="1 Grupo"/>
          <p:cNvGrpSpPr/>
          <p:nvPr/>
        </p:nvGrpSpPr>
        <p:grpSpPr>
          <a:xfrm>
            <a:off x="2953565" y="3753837"/>
            <a:ext cx="3271015" cy="2664373"/>
            <a:chOff x="107503" y="3754641"/>
            <a:chExt cx="3279126" cy="2670981"/>
          </a:xfrm>
        </p:grpSpPr>
        <p:pic>
          <p:nvPicPr>
            <p:cNvPr id="68" name="29 Imagen"/>
            <p:cNvPicPr>
              <a:picLocks noChangeAspect="1"/>
            </p:cNvPicPr>
            <p:nvPr/>
          </p:nvPicPr>
          <p:blipFill rotWithShape="1">
            <a:blip r:embed="rId8"/>
            <a:srcRect t="-1" b="2000"/>
            <a:stretch>
              <a:fillRect/>
            </a:stretch>
          </p:blipFill>
          <p:spPr bwMode="auto">
            <a:xfrm rot="18788477" flipH="1">
              <a:off x="382096" y="3911234"/>
              <a:ext cx="2670981" cy="2357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http://image.shutterstock.com/display_pic_with_logo/437/125468420/stock-vector-text-illustration-of-a-pirate-ship-on-the-water-125468420.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0442" b="95580" l="0" r="100000"/>
                      </a14:imgEffect>
                      <a14:imgEffect>
                        <a14:brightnessContrast bright="40000" contrast="20000"/>
                      </a14:imgEffect>
                    </a14:imgLayer>
                  </a14:imgProps>
                </a:ext>
                <a:ext uri="{28A0092B-C50C-407E-A947-70E740481C1C}">
                  <a14:useLocalDpi xmlns:a14="http://schemas.microsoft.com/office/drawing/2010/main" val="0"/>
                </a:ext>
              </a:extLst>
            </a:blip>
            <a:srcRect l="-335" t="72643" r="-462" b="4329"/>
            <a:stretch>
              <a:fillRect/>
            </a:stretch>
          </p:blipFill>
          <p:spPr bwMode="auto">
            <a:xfrm>
              <a:off x="107503" y="5373216"/>
              <a:ext cx="3279126" cy="102476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Nube"/>
          <p:cNvSpPr/>
          <p:nvPr/>
        </p:nvSpPr>
        <p:spPr>
          <a:xfrm>
            <a:off x="435552" y="2494840"/>
            <a:ext cx="3562304" cy="1029810"/>
          </a:xfrm>
          <a:prstGeom prst="cloud">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76200"/>
        </p:spPr>
        <p:style>
          <a:lnRef idx="3">
            <a:schemeClr val="lt1"/>
          </a:lnRef>
          <a:fillRef idx="1">
            <a:schemeClr val="accent6"/>
          </a:fillRef>
          <a:effectRef idx="1">
            <a:schemeClr val="accent6"/>
          </a:effectRef>
          <a:fontRef idx="minor">
            <a:schemeClr val="lt1"/>
          </a:fontRef>
        </p:style>
        <p:txBody>
          <a:bodyPr rtlCol="0" anchor="ctr"/>
          <a:lstStyle/>
          <a:p>
            <a:pPr algn="ctr" defTabSz="912091">
              <a:buClrTx/>
              <a:defRPr/>
            </a:pPr>
            <a:r>
              <a:rPr lang="en-US" altLang="es-ES" sz="3200" b="1" dirty="0" smtClean="0">
                <a:solidFill>
                  <a:srgbClr val="1F497D">
                    <a:lumMod val="60000"/>
                    <a:lumOff val="40000"/>
                  </a:srgbClr>
                </a:solidFill>
                <a:latin typeface="+mj-lt"/>
                <a:cs typeface="Aharoni" panose="02010803020104030203" pitchFamily="2" charset="-79"/>
              </a:rPr>
              <a:t>Móng vuốt sắc</a:t>
            </a:r>
            <a:endParaRPr lang="en-US" altLang="es-ES" sz="3200" b="1" dirty="0">
              <a:solidFill>
                <a:srgbClr val="1F497D">
                  <a:lumMod val="60000"/>
                  <a:lumOff val="40000"/>
                </a:srgbClr>
              </a:solidFill>
              <a:latin typeface="+mj-lt"/>
              <a:cs typeface="Aharoni" panose="02010803020104030203" pitchFamily="2" charset="-79"/>
            </a:endParaRPr>
          </a:p>
        </p:txBody>
      </p:sp>
      <p:sp>
        <p:nvSpPr>
          <p:cNvPr id="6" name="5 Nube"/>
          <p:cNvSpPr/>
          <p:nvPr/>
        </p:nvSpPr>
        <p:spPr>
          <a:xfrm>
            <a:off x="484430" y="1065263"/>
            <a:ext cx="3184066" cy="1018970"/>
          </a:xfrm>
          <a:prstGeom prst="cloud">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76200"/>
        </p:spPr>
        <p:style>
          <a:lnRef idx="3">
            <a:schemeClr val="lt1"/>
          </a:lnRef>
          <a:fillRef idx="1">
            <a:schemeClr val="accent6"/>
          </a:fillRef>
          <a:effectRef idx="1">
            <a:schemeClr val="accent6"/>
          </a:effectRef>
          <a:fontRef idx="minor">
            <a:schemeClr val="lt1"/>
          </a:fontRef>
        </p:style>
        <p:txBody>
          <a:bodyPr rtlCol="0" anchor="ctr"/>
          <a:lstStyle/>
          <a:p>
            <a:pPr algn="ctr" defTabSz="912091">
              <a:buClrTx/>
              <a:defRPr/>
            </a:pPr>
            <a:r>
              <a:rPr lang="es-ES_tradnl" sz="3200" b="1">
                <a:solidFill>
                  <a:srgbClr val="1F497D">
                    <a:lumMod val="60000"/>
                    <a:lumOff val="40000"/>
                  </a:srgbClr>
                </a:solidFill>
                <a:latin typeface="+mj-lt"/>
                <a:cs typeface="Aharoni" panose="02010803020104030203" pitchFamily="2" charset="-79"/>
              </a:rPr>
              <a:t>Đôi tai thính</a:t>
            </a:r>
            <a:endParaRPr lang="es-ES" sz="3200" b="1" dirty="0">
              <a:solidFill>
                <a:srgbClr val="1F497D">
                  <a:lumMod val="60000"/>
                  <a:lumOff val="40000"/>
                </a:srgbClr>
              </a:solidFill>
              <a:latin typeface="+mj-lt"/>
              <a:cs typeface="Aharoni" panose="02010803020104030203" pitchFamily="2" charset="-79"/>
            </a:endParaRPr>
          </a:p>
        </p:txBody>
      </p:sp>
      <p:sp>
        <p:nvSpPr>
          <p:cNvPr id="10" name="9 Flecha derecha">
            <a:hlinkClick r:id="" action="ppaction://hlinkshowjump?jump=nextslide"/>
          </p:cNvPr>
          <p:cNvSpPr/>
          <p:nvPr/>
        </p:nvSpPr>
        <p:spPr>
          <a:xfrm>
            <a:off x="10388804" y="4936553"/>
            <a:ext cx="1197717" cy="86195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2091">
              <a:buClrTx/>
              <a:defRPr/>
            </a:pPr>
            <a:r>
              <a:rPr lang="es-ES_tradnl" sz="1795" b="1" dirty="0">
                <a:solidFill>
                  <a:prstClr val="white"/>
                </a:solidFill>
                <a:latin typeface="+mj-lt"/>
              </a:rPr>
              <a:t>NEXT</a:t>
            </a:r>
            <a:endParaRPr lang="es-ES" sz="1795" b="1" dirty="0">
              <a:solidFill>
                <a:prstClr val="white"/>
              </a:solidFill>
              <a:latin typeface="+mj-lt"/>
            </a:endParaRPr>
          </a:p>
        </p:txBody>
      </p:sp>
      <p:pic>
        <p:nvPicPr>
          <p:cNvPr id="1054" name="Picture 10" descr="https://encrypted-tbn1.gstatic.com/images?q=tbn:ANd9GcRPq2XG3GtOVrR8ZoLzOzU7W8oPc2t3cVJhJXXb8O-AwzFPWDV9Xw"/>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92982" l="1810" r="76471">
                        <a14:foregroundMark x1="29412" y1="13596" x2="34389" y2="16228"/>
                        <a14:foregroundMark x1="39367" y1="18421" x2="47511" y2="16228"/>
                        <a14:foregroundMark x1="26697" y1="13158" x2="29864" y2="11404"/>
                        <a14:foregroundMark x1="30769" y1="10965" x2="34389" y2="12281"/>
                        <a14:foregroundMark x1="44796" y1="12719" x2="40724" y2="14474"/>
                        <a14:foregroundMark x1="47511" y1="11842" x2="50679" y2="12281"/>
                        <a14:foregroundMark x1="38462" y1="35965" x2="38914" y2="36842"/>
                        <a14:foregroundMark x1="42081" y1="36404" x2="41176" y2="37281"/>
                        <a14:foregroundMark x1="44796" y1="75877" x2="49774" y2="73246"/>
                        <a14:foregroundMark x1="56561" y1="68860" x2="54299" y2="70175"/>
                        <a14:foregroundMark x1="54751" y1="34649" x2="58824" y2="32895"/>
                        <a14:foregroundMark x1="59729" y1="32895" x2="61086" y2="32895"/>
                        <a14:foregroundMark x1="61086" y1="33772" x2="57919" y2="37719"/>
                        <a14:foregroundMark x1="59276" y1="36842" x2="59729" y2="37281"/>
                        <a14:foregroundMark x1="39819" y1="82895" x2="44344" y2="80263"/>
                        <a14:foregroundMark x1="59729" y1="72807" x2="57466" y2="72368"/>
                        <a14:foregroundMark x1="57014" y1="25439" x2="54299" y2="27632"/>
                        <a14:foregroundMark x1="57919" y1="20614" x2="58371" y2="20614"/>
                        <a14:foregroundMark x1="59276" y1="47807" x2="60181" y2="51754"/>
                        <a14:foregroundMark x1="60181" y1="38158" x2="57466" y2="40351"/>
                        <a14:foregroundMark x1="9955" y1="18421" x2="16290" y2="19737"/>
                        <a14:foregroundMark x1="14480" y1="26754" x2="18552" y2="26316"/>
                        <a14:foregroundMark x1="32579" y1="21930" x2="32579" y2="21930"/>
                        <a14:foregroundMark x1="57466" y1="25000" x2="53394" y2="27632"/>
                        <a14:foregroundMark x1="55656" y1="26316" x2="55656" y2="26316"/>
                        <a14:foregroundMark x1="54751" y1="27193" x2="54751" y2="27193"/>
                        <a14:foregroundMark x1="55204" y1="26754" x2="55204" y2="26754"/>
                        <a14:foregroundMark x1="55204" y1="27193" x2="55204" y2="27193"/>
                        <a14:foregroundMark x1="56109" y1="26316" x2="56109" y2="26316"/>
                        <a14:backgroundMark x1="53846" y1="29386" x2="59276" y2="26754"/>
                        <a14:backgroundMark x1="54299" y1="32895" x2="57466" y2="32456"/>
                        <a14:backgroundMark x1="72398" y1="25439" x2="72398" y2="31140"/>
                        <a14:backgroundMark x1="73303" y1="28070" x2="71493" y2="32456"/>
                        <a14:backgroundMark x1="67421" y1="29386" x2="65158" y2="37719"/>
                        <a14:backgroundMark x1="62443" y1="46053" x2="61538" y2="48684"/>
                        <a14:backgroundMark x1="24434" y1="82456" x2="27149" y2="84211"/>
                        <a14:backgroundMark x1="45249" y1="81579" x2="41176" y2="85965"/>
                        <a14:backgroundMark x1="57014" y1="77632" x2="62443" y2="80702"/>
                        <a14:backgroundMark x1="47511" y1="76754" x2="51131" y2="75000"/>
                        <a14:backgroundMark x1="44344" y1="77193" x2="45701" y2="77193"/>
                        <a14:backgroundMark x1="52489" y1="73684" x2="52036" y2="74123"/>
                        <a14:backgroundMark x1="56561" y1="70614" x2="57466" y2="70614"/>
                        <a14:backgroundMark x1="30769" y1="10526" x2="29412" y2="10965"/>
                        <a14:backgroundMark x1="55204" y1="28070" x2="54299" y2="28070"/>
                        <a14:backgroundMark x1="57466" y1="25877" x2="56561" y2="27193"/>
                        <a14:backgroundMark x1="58371" y1="20175" x2="58371" y2="20175"/>
                        <a14:backgroundMark x1="59276" y1="40789" x2="58824" y2="41667"/>
                        <a14:backgroundMark x1="60181" y1="39912" x2="59276" y2="40351"/>
                        <a14:backgroundMark x1="60633" y1="39035" x2="60633" y2="39035"/>
                        <a14:backgroundMark x1="60633" y1="36842" x2="60633" y2="36842"/>
                        <a14:backgroundMark x1="44796" y1="11404" x2="44796" y2="11404"/>
                        <a14:backgroundMark x1="47059" y1="10965" x2="47059" y2="10965"/>
                      </a14:backgroundRemoval>
                    </a14:imgEffect>
                    <a14:imgEffect>
                      <a14:saturation sat="400000"/>
                    </a14:imgEffect>
                    <a14:imgEffect>
                      <a14:sharpenSoften amount="25000"/>
                    </a14:imgEffect>
                  </a14:imgLayer>
                </a14:imgProps>
              </a:ext>
              <a:ext uri="{28A0092B-C50C-407E-A947-70E740481C1C}">
                <a14:useLocalDpi xmlns:a14="http://schemas.microsoft.com/office/drawing/2010/main" val="0"/>
              </a:ext>
            </a:extLst>
          </a:blip>
          <a:srcRect l="3456" r="21503" b="11201"/>
          <a:stretch>
            <a:fillRect/>
          </a:stretch>
        </p:blipFill>
        <p:spPr bwMode="auto">
          <a:xfrm>
            <a:off x="4332096" y="818363"/>
            <a:ext cx="1556958" cy="190078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4799095" y="1444412"/>
            <a:ext cx="491696" cy="287207"/>
            <a:chOff x="1522515" y="3573016"/>
            <a:chExt cx="492914" cy="287918"/>
          </a:xfrm>
        </p:grpSpPr>
        <p:sp>
          <p:nvSpPr>
            <p:cNvPr id="3" name="2 Forma libre"/>
            <p:cNvSpPr/>
            <p:nvPr/>
          </p:nvSpPr>
          <p:spPr>
            <a:xfrm>
              <a:off x="1522515" y="3573016"/>
              <a:ext cx="492914" cy="261318"/>
            </a:xfrm>
            <a:custGeom>
              <a:avLst/>
              <a:gdLst>
                <a:gd name="connsiteX0" fmla="*/ 114039 w 492914"/>
                <a:gd name="connsiteY0" fmla="*/ 1239 h 261318"/>
                <a:gd name="connsiteX1" fmla="*/ 18789 w 492914"/>
                <a:gd name="connsiteY1" fmla="*/ 20289 h 261318"/>
                <a:gd name="connsiteX2" fmla="*/ 9264 w 492914"/>
                <a:gd name="connsiteY2" fmla="*/ 86964 h 261318"/>
                <a:gd name="connsiteX3" fmla="*/ 123564 w 492914"/>
                <a:gd name="connsiteY3" fmla="*/ 239364 h 261318"/>
                <a:gd name="connsiteX4" fmla="*/ 275964 w 492914"/>
                <a:gd name="connsiteY4" fmla="*/ 258414 h 261318"/>
                <a:gd name="connsiteX5" fmla="*/ 485514 w 492914"/>
                <a:gd name="connsiteY5" fmla="*/ 220314 h 261318"/>
                <a:gd name="connsiteX6" fmla="*/ 437889 w 492914"/>
                <a:gd name="connsiteY6" fmla="*/ 163164 h 261318"/>
                <a:gd name="connsiteX7" fmla="*/ 361689 w 492914"/>
                <a:gd name="connsiteY7" fmla="*/ 106014 h 261318"/>
                <a:gd name="connsiteX8" fmla="*/ 247389 w 492914"/>
                <a:gd name="connsiteY8" fmla="*/ 48864 h 261318"/>
                <a:gd name="connsiteX9" fmla="*/ 114039 w 492914"/>
                <a:gd name="connsiteY9" fmla="*/ 1239 h 26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914" h="261318">
                  <a:moveTo>
                    <a:pt x="114039" y="1239"/>
                  </a:moveTo>
                  <a:cubicBezTo>
                    <a:pt x="75939" y="-3524"/>
                    <a:pt x="36251" y="6002"/>
                    <a:pt x="18789" y="20289"/>
                  </a:cubicBezTo>
                  <a:cubicBezTo>
                    <a:pt x="1327" y="34576"/>
                    <a:pt x="-8198" y="50452"/>
                    <a:pt x="9264" y="86964"/>
                  </a:cubicBezTo>
                  <a:cubicBezTo>
                    <a:pt x="26726" y="123476"/>
                    <a:pt x="79114" y="210789"/>
                    <a:pt x="123564" y="239364"/>
                  </a:cubicBezTo>
                  <a:cubicBezTo>
                    <a:pt x="168014" y="267939"/>
                    <a:pt x="215639" y="261589"/>
                    <a:pt x="275964" y="258414"/>
                  </a:cubicBezTo>
                  <a:cubicBezTo>
                    <a:pt x="336289" y="255239"/>
                    <a:pt x="458527" y="236189"/>
                    <a:pt x="485514" y="220314"/>
                  </a:cubicBezTo>
                  <a:cubicBezTo>
                    <a:pt x="512502" y="204439"/>
                    <a:pt x="458526" y="182214"/>
                    <a:pt x="437889" y="163164"/>
                  </a:cubicBezTo>
                  <a:cubicBezTo>
                    <a:pt x="417252" y="144114"/>
                    <a:pt x="393439" y="125064"/>
                    <a:pt x="361689" y="106014"/>
                  </a:cubicBezTo>
                  <a:cubicBezTo>
                    <a:pt x="329939" y="86964"/>
                    <a:pt x="291839" y="63151"/>
                    <a:pt x="247389" y="48864"/>
                  </a:cubicBezTo>
                  <a:cubicBezTo>
                    <a:pt x="202939" y="34577"/>
                    <a:pt x="152139" y="6002"/>
                    <a:pt x="114039" y="1239"/>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mj-lt"/>
              </a:endParaRPr>
            </a:p>
          </p:txBody>
        </p:sp>
        <p:sp>
          <p:nvSpPr>
            <p:cNvPr id="4" name="3 Luna"/>
            <p:cNvSpPr/>
            <p:nvPr/>
          </p:nvSpPr>
          <p:spPr>
            <a:xfrm rot="16431607">
              <a:off x="1630110" y="3548313"/>
              <a:ext cx="227241" cy="398001"/>
            </a:xfrm>
            <a:prstGeom prst="moon">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mj-lt"/>
              </a:endParaRPr>
            </a:p>
          </p:txBody>
        </p:sp>
      </p:grpSp>
      <p:pic>
        <p:nvPicPr>
          <p:cNvPr id="3076" name="Picture 4" descr="http://www.wpclipart.com/cartoon/animals/bird/birds_3/pirate_parrot.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38308" y1="11944" x2="42786" y2="8665"/>
                        <a14:foregroundMark x1="53980" y1="10539" x2="58706" y2="16159"/>
                        <a14:foregroundMark x1="57711" y1="10070" x2="59204" y2="11241"/>
                        <a14:foregroundMark x1="56965" y1="7963" x2="52736" y2="9368"/>
                        <a14:foregroundMark x1="54975" y1="13349" x2="56965" y2="17564"/>
                        <a14:foregroundMark x1="56965" y1="2576" x2="65174" y2="8197"/>
                        <a14:foregroundMark x1="65174" y1="6792" x2="71642" y2="18735"/>
                        <a14:foregroundMark x1="53980" y1="3279" x2="47015" y2="5386"/>
                        <a14:foregroundMark x1="73881" y1="12881" x2="76617" y2="10773"/>
                        <a14:foregroundMark x1="75124" y1="16862" x2="77363" y2="18267"/>
                        <a14:foregroundMark x1="79353" y1="11475" x2="81841" y2="10773"/>
                        <a14:foregroundMark x1="79602" y1="19672" x2="78607" y2="18735"/>
                        <a14:foregroundMark x1="73134" y1="15457" x2="72886" y2="18033"/>
                        <a14:foregroundMark x1="57711" y1="13583" x2="58458" y2="15691"/>
                        <a14:foregroundMark x1="61194" y1="12881" x2="58706" y2="18033"/>
                        <a14:foregroundMark x1="43284" y1="38642" x2="46020" y2="35363"/>
                      </a14:backgroundRemoval>
                    </a14:imgEffect>
                  </a14:imgLayer>
                </a14:imgProps>
              </a:ext>
              <a:ext uri="{28A0092B-C50C-407E-A947-70E740481C1C}">
                <a14:useLocalDpi xmlns:a14="http://schemas.microsoft.com/office/drawing/2010/main" val="0"/>
              </a:ext>
            </a:extLst>
          </a:blip>
          <a:srcRect/>
          <a:stretch>
            <a:fillRect/>
          </a:stretch>
        </p:blipFill>
        <p:spPr bwMode="auto">
          <a:xfrm>
            <a:off x="6498135" y="771298"/>
            <a:ext cx="660234" cy="701292"/>
          </a:xfrm>
          <a:prstGeom prst="rect">
            <a:avLst/>
          </a:prstGeom>
          <a:noFill/>
          <a:effectLst>
            <a:glow rad="25400">
              <a:schemeClr val="tx1"/>
            </a:glow>
          </a:effectLst>
          <a:extLst>
            <a:ext uri="{909E8E84-426E-40DD-AFC4-6F175D3DCCD1}">
              <a14:hiddenFill xmlns:a14="http://schemas.microsoft.com/office/drawing/2010/main">
                <a:solidFill>
                  <a:srgbClr val="FFFFFF"/>
                </a:solidFill>
              </a14:hiddenFill>
            </a:ext>
          </a:extLst>
        </p:spPr>
      </p:pic>
      <p:pic>
        <p:nvPicPr>
          <p:cNvPr id="16" name="Picture 2" descr="http://us.cdn4.123rf.com/168nwm/polkan/polkan1112/polkan111200296/11592914-ilustracion-de-la-armada-pirata-con-espada-y-pistola.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99405" l="0" r="100000">
                        <a14:foregroundMark x1="84211" y1="29762" x2="86466" y2="39881"/>
                        <a14:foregroundMark x1="83459" y1="44048" x2="81955" y2="5119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262148">
            <a:off x="5932405" y="1921027"/>
            <a:ext cx="1263691" cy="15962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3237196" y="5749457"/>
            <a:ext cx="7303064" cy="967240"/>
          </a:xfrm>
          <a:prstGeom prst="roundRect">
            <a:avLst>
              <a:gd name="adj" fmla="val 38104"/>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2793" b="1" dirty="0">
              <a:solidFill>
                <a:prstClr val="black"/>
              </a:solidFill>
              <a:effectLst>
                <a:outerShdw blurRad="38100" dist="38100" dir="2700000" algn="tl">
                  <a:srgbClr val="000000">
                    <a:alpha val="43137"/>
                  </a:srgbClr>
                </a:outerShdw>
              </a:effectLst>
              <a:latin typeface="+mj-lt"/>
            </a:endParaRPr>
          </a:p>
        </p:txBody>
      </p:sp>
      <p:sp>
        <p:nvSpPr>
          <p:cNvPr id="9" name="8 CuadroTexto"/>
          <p:cNvSpPr txBox="1"/>
          <p:nvPr/>
        </p:nvSpPr>
        <p:spPr>
          <a:xfrm>
            <a:off x="2984079" y="5985823"/>
            <a:ext cx="7688344" cy="954107"/>
          </a:xfrm>
          <a:prstGeom prst="rect">
            <a:avLst/>
          </a:prstGeom>
          <a:noFill/>
        </p:spPr>
        <p:txBody>
          <a:bodyPr wrap="square" rtlCol="0">
            <a:spAutoFit/>
          </a:bodyPr>
          <a:lstStyle/>
          <a:p>
            <a:pPr algn="ctr" defTabSz="912091">
              <a:buClrTx/>
              <a:defRPr/>
            </a:pPr>
            <a:r>
              <a:rPr lang="en-US" sz="2800" b="1">
                <a:solidFill>
                  <a:prstClr val="black"/>
                </a:solidFill>
                <a:effectLst>
                  <a:outerShdw blurRad="38100" dist="38100" dir="2700000" algn="tl">
                    <a:srgbClr val="000000">
                      <a:alpha val="43137"/>
                    </a:srgbClr>
                  </a:outerShdw>
                </a:effectLst>
                <a:latin typeface="+mj-lt"/>
                <a:ea typeface="+mn-ea"/>
              </a:rPr>
              <a:t>Đâu là đặc điểm của khủng long?</a:t>
            </a:r>
            <a:endParaRPr lang="es-ES" sz="2800" b="1" dirty="0">
              <a:solidFill>
                <a:prstClr val="black"/>
              </a:solidFill>
              <a:effectLst>
                <a:outerShdw blurRad="38100" dist="38100" dir="2700000" algn="tl">
                  <a:srgbClr val="000000">
                    <a:alpha val="43137"/>
                  </a:srgbClr>
                </a:outerShdw>
              </a:effectLst>
              <a:latin typeface="+mj-lt"/>
              <a:ea typeface="+mn-ea"/>
            </a:endParaRPr>
          </a:p>
        </p:txBody>
      </p:sp>
    </p:spTree>
    <p:extLst>
      <p:ext uri="{BB962C8B-B14F-4D97-AF65-F5344CB8AC3E}">
        <p14:creationId xmlns:p14="http://schemas.microsoft.com/office/powerpoint/2010/main" val="20039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054"/>
                                        </p:tgtEl>
                                        <p:attrNameLst>
                                          <p:attrName>r</p:attrName>
                                        </p:attrNameLst>
                                      </p:cBhvr>
                                    </p:animRot>
                                    <p:animRot by="-240000">
                                      <p:cBhvr>
                                        <p:cTn id="7" dur="200" fill="hold">
                                          <p:stCondLst>
                                            <p:cond delay="200"/>
                                          </p:stCondLst>
                                        </p:cTn>
                                        <p:tgtEl>
                                          <p:spTgt spid="1054"/>
                                        </p:tgtEl>
                                        <p:attrNameLst>
                                          <p:attrName>r</p:attrName>
                                        </p:attrNameLst>
                                      </p:cBhvr>
                                    </p:animRot>
                                    <p:animRot by="240000">
                                      <p:cBhvr>
                                        <p:cTn id="8" dur="200" fill="hold">
                                          <p:stCondLst>
                                            <p:cond delay="400"/>
                                          </p:stCondLst>
                                        </p:cTn>
                                        <p:tgtEl>
                                          <p:spTgt spid="1054"/>
                                        </p:tgtEl>
                                        <p:attrNameLst>
                                          <p:attrName>r</p:attrName>
                                        </p:attrNameLst>
                                      </p:cBhvr>
                                    </p:animRot>
                                    <p:animRot by="-240000">
                                      <p:cBhvr>
                                        <p:cTn id="9" dur="200" fill="hold">
                                          <p:stCondLst>
                                            <p:cond delay="600"/>
                                          </p:stCondLst>
                                        </p:cTn>
                                        <p:tgtEl>
                                          <p:spTgt spid="1054"/>
                                        </p:tgtEl>
                                        <p:attrNameLst>
                                          <p:attrName>r</p:attrName>
                                        </p:attrNameLst>
                                      </p:cBhvr>
                                    </p:animRot>
                                    <p:animRot by="120000">
                                      <p:cBhvr>
                                        <p:cTn id="10" dur="200" fill="hold">
                                          <p:stCondLst>
                                            <p:cond delay="800"/>
                                          </p:stCondLst>
                                        </p:cTn>
                                        <p:tgtEl>
                                          <p:spTgt spid="1054"/>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80">
                                          <p:stCondLst>
                                            <p:cond delay="0"/>
                                          </p:stCondLst>
                                        </p:cTn>
                                        <p:tgtEl>
                                          <p:spTgt spid="9">
                                            <p:txEl>
                                              <p:pRg st="0" end="0"/>
                                            </p:txEl>
                                          </p:spTgt>
                                        </p:tgtEl>
                                      </p:cBhvr>
                                    </p:animEffect>
                                    <p:anim calcmode="lin" valueType="num">
                                      <p:cBhvr>
                                        <p:cTn id="14"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xEl>
                                              <p:pRg st="0" end="0"/>
                                            </p:txEl>
                                          </p:spTgt>
                                        </p:tgtEl>
                                      </p:cBhvr>
                                      <p:to x="100000" y="60000"/>
                                    </p:animScale>
                                    <p:animScale>
                                      <p:cBhvr>
                                        <p:cTn id="20" dur="166" decel="50000">
                                          <p:stCondLst>
                                            <p:cond delay="676"/>
                                          </p:stCondLst>
                                        </p:cTn>
                                        <p:tgtEl>
                                          <p:spTgt spid="9">
                                            <p:txEl>
                                              <p:pRg st="0" end="0"/>
                                            </p:txEl>
                                          </p:spTgt>
                                        </p:tgtEl>
                                      </p:cBhvr>
                                      <p:to x="100000" y="100000"/>
                                    </p:animScale>
                                    <p:animScale>
                                      <p:cBhvr>
                                        <p:cTn id="21" dur="26">
                                          <p:stCondLst>
                                            <p:cond delay="1312"/>
                                          </p:stCondLst>
                                        </p:cTn>
                                        <p:tgtEl>
                                          <p:spTgt spid="9">
                                            <p:txEl>
                                              <p:pRg st="0" end="0"/>
                                            </p:txEl>
                                          </p:spTgt>
                                        </p:tgtEl>
                                      </p:cBhvr>
                                      <p:to x="100000" y="80000"/>
                                    </p:animScale>
                                    <p:animScale>
                                      <p:cBhvr>
                                        <p:cTn id="22" dur="166" decel="50000">
                                          <p:stCondLst>
                                            <p:cond delay="1338"/>
                                          </p:stCondLst>
                                        </p:cTn>
                                        <p:tgtEl>
                                          <p:spTgt spid="9">
                                            <p:txEl>
                                              <p:pRg st="0" end="0"/>
                                            </p:txEl>
                                          </p:spTgt>
                                        </p:tgtEl>
                                      </p:cBhvr>
                                      <p:to x="100000" y="100000"/>
                                    </p:animScale>
                                    <p:animScale>
                                      <p:cBhvr>
                                        <p:cTn id="23" dur="26">
                                          <p:stCondLst>
                                            <p:cond delay="1642"/>
                                          </p:stCondLst>
                                        </p:cTn>
                                        <p:tgtEl>
                                          <p:spTgt spid="9">
                                            <p:txEl>
                                              <p:pRg st="0" end="0"/>
                                            </p:txEl>
                                          </p:spTgt>
                                        </p:tgtEl>
                                      </p:cBhvr>
                                      <p:to x="100000" y="90000"/>
                                    </p:animScale>
                                    <p:animScale>
                                      <p:cBhvr>
                                        <p:cTn id="24" dur="166" decel="50000">
                                          <p:stCondLst>
                                            <p:cond delay="1668"/>
                                          </p:stCondLst>
                                        </p:cTn>
                                        <p:tgtEl>
                                          <p:spTgt spid="9">
                                            <p:txEl>
                                              <p:pRg st="0" end="0"/>
                                            </p:txEl>
                                          </p:spTgt>
                                        </p:tgtEl>
                                      </p:cBhvr>
                                      <p:to x="100000" y="100000"/>
                                    </p:animScale>
                                    <p:animScale>
                                      <p:cBhvr>
                                        <p:cTn id="25" dur="26">
                                          <p:stCondLst>
                                            <p:cond delay="1808"/>
                                          </p:stCondLst>
                                        </p:cTn>
                                        <p:tgtEl>
                                          <p:spTgt spid="9">
                                            <p:txEl>
                                              <p:pRg st="0" end="0"/>
                                            </p:txEl>
                                          </p:spTgt>
                                        </p:tgtEl>
                                      </p:cBhvr>
                                      <p:to x="100000" y="95000"/>
                                    </p:animScale>
                                    <p:animScale>
                                      <p:cBhvr>
                                        <p:cTn id="26" dur="166" decel="50000">
                                          <p:stCondLst>
                                            <p:cond delay="1834"/>
                                          </p:stCondLst>
                                        </p:cTn>
                                        <p:tgtEl>
                                          <p:spTgt spid="9">
                                            <p:txEl>
                                              <p:pRg st="0" end="0"/>
                                            </p:txEl>
                                          </p:spTgt>
                                        </p:tgtEl>
                                      </p:cBhvr>
                                      <p:to x="100000" y="100000"/>
                                    </p:animScale>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grpId="1" nodeType="withEffect">
                                  <p:stCondLst>
                                    <p:cond delay="0"/>
                                  </p:stCondLst>
                                  <p:childTnLst>
                                    <p:animEffect transition="out" filter="fade">
                                      <p:cBhvr>
                                        <p:cTn id="43" dur="750" tmFilter="0, 0; .2, .5; .8, .5; 1, 0"/>
                                        <p:tgtEl>
                                          <p:spTgt spid="6"/>
                                        </p:tgtEl>
                                      </p:cBhvr>
                                    </p:animEffect>
                                    <p:animScale>
                                      <p:cBhvr>
                                        <p:cTn id="44" dur="375" autoRev="1" fill="hold"/>
                                        <p:tgtEl>
                                          <p:spTgt spid="6"/>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3" name="Beep_right.wav"/>
                                        </p:tgtEl>
                                      </p:cMediaNode>
                                    </p:audio>
                                  </p:subTnLst>
                                </p:cTn>
                              </p:par>
                              <p:par>
                                <p:cTn id="45" presetID="3" presetClass="emph" presetSubtype="2" fill="hold" grpId="2" nodeType="withEffect">
                                  <p:stCondLst>
                                    <p:cond delay="0"/>
                                  </p:stCondLst>
                                  <p:childTnLst>
                                    <p:animClr clrSpc="rgb" dir="cw">
                                      <p:cBhvr override="childStyle">
                                        <p:cTn id="46" dur="1000" fill="hold"/>
                                        <p:tgtEl>
                                          <p:spTgt spid="6"/>
                                        </p:tgtEl>
                                        <p:attrNameLst>
                                          <p:attrName>style.color</p:attrName>
                                        </p:attrNameLst>
                                      </p:cBhvr>
                                      <p:to>
                                        <a:srgbClr val="CC3300"/>
                                      </p:to>
                                    </p:animClr>
                                  </p:childTnLst>
                                </p:cTn>
                              </p:par>
                              <p:par>
                                <p:cTn id="47" presetID="10" presetClass="exit" presetSubtype="0" fill="hold" grpId="1"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3.61111E-6 1.38728E-6 L -0.00382 0.31607 " pathEditMode="relative" rAng="0" ptsTypes="AA">
                                      <p:cBhvr>
                                        <p:cTn id="51" dur="1250" fill="hold"/>
                                        <p:tgtEl>
                                          <p:spTgt spid="1054"/>
                                        </p:tgtEl>
                                        <p:attrNameLst>
                                          <p:attrName>ppt_x</p:attrName>
                                          <p:attrName>ppt_y</p:attrName>
                                        </p:attrNameLst>
                                      </p:cBhvr>
                                      <p:rCtr x="-191" y="15792"/>
                                    </p:animMotion>
                                  </p:childTnLst>
                                  <p:subTnLst>
                                    <p:audio>
                                      <p:cMediaNode>
                                        <p:cTn display="0" masterRel="sameClick">
                                          <p:stCondLst>
                                            <p:cond evt="begin" delay="0">
                                              <p:tn val="50"/>
                                            </p:cond>
                                          </p:stCondLst>
                                          <p:endCondLst>
                                            <p:cond evt="onStopAudio" delay="0">
                                              <p:tgtEl>
                                                <p:sldTgt/>
                                              </p:tgtEl>
                                            </p:cond>
                                          </p:endCondLst>
                                        </p:cTn>
                                        <p:tgtEl>
                                          <p:sndTgt r:embed="rId4" name="ohmygod.wav"/>
                                        </p:tgtEl>
                                      </p:cMediaNode>
                                    </p:audio>
                                  </p:subTnLst>
                                </p:cTn>
                              </p:par>
                              <p:par>
                                <p:cTn id="52" presetID="22" presetClass="entr" presetSubtype="4"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1000"/>
                            </p:stCondLst>
                            <p:childTnLst>
                              <p:par>
                                <p:cTn id="56" presetID="1" presetClass="exit" presetSubtype="0" fill="hold" nodeType="afterEffect">
                                  <p:stCondLst>
                                    <p:cond delay="0"/>
                                  </p:stCondLst>
                                  <p:childTnLst>
                                    <p:set>
                                      <p:cBhvr>
                                        <p:cTn id="57" dur="1" fill="hold">
                                          <p:stCondLst>
                                            <p:cond delay="0"/>
                                          </p:stCondLst>
                                        </p:cTn>
                                        <p:tgtEl>
                                          <p:spTgt spid="1054"/>
                                        </p:tgtEl>
                                        <p:attrNameLst>
                                          <p:attrName>style.visibility</p:attrName>
                                        </p:attrNameLst>
                                      </p:cBhvr>
                                      <p:to>
                                        <p:strVal val="hidden"/>
                                      </p:to>
                                    </p:set>
                                  </p:childTnLst>
                                </p:cTn>
                              </p:par>
                            </p:childTnLst>
                          </p:cTn>
                        </p:par>
                        <p:par>
                          <p:cTn id="58" fill="hold">
                            <p:stCondLst>
                              <p:cond delay="1000"/>
                            </p:stCondLst>
                            <p:childTnLst>
                              <p:par>
                                <p:cTn id="59" presetID="22" presetClass="exit" presetSubtype="1" fill="hold" nodeType="afterEffect">
                                  <p:stCondLst>
                                    <p:cond delay="0"/>
                                  </p:stCondLst>
                                  <p:childTnLst>
                                    <p:animEffect transition="out" filter="wipe(up)">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par>
                          <p:cTn id="65" fill="hold">
                            <p:stCondLst>
                              <p:cond delay="1500"/>
                            </p:stCondLst>
                            <p:childTnLst>
                              <p:par>
                                <p:cTn id="66" presetID="53" presetClass="entr" presetSubtype="16" fill="hold" grpId="1"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childTnLst>
                    </p:cTn>
                  </p:par>
                </p:childTnLst>
              </p:cTn>
              <p:nextCondLst>
                <p:cond evt="onClick" delay="0">
                  <p:tgtEl>
                    <p:spTgt spid="5"/>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childTnLst>
                                </p:cTn>
                              </p:par>
                              <p:par>
                                <p:cTn id="76" presetID="3" presetClass="emph" presetSubtype="2" fill="hold" grpId="3" nodeType="withEffect">
                                  <p:stCondLst>
                                    <p:cond delay="0"/>
                                  </p:stCondLst>
                                  <p:childTnLst>
                                    <p:animClr clrSpc="rgb" dir="cw">
                                      <p:cBhvr override="childStyle">
                                        <p:cTn id="77" dur="500" fill="hold"/>
                                        <p:tgtEl>
                                          <p:spTgt spid="6"/>
                                        </p:tgtEl>
                                        <p:attrNameLst>
                                          <p:attrName>style.color</p:attrName>
                                        </p:attrNameLst>
                                      </p:cBhvr>
                                      <p:to>
                                        <a:schemeClr val="accent2"/>
                                      </p:to>
                                    </p:animClr>
                                  </p:childTnLst>
                                </p:cTn>
                              </p:par>
                              <p:par>
                                <p:cTn id="78" presetID="32" presetClass="emph" presetSubtype="0" repeatCount="indefinite" fill="hold" nodeType="withEffect">
                                  <p:stCondLst>
                                    <p:cond delay="0"/>
                                  </p:stCondLst>
                                  <p:childTnLst>
                                    <p:animRot by="120000">
                                      <p:cBhvr>
                                        <p:cTn id="79" dur="100" fill="hold">
                                          <p:stCondLst>
                                            <p:cond delay="0"/>
                                          </p:stCondLst>
                                        </p:cTn>
                                        <p:tgtEl>
                                          <p:spTgt spid="7"/>
                                        </p:tgtEl>
                                        <p:attrNameLst>
                                          <p:attrName>r</p:attrName>
                                        </p:attrNameLst>
                                      </p:cBhvr>
                                    </p:animRot>
                                    <p:animRot by="-240000">
                                      <p:cBhvr>
                                        <p:cTn id="80" dur="200" fill="hold">
                                          <p:stCondLst>
                                            <p:cond delay="200"/>
                                          </p:stCondLst>
                                        </p:cTn>
                                        <p:tgtEl>
                                          <p:spTgt spid="7"/>
                                        </p:tgtEl>
                                        <p:attrNameLst>
                                          <p:attrName>r</p:attrName>
                                        </p:attrNameLst>
                                      </p:cBhvr>
                                    </p:animRot>
                                    <p:animRot by="240000">
                                      <p:cBhvr>
                                        <p:cTn id="81" dur="200" fill="hold">
                                          <p:stCondLst>
                                            <p:cond delay="400"/>
                                          </p:stCondLst>
                                        </p:cTn>
                                        <p:tgtEl>
                                          <p:spTgt spid="7"/>
                                        </p:tgtEl>
                                        <p:attrNameLst>
                                          <p:attrName>r</p:attrName>
                                        </p:attrNameLst>
                                      </p:cBhvr>
                                    </p:animRot>
                                    <p:animRot by="-240000">
                                      <p:cBhvr>
                                        <p:cTn id="82" dur="200" fill="hold">
                                          <p:stCondLst>
                                            <p:cond delay="600"/>
                                          </p:stCondLst>
                                        </p:cTn>
                                        <p:tgtEl>
                                          <p:spTgt spid="7"/>
                                        </p:tgtEl>
                                        <p:attrNameLst>
                                          <p:attrName>r</p:attrName>
                                        </p:attrNameLst>
                                      </p:cBhvr>
                                    </p:animRot>
                                    <p:animRot by="120000">
                                      <p:cBhvr>
                                        <p:cTn id="83" dur="200" fill="hold">
                                          <p:stCondLst>
                                            <p:cond delay="800"/>
                                          </p:stCondLst>
                                        </p:cTn>
                                        <p:tgtEl>
                                          <p:spTgt spid="7"/>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5" name="oh-yeah.wav"/>
                                        </p:tgtEl>
                                      </p:cMediaNode>
                                    </p:audio>
                                  </p:subTnLst>
                                </p:cTn>
                              </p:par>
                              <p:par>
                                <p:cTn id="84" presetID="10" presetClass="exit" presetSubtype="0" fill="hold" grpId="2" nodeType="withEffect">
                                  <p:stCondLst>
                                    <p:cond delay="0"/>
                                  </p:stCondLst>
                                  <p:childTnLst>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par>
                                <p:cTn id="87" presetID="22" presetClass="entr" presetSubtype="8" fill="hold" grpId="1"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1000"/>
                                        <p:tgtEl>
                                          <p:spTgt spid="9"/>
                                        </p:tgtEl>
                                      </p:cBhvr>
                                    </p:animEffect>
                                  </p:childTnLst>
                                </p:cTn>
                              </p:par>
                            </p:childTnLst>
                          </p:cTn>
                        </p:par>
                        <p:par>
                          <p:cTn id="90" fill="hold">
                            <p:stCondLst>
                              <p:cond delay="1000"/>
                            </p:stCondLst>
                            <p:childTnLst>
                              <p:par>
                                <p:cTn id="91" presetID="2" presetClass="exit" presetSubtype="4" fill="hold" nodeType="afterEffect">
                                  <p:stCondLst>
                                    <p:cond delay="500"/>
                                  </p:stCondLst>
                                  <p:childTnLst>
                                    <p:anim calcmode="lin" valueType="num">
                                      <p:cBhvr additive="base">
                                        <p:cTn id="92" dur="1000"/>
                                        <p:tgtEl>
                                          <p:spTgt spid="16"/>
                                        </p:tgtEl>
                                        <p:attrNameLst>
                                          <p:attrName>ppt_x</p:attrName>
                                        </p:attrNameLst>
                                      </p:cBhvr>
                                      <p:tavLst>
                                        <p:tav tm="0">
                                          <p:val>
                                            <p:strVal val="ppt_x"/>
                                          </p:val>
                                        </p:tav>
                                        <p:tav tm="100000">
                                          <p:val>
                                            <p:strVal val="ppt_x"/>
                                          </p:val>
                                        </p:tav>
                                      </p:tavLst>
                                    </p:anim>
                                    <p:anim calcmode="lin" valueType="num">
                                      <p:cBhvr additive="base">
                                        <p:cTn id="93" dur="1000"/>
                                        <p:tgtEl>
                                          <p:spTgt spid="16"/>
                                        </p:tgtEl>
                                        <p:attrNameLst>
                                          <p:attrName>ppt_y</p:attrName>
                                        </p:attrNameLst>
                                      </p:cBhvr>
                                      <p:tavLst>
                                        <p:tav tm="0">
                                          <p:val>
                                            <p:strVal val="ppt_y"/>
                                          </p:val>
                                        </p:tav>
                                        <p:tav tm="100000">
                                          <p:val>
                                            <p:strVal val="1+ppt_h/2"/>
                                          </p:val>
                                        </p:tav>
                                      </p:tavLst>
                                    </p:anim>
                                    <p:set>
                                      <p:cBhvr>
                                        <p:cTn id="94"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6" name="water.wav"/>
                                        </p:tgtEl>
                                      </p:cMediaNode>
                                    </p:audio>
                                  </p:subTnLst>
                                </p:cTn>
                              </p:par>
                              <p:par>
                                <p:cTn id="95" presetID="8" presetClass="emph" presetSubtype="0" fill="hold" nodeType="withEffect">
                                  <p:stCondLst>
                                    <p:cond delay="500"/>
                                  </p:stCondLst>
                                  <p:childTnLst>
                                    <p:animRot by="21600000">
                                      <p:cBhvr>
                                        <p:cTn id="96" dur="2000" fill="hold"/>
                                        <p:tgtEl>
                                          <p:spTgt spid="16"/>
                                        </p:tgtEl>
                                        <p:attrNameLst>
                                          <p:attrName>r</p:attrName>
                                        </p:attrNameLst>
                                      </p:cBhvr>
                                    </p:animRot>
                                  </p:childTnLst>
                                </p:cTn>
                              </p:par>
                              <p:par>
                                <p:cTn id="97" presetID="53" presetClass="entr" presetSubtype="16"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fltVal val="0"/>
                                          </p:val>
                                        </p:tav>
                                        <p:tav tm="100000">
                                          <p:val>
                                            <p:strVal val="#ppt_h"/>
                                          </p:val>
                                        </p:tav>
                                      </p:tavLst>
                                    </p:anim>
                                    <p:animEffect transition="in" filter="fade">
                                      <p:cBhvr>
                                        <p:cTn id="101" dur="500"/>
                                        <p:tgtEl>
                                          <p:spTgt spid="1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5" grpId="2" animBg="1"/>
      <p:bldP spid="6" grpId="0" animBg="1"/>
      <p:bldP spid="6" grpId="1" animBg="1"/>
      <p:bldP spid="6" grpId="2" animBg="1"/>
      <p:bldP spid="6" grpId="3" animBg="1"/>
      <p:bldP spid="10" grpId="0" animBg="1"/>
      <p:bldP spid="10" grpId="1"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17000" b="-17000"/>
          </a:stretch>
        </a:blipFill>
        <a:effectLst/>
      </p:bgPr>
    </p:bg>
    <p:spTree>
      <p:nvGrpSpPr>
        <p:cNvPr id="1" name=""/>
        <p:cNvGrpSpPr/>
        <p:nvPr/>
      </p:nvGrpSpPr>
      <p:grpSpPr>
        <a:xfrm>
          <a:off x="0" y="0"/>
          <a:ext cx="0" cy="0"/>
          <a:chOff x="0" y="0"/>
          <a:chExt cx="0" cy="0"/>
        </a:xfrm>
      </p:grpSpPr>
      <p:grpSp>
        <p:nvGrpSpPr>
          <p:cNvPr id="2" name="1 Grupo"/>
          <p:cNvGrpSpPr/>
          <p:nvPr/>
        </p:nvGrpSpPr>
        <p:grpSpPr>
          <a:xfrm>
            <a:off x="2953565" y="3753837"/>
            <a:ext cx="3271015" cy="2664373"/>
            <a:chOff x="107503" y="3754641"/>
            <a:chExt cx="3279126" cy="2670981"/>
          </a:xfrm>
        </p:grpSpPr>
        <p:pic>
          <p:nvPicPr>
            <p:cNvPr id="68" name="29 Imagen"/>
            <p:cNvPicPr>
              <a:picLocks noChangeAspect="1"/>
            </p:cNvPicPr>
            <p:nvPr/>
          </p:nvPicPr>
          <p:blipFill rotWithShape="1">
            <a:blip r:embed="rId8"/>
            <a:srcRect t="-1" b="2000"/>
            <a:stretch>
              <a:fillRect/>
            </a:stretch>
          </p:blipFill>
          <p:spPr bwMode="auto">
            <a:xfrm rot="18788477" flipH="1">
              <a:off x="382096" y="3911234"/>
              <a:ext cx="2670981" cy="2357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http://image.shutterstock.com/display_pic_with_logo/437/125468420/stock-vector-text-illustration-of-a-pirate-ship-on-the-water-125468420.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0442" b="95580" l="0" r="100000"/>
                      </a14:imgEffect>
                      <a14:imgEffect>
                        <a14:brightnessContrast bright="40000" contrast="20000"/>
                      </a14:imgEffect>
                    </a14:imgLayer>
                  </a14:imgProps>
                </a:ext>
                <a:ext uri="{28A0092B-C50C-407E-A947-70E740481C1C}">
                  <a14:useLocalDpi xmlns:a14="http://schemas.microsoft.com/office/drawing/2010/main" val="0"/>
                </a:ext>
              </a:extLst>
            </a:blip>
            <a:srcRect l="-335" t="72643" r="-462" b="4329"/>
            <a:stretch>
              <a:fillRect/>
            </a:stretch>
          </p:blipFill>
          <p:spPr bwMode="auto">
            <a:xfrm>
              <a:off x="107503" y="5373216"/>
              <a:ext cx="3279126" cy="102476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Nube"/>
          <p:cNvSpPr/>
          <p:nvPr/>
        </p:nvSpPr>
        <p:spPr>
          <a:xfrm>
            <a:off x="944743" y="1062841"/>
            <a:ext cx="3134351" cy="1029810"/>
          </a:xfrm>
          <a:prstGeom prst="cloud">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76200"/>
        </p:spPr>
        <p:style>
          <a:lnRef idx="3">
            <a:schemeClr val="lt1"/>
          </a:lnRef>
          <a:fillRef idx="1">
            <a:schemeClr val="accent6"/>
          </a:fillRef>
          <a:effectRef idx="1">
            <a:schemeClr val="accent6"/>
          </a:effectRef>
          <a:fontRef idx="minor">
            <a:schemeClr val="lt1"/>
          </a:fontRef>
        </p:style>
        <p:txBody>
          <a:bodyPr rtlCol="0" anchor="ctr"/>
          <a:lstStyle/>
          <a:p>
            <a:pPr algn="ctr" defTabSz="912091">
              <a:buClrTx/>
              <a:defRPr/>
            </a:pPr>
            <a:r>
              <a:rPr lang="es-ES" altLang="es-ES" sz="3200" b="1" dirty="0" smtClean="0">
                <a:solidFill>
                  <a:srgbClr val="1F497D">
                    <a:lumMod val="60000"/>
                    <a:lumOff val="40000"/>
                  </a:srgbClr>
                </a:solidFill>
                <a:latin typeface="+mj-lt"/>
                <a:cs typeface="Aharoni" panose="02010803020104030203" pitchFamily="2" charset="-79"/>
              </a:rPr>
              <a:t>Sai</a:t>
            </a:r>
            <a:endParaRPr lang="en-US" altLang="es-ES" sz="3200" b="1" dirty="0" err="1">
              <a:solidFill>
                <a:srgbClr val="1F497D">
                  <a:lumMod val="60000"/>
                  <a:lumOff val="40000"/>
                </a:srgbClr>
              </a:solidFill>
              <a:latin typeface="+mj-lt"/>
              <a:cs typeface="Aharoni" panose="02010803020104030203" pitchFamily="2" charset="-79"/>
            </a:endParaRPr>
          </a:p>
        </p:txBody>
      </p:sp>
      <p:sp>
        <p:nvSpPr>
          <p:cNvPr id="6" name="5 Nube"/>
          <p:cNvSpPr/>
          <p:nvPr/>
        </p:nvSpPr>
        <p:spPr>
          <a:xfrm>
            <a:off x="1001145" y="2358954"/>
            <a:ext cx="2936803" cy="1018970"/>
          </a:xfrm>
          <a:prstGeom prst="cloud">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76200"/>
        </p:spPr>
        <p:style>
          <a:lnRef idx="3">
            <a:schemeClr val="lt1"/>
          </a:lnRef>
          <a:fillRef idx="1">
            <a:schemeClr val="accent6"/>
          </a:fillRef>
          <a:effectRef idx="1">
            <a:schemeClr val="accent6"/>
          </a:effectRef>
          <a:fontRef idx="minor">
            <a:schemeClr val="lt1"/>
          </a:fontRef>
        </p:style>
        <p:txBody>
          <a:bodyPr rtlCol="0" anchor="ctr"/>
          <a:lstStyle/>
          <a:p>
            <a:pPr algn="ctr" defTabSz="912091">
              <a:buClrTx/>
              <a:defRPr/>
            </a:pPr>
            <a:r>
              <a:rPr lang="es-ES" sz="3200" b="1" dirty="0" smtClean="0">
                <a:solidFill>
                  <a:srgbClr val="1F497D">
                    <a:lumMod val="60000"/>
                    <a:lumOff val="40000"/>
                  </a:srgbClr>
                </a:solidFill>
                <a:latin typeface="+mj-lt"/>
                <a:cs typeface="Aharoni" panose="02010803020104030203" pitchFamily="2" charset="-79"/>
              </a:rPr>
              <a:t>Đúng</a:t>
            </a:r>
            <a:endParaRPr lang="es-ES" sz="3200" b="1" dirty="0">
              <a:solidFill>
                <a:srgbClr val="1F497D">
                  <a:lumMod val="60000"/>
                  <a:lumOff val="40000"/>
                </a:srgbClr>
              </a:solidFill>
              <a:latin typeface="+mj-lt"/>
              <a:cs typeface="Aharoni" panose="02010803020104030203" pitchFamily="2" charset="-79"/>
            </a:endParaRPr>
          </a:p>
        </p:txBody>
      </p:sp>
      <p:sp>
        <p:nvSpPr>
          <p:cNvPr id="10" name="9 Flecha derecha">
            <a:hlinkClick r:id="" action="ppaction://hlinkshowjump?jump=nextslide"/>
          </p:cNvPr>
          <p:cNvSpPr/>
          <p:nvPr/>
        </p:nvSpPr>
        <p:spPr>
          <a:xfrm>
            <a:off x="9169604" y="5177600"/>
            <a:ext cx="1197717" cy="86195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2091">
              <a:buClrTx/>
              <a:defRPr/>
            </a:pPr>
            <a:r>
              <a:rPr lang="es-ES_tradnl" sz="1795" b="1" dirty="0">
                <a:solidFill>
                  <a:prstClr val="white"/>
                </a:solidFill>
                <a:latin typeface="+mj-lt"/>
              </a:rPr>
              <a:t>NEXT</a:t>
            </a:r>
            <a:endParaRPr lang="es-ES" sz="1795" b="1" dirty="0">
              <a:solidFill>
                <a:prstClr val="white"/>
              </a:solidFill>
              <a:latin typeface="+mj-lt"/>
            </a:endParaRPr>
          </a:p>
        </p:txBody>
      </p:sp>
      <p:pic>
        <p:nvPicPr>
          <p:cNvPr id="1054" name="Picture 10" descr="https://encrypted-tbn1.gstatic.com/images?q=tbn:ANd9GcRPq2XG3GtOVrR8ZoLzOzU7W8oPc2t3cVJhJXXb8O-AwzFPWDV9Xw"/>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92982" l="1810" r="76471">
                        <a14:foregroundMark x1="29412" y1="13596" x2="34389" y2="16228"/>
                        <a14:foregroundMark x1="39367" y1="18421" x2="47511" y2="16228"/>
                        <a14:foregroundMark x1="26697" y1="13158" x2="29864" y2="11404"/>
                        <a14:foregroundMark x1="30769" y1="10965" x2="34389" y2="12281"/>
                        <a14:foregroundMark x1="44796" y1="12719" x2="40724" y2="14474"/>
                        <a14:foregroundMark x1="47511" y1="11842" x2="50679" y2="12281"/>
                        <a14:foregroundMark x1="38462" y1="35965" x2="38914" y2="36842"/>
                        <a14:foregroundMark x1="42081" y1="36404" x2="41176" y2="37281"/>
                        <a14:foregroundMark x1="44796" y1="75877" x2="49774" y2="73246"/>
                        <a14:foregroundMark x1="56561" y1="68860" x2="54299" y2="70175"/>
                        <a14:foregroundMark x1="54751" y1="34649" x2="58824" y2="32895"/>
                        <a14:foregroundMark x1="59729" y1="32895" x2="61086" y2="32895"/>
                        <a14:foregroundMark x1="61086" y1="33772" x2="57919" y2="37719"/>
                        <a14:foregroundMark x1="59276" y1="36842" x2="59729" y2="37281"/>
                        <a14:foregroundMark x1="39819" y1="82895" x2="44344" y2="80263"/>
                        <a14:foregroundMark x1="59729" y1="72807" x2="57466" y2="72368"/>
                        <a14:foregroundMark x1="57014" y1="25439" x2="54299" y2="27632"/>
                        <a14:foregroundMark x1="57919" y1="20614" x2="58371" y2="20614"/>
                        <a14:foregroundMark x1="59276" y1="47807" x2="60181" y2="51754"/>
                        <a14:foregroundMark x1="60181" y1="38158" x2="57466" y2="40351"/>
                        <a14:foregroundMark x1="9955" y1="18421" x2="16290" y2="19737"/>
                        <a14:foregroundMark x1="14480" y1="26754" x2="18552" y2="26316"/>
                        <a14:foregroundMark x1="32579" y1="21930" x2="32579" y2="21930"/>
                        <a14:foregroundMark x1="57466" y1="25000" x2="53394" y2="27632"/>
                        <a14:foregroundMark x1="55656" y1="26316" x2="55656" y2="26316"/>
                        <a14:foregroundMark x1="54751" y1="27193" x2="54751" y2="27193"/>
                        <a14:foregroundMark x1="55204" y1="26754" x2="55204" y2="26754"/>
                        <a14:foregroundMark x1="55204" y1="27193" x2="55204" y2="27193"/>
                        <a14:foregroundMark x1="56109" y1="26316" x2="56109" y2="26316"/>
                        <a14:backgroundMark x1="53846" y1="29386" x2="59276" y2="26754"/>
                        <a14:backgroundMark x1="54299" y1="32895" x2="57466" y2="32456"/>
                        <a14:backgroundMark x1="72398" y1="25439" x2="72398" y2="31140"/>
                        <a14:backgroundMark x1="73303" y1="28070" x2="71493" y2="32456"/>
                        <a14:backgroundMark x1="67421" y1="29386" x2="65158" y2="37719"/>
                        <a14:backgroundMark x1="62443" y1="46053" x2="61538" y2="48684"/>
                        <a14:backgroundMark x1="24434" y1="82456" x2="27149" y2="84211"/>
                        <a14:backgroundMark x1="45249" y1="81579" x2="41176" y2="85965"/>
                        <a14:backgroundMark x1="57014" y1="77632" x2="62443" y2="80702"/>
                        <a14:backgroundMark x1="47511" y1="76754" x2="51131" y2="75000"/>
                        <a14:backgroundMark x1="44344" y1="77193" x2="45701" y2="77193"/>
                        <a14:backgroundMark x1="52489" y1="73684" x2="52036" y2="74123"/>
                        <a14:backgroundMark x1="56561" y1="70614" x2="57466" y2="70614"/>
                        <a14:backgroundMark x1="30769" y1="10526" x2="29412" y2="10965"/>
                        <a14:backgroundMark x1="55204" y1="28070" x2="54299" y2="28070"/>
                        <a14:backgroundMark x1="57466" y1="25877" x2="56561" y2="27193"/>
                        <a14:backgroundMark x1="58371" y1="20175" x2="58371" y2="20175"/>
                        <a14:backgroundMark x1="59276" y1="40789" x2="58824" y2="41667"/>
                        <a14:backgroundMark x1="60181" y1="39912" x2="59276" y2="40351"/>
                        <a14:backgroundMark x1="60633" y1="39035" x2="60633" y2="39035"/>
                        <a14:backgroundMark x1="60633" y1="36842" x2="60633" y2="36842"/>
                        <a14:backgroundMark x1="44796" y1="11404" x2="44796" y2="11404"/>
                        <a14:backgroundMark x1="47059" y1="10965" x2="47059" y2="10965"/>
                      </a14:backgroundRemoval>
                    </a14:imgEffect>
                    <a14:imgEffect>
                      <a14:saturation sat="400000"/>
                    </a14:imgEffect>
                    <a14:imgEffect>
                      <a14:sharpenSoften amount="25000"/>
                    </a14:imgEffect>
                  </a14:imgLayer>
                </a14:imgProps>
              </a:ext>
              <a:ext uri="{28A0092B-C50C-407E-A947-70E740481C1C}">
                <a14:useLocalDpi xmlns:a14="http://schemas.microsoft.com/office/drawing/2010/main" val="0"/>
              </a:ext>
            </a:extLst>
          </a:blip>
          <a:srcRect l="3456" r="21503" b="11201"/>
          <a:stretch>
            <a:fillRect/>
          </a:stretch>
        </p:blipFill>
        <p:spPr bwMode="auto">
          <a:xfrm>
            <a:off x="4332096" y="818363"/>
            <a:ext cx="1556958" cy="190078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4799095" y="1444412"/>
            <a:ext cx="491696" cy="287207"/>
            <a:chOff x="1522515" y="3573016"/>
            <a:chExt cx="492914" cy="287918"/>
          </a:xfrm>
        </p:grpSpPr>
        <p:sp>
          <p:nvSpPr>
            <p:cNvPr id="3" name="2 Forma libre"/>
            <p:cNvSpPr/>
            <p:nvPr/>
          </p:nvSpPr>
          <p:spPr>
            <a:xfrm>
              <a:off x="1522515" y="3573016"/>
              <a:ext cx="492914" cy="261318"/>
            </a:xfrm>
            <a:custGeom>
              <a:avLst/>
              <a:gdLst>
                <a:gd name="connsiteX0" fmla="*/ 114039 w 492914"/>
                <a:gd name="connsiteY0" fmla="*/ 1239 h 261318"/>
                <a:gd name="connsiteX1" fmla="*/ 18789 w 492914"/>
                <a:gd name="connsiteY1" fmla="*/ 20289 h 261318"/>
                <a:gd name="connsiteX2" fmla="*/ 9264 w 492914"/>
                <a:gd name="connsiteY2" fmla="*/ 86964 h 261318"/>
                <a:gd name="connsiteX3" fmla="*/ 123564 w 492914"/>
                <a:gd name="connsiteY3" fmla="*/ 239364 h 261318"/>
                <a:gd name="connsiteX4" fmla="*/ 275964 w 492914"/>
                <a:gd name="connsiteY4" fmla="*/ 258414 h 261318"/>
                <a:gd name="connsiteX5" fmla="*/ 485514 w 492914"/>
                <a:gd name="connsiteY5" fmla="*/ 220314 h 261318"/>
                <a:gd name="connsiteX6" fmla="*/ 437889 w 492914"/>
                <a:gd name="connsiteY6" fmla="*/ 163164 h 261318"/>
                <a:gd name="connsiteX7" fmla="*/ 361689 w 492914"/>
                <a:gd name="connsiteY7" fmla="*/ 106014 h 261318"/>
                <a:gd name="connsiteX8" fmla="*/ 247389 w 492914"/>
                <a:gd name="connsiteY8" fmla="*/ 48864 h 261318"/>
                <a:gd name="connsiteX9" fmla="*/ 114039 w 492914"/>
                <a:gd name="connsiteY9" fmla="*/ 1239 h 26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914" h="261318">
                  <a:moveTo>
                    <a:pt x="114039" y="1239"/>
                  </a:moveTo>
                  <a:cubicBezTo>
                    <a:pt x="75939" y="-3524"/>
                    <a:pt x="36251" y="6002"/>
                    <a:pt x="18789" y="20289"/>
                  </a:cubicBezTo>
                  <a:cubicBezTo>
                    <a:pt x="1327" y="34576"/>
                    <a:pt x="-8198" y="50452"/>
                    <a:pt x="9264" y="86964"/>
                  </a:cubicBezTo>
                  <a:cubicBezTo>
                    <a:pt x="26726" y="123476"/>
                    <a:pt x="79114" y="210789"/>
                    <a:pt x="123564" y="239364"/>
                  </a:cubicBezTo>
                  <a:cubicBezTo>
                    <a:pt x="168014" y="267939"/>
                    <a:pt x="215639" y="261589"/>
                    <a:pt x="275964" y="258414"/>
                  </a:cubicBezTo>
                  <a:cubicBezTo>
                    <a:pt x="336289" y="255239"/>
                    <a:pt x="458527" y="236189"/>
                    <a:pt x="485514" y="220314"/>
                  </a:cubicBezTo>
                  <a:cubicBezTo>
                    <a:pt x="512502" y="204439"/>
                    <a:pt x="458526" y="182214"/>
                    <a:pt x="437889" y="163164"/>
                  </a:cubicBezTo>
                  <a:cubicBezTo>
                    <a:pt x="417252" y="144114"/>
                    <a:pt x="393439" y="125064"/>
                    <a:pt x="361689" y="106014"/>
                  </a:cubicBezTo>
                  <a:cubicBezTo>
                    <a:pt x="329939" y="86964"/>
                    <a:pt x="291839" y="63151"/>
                    <a:pt x="247389" y="48864"/>
                  </a:cubicBezTo>
                  <a:cubicBezTo>
                    <a:pt x="202939" y="34577"/>
                    <a:pt x="152139" y="6002"/>
                    <a:pt x="114039" y="1239"/>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mj-lt"/>
              </a:endParaRPr>
            </a:p>
          </p:txBody>
        </p:sp>
        <p:sp>
          <p:nvSpPr>
            <p:cNvPr id="4" name="3 Luna"/>
            <p:cNvSpPr/>
            <p:nvPr/>
          </p:nvSpPr>
          <p:spPr>
            <a:xfrm rot="16431607">
              <a:off x="1630110" y="3548313"/>
              <a:ext cx="227241" cy="398001"/>
            </a:xfrm>
            <a:prstGeom prst="moon">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endParaRPr lang="es-ES" sz="1795">
                <a:solidFill>
                  <a:sysClr val="windowText" lastClr="000000"/>
                </a:solidFill>
                <a:latin typeface="+mj-lt"/>
              </a:endParaRPr>
            </a:p>
          </p:txBody>
        </p:sp>
      </p:grpSp>
      <p:pic>
        <p:nvPicPr>
          <p:cNvPr id="3076" name="Picture 4" descr="http://www.wpclipart.com/cartoon/animals/bird/birds_3/pirate_parrot.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38308" y1="11944" x2="42786" y2="8665"/>
                        <a14:foregroundMark x1="53980" y1="10539" x2="58706" y2="16159"/>
                        <a14:foregroundMark x1="57711" y1="10070" x2="59204" y2="11241"/>
                        <a14:foregroundMark x1="56965" y1="7963" x2="52736" y2="9368"/>
                        <a14:foregroundMark x1="54975" y1="13349" x2="56965" y2="17564"/>
                        <a14:foregroundMark x1="56965" y1="2576" x2="65174" y2="8197"/>
                        <a14:foregroundMark x1="65174" y1="6792" x2="71642" y2="18735"/>
                        <a14:foregroundMark x1="53980" y1="3279" x2="47015" y2="5386"/>
                        <a14:foregroundMark x1="73881" y1="12881" x2="76617" y2="10773"/>
                        <a14:foregroundMark x1="75124" y1="16862" x2="77363" y2="18267"/>
                        <a14:foregroundMark x1="79353" y1="11475" x2="81841" y2="10773"/>
                        <a14:foregroundMark x1="79602" y1="19672" x2="78607" y2="18735"/>
                        <a14:foregroundMark x1="73134" y1="15457" x2="72886" y2="18033"/>
                        <a14:foregroundMark x1="57711" y1="13583" x2="58458" y2="15691"/>
                        <a14:foregroundMark x1="61194" y1="12881" x2="58706" y2="18033"/>
                        <a14:foregroundMark x1="43284" y1="38642" x2="46020" y2="35363"/>
                      </a14:backgroundRemoval>
                    </a14:imgEffect>
                  </a14:imgLayer>
                </a14:imgProps>
              </a:ext>
              <a:ext uri="{28A0092B-C50C-407E-A947-70E740481C1C}">
                <a14:useLocalDpi xmlns:a14="http://schemas.microsoft.com/office/drawing/2010/main" val="0"/>
              </a:ext>
            </a:extLst>
          </a:blip>
          <a:srcRect/>
          <a:stretch>
            <a:fillRect/>
          </a:stretch>
        </p:blipFill>
        <p:spPr bwMode="auto">
          <a:xfrm>
            <a:off x="6498135" y="771298"/>
            <a:ext cx="660234" cy="701292"/>
          </a:xfrm>
          <a:prstGeom prst="rect">
            <a:avLst/>
          </a:prstGeom>
          <a:noFill/>
          <a:effectLst>
            <a:glow rad="25400">
              <a:schemeClr val="tx1"/>
            </a:glow>
          </a:effectLst>
          <a:extLst>
            <a:ext uri="{909E8E84-426E-40DD-AFC4-6F175D3DCCD1}">
              <a14:hiddenFill xmlns:a14="http://schemas.microsoft.com/office/drawing/2010/main">
                <a:solidFill>
                  <a:srgbClr val="FFFFFF"/>
                </a:solidFill>
              </a14:hiddenFill>
            </a:ext>
          </a:extLst>
        </p:spPr>
      </p:pic>
      <p:pic>
        <p:nvPicPr>
          <p:cNvPr id="16" name="Picture 2" descr="http://us.cdn4.123rf.com/168nwm/polkan/polkan1112/polkan111200296/11592914-ilustracion-de-la-armada-pirata-con-espada-y-pistola.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99405" l="0" r="100000">
                        <a14:foregroundMark x1="84211" y1="29762" x2="86466" y2="39881"/>
                        <a14:foregroundMark x1="83459" y1="44048" x2="81955" y2="5119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262148">
            <a:off x="5932405" y="1921027"/>
            <a:ext cx="1263691" cy="15962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2728307" y="6003813"/>
            <a:ext cx="6680177" cy="773650"/>
          </a:xfrm>
          <a:prstGeom prst="roundRect">
            <a:avLst>
              <a:gd name="adj" fmla="val 38104"/>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091">
              <a:buClrTx/>
              <a:defRPr/>
            </a:pPr>
            <a:r>
              <a:rPr lang="en-US" sz="2793" b="1" dirty="0" smtClean="0">
                <a:solidFill>
                  <a:prstClr val="black"/>
                </a:solidFill>
                <a:effectLst>
                  <a:outerShdw blurRad="38100" dist="38100" dir="2700000" algn="tl">
                    <a:srgbClr val="000000">
                      <a:alpha val="43137"/>
                    </a:srgbClr>
                  </a:outerShdw>
                </a:effectLst>
                <a:latin typeface="+mj-lt"/>
              </a:rPr>
              <a:t>Hỏi-đáp về đặc điểm một bộ phận của khủng long:</a:t>
            </a:r>
            <a:endParaRPr lang="es-ES" sz="2793" b="1" dirty="0">
              <a:solidFill>
                <a:prstClr val="black"/>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1619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054"/>
                                        </p:tgtEl>
                                        <p:attrNameLst>
                                          <p:attrName>r</p:attrName>
                                        </p:attrNameLst>
                                      </p:cBhvr>
                                    </p:animRot>
                                    <p:animRot by="-240000">
                                      <p:cBhvr>
                                        <p:cTn id="7" dur="200" fill="hold">
                                          <p:stCondLst>
                                            <p:cond delay="200"/>
                                          </p:stCondLst>
                                        </p:cTn>
                                        <p:tgtEl>
                                          <p:spTgt spid="1054"/>
                                        </p:tgtEl>
                                        <p:attrNameLst>
                                          <p:attrName>r</p:attrName>
                                        </p:attrNameLst>
                                      </p:cBhvr>
                                    </p:animRot>
                                    <p:animRot by="240000">
                                      <p:cBhvr>
                                        <p:cTn id="8" dur="200" fill="hold">
                                          <p:stCondLst>
                                            <p:cond delay="400"/>
                                          </p:stCondLst>
                                        </p:cTn>
                                        <p:tgtEl>
                                          <p:spTgt spid="1054"/>
                                        </p:tgtEl>
                                        <p:attrNameLst>
                                          <p:attrName>r</p:attrName>
                                        </p:attrNameLst>
                                      </p:cBhvr>
                                    </p:animRot>
                                    <p:animRot by="-240000">
                                      <p:cBhvr>
                                        <p:cTn id="9" dur="200" fill="hold">
                                          <p:stCondLst>
                                            <p:cond delay="600"/>
                                          </p:stCondLst>
                                        </p:cTn>
                                        <p:tgtEl>
                                          <p:spTgt spid="1054"/>
                                        </p:tgtEl>
                                        <p:attrNameLst>
                                          <p:attrName>r</p:attrName>
                                        </p:attrNameLst>
                                      </p:cBhvr>
                                    </p:animRot>
                                    <p:animRot by="120000">
                                      <p:cBhvr>
                                        <p:cTn id="10" dur="200" fill="hold">
                                          <p:stCondLst>
                                            <p:cond delay="800"/>
                                          </p:stCondLst>
                                        </p:cTn>
                                        <p:tgtEl>
                                          <p:spTgt spid="1054"/>
                                        </p:tgtEl>
                                        <p:attrNameLst>
                                          <p:attrName>r</p:attrName>
                                        </p:attrNameLst>
                                      </p:cBhvr>
                                    </p:animRo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grpId="1" nodeType="withEffect">
                                  <p:stCondLst>
                                    <p:cond delay="0"/>
                                  </p:stCondLst>
                                  <p:childTnLst>
                                    <p:animEffect transition="out" filter="fade">
                                      <p:cBhvr>
                                        <p:cTn id="27" dur="750" tmFilter="0, 0; .2, .5; .8, .5; 1, 0"/>
                                        <p:tgtEl>
                                          <p:spTgt spid="6"/>
                                        </p:tgtEl>
                                      </p:cBhvr>
                                    </p:animEffect>
                                    <p:animScale>
                                      <p:cBhvr>
                                        <p:cTn id="28" dur="375" autoRev="1" fill="hold"/>
                                        <p:tgtEl>
                                          <p:spTgt spid="6"/>
                                        </p:tgtEl>
                                      </p:cBhvr>
                                      <p:by x="105000" y="105000"/>
                                    </p:animScale>
                                  </p:childTnLst>
                                  <p:subTnLst>
                                    <p:audio>
                                      <p:cMediaNode>
                                        <p:cTn display="0" masterRel="sameClick">
                                          <p:stCondLst>
                                            <p:cond evt="begin" delay="0">
                                              <p:tn val="26"/>
                                            </p:cond>
                                          </p:stCondLst>
                                          <p:endCondLst>
                                            <p:cond evt="onStopAudio" delay="0">
                                              <p:tgtEl>
                                                <p:sldTgt/>
                                              </p:tgtEl>
                                            </p:cond>
                                          </p:endCondLst>
                                        </p:cTn>
                                        <p:tgtEl>
                                          <p:sndTgt r:embed="rId3" name="Beep_right.wav"/>
                                        </p:tgtEl>
                                      </p:cMediaNode>
                                    </p:audio>
                                  </p:subTnLst>
                                </p:cTn>
                              </p:par>
                              <p:par>
                                <p:cTn id="29" presetID="3" presetClass="emph" presetSubtype="2" fill="hold" grpId="2" nodeType="withEffect">
                                  <p:stCondLst>
                                    <p:cond delay="0"/>
                                  </p:stCondLst>
                                  <p:childTnLst>
                                    <p:animClr clrSpc="rgb" dir="cw">
                                      <p:cBhvr override="childStyle">
                                        <p:cTn id="30" dur="1000" fill="hold"/>
                                        <p:tgtEl>
                                          <p:spTgt spid="6"/>
                                        </p:tgtEl>
                                        <p:attrNameLst>
                                          <p:attrName>style.color</p:attrName>
                                        </p:attrNameLst>
                                      </p:cBhvr>
                                      <p:to>
                                        <a:srgbClr val="CC3300"/>
                                      </p:to>
                                    </p:animClr>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3.61111E-6 1.38728E-6 L -0.00382 0.31607 " pathEditMode="relative" rAng="0" ptsTypes="AA">
                                      <p:cBhvr>
                                        <p:cTn id="35" dur="1250" fill="hold"/>
                                        <p:tgtEl>
                                          <p:spTgt spid="1054"/>
                                        </p:tgtEl>
                                        <p:attrNameLst>
                                          <p:attrName>ppt_x</p:attrName>
                                          <p:attrName>ppt_y</p:attrName>
                                        </p:attrNameLst>
                                      </p:cBhvr>
                                      <p:rCtr x="-191" y="15792"/>
                                    </p:animMotion>
                                  </p:childTnLst>
                                  <p:subTnLst>
                                    <p:audio>
                                      <p:cMediaNode>
                                        <p:cTn display="0" masterRel="sameClick">
                                          <p:stCondLst>
                                            <p:cond evt="begin" delay="0">
                                              <p:tn val="34"/>
                                            </p:cond>
                                          </p:stCondLst>
                                          <p:endCondLst>
                                            <p:cond evt="onStopAudio" delay="0">
                                              <p:tgtEl>
                                                <p:sldTgt/>
                                              </p:tgtEl>
                                            </p:cond>
                                          </p:endCondLst>
                                        </p:cTn>
                                        <p:tgtEl>
                                          <p:sndTgt r:embed="rId4" name="ohmygod.wav"/>
                                        </p:tgtEl>
                                      </p:cMediaNode>
                                    </p:audio>
                                  </p:subTnLst>
                                </p:cTn>
                              </p:par>
                              <p:par>
                                <p:cTn id="36" presetID="2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1054"/>
                                        </p:tgtEl>
                                        <p:attrNameLst>
                                          <p:attrName>style.visibility</p:attrName>
                                        </p:attrNameLst>
                                      </p:cBhvr>
                                      <p:to>
                                        <p:strVal val="hidden"/>
                                      </p:to>
                                    </p:set>
                                  </p:childTnLst>
                                </p:cTn>
                              </p:par>
                            </p:childTnLst>
                          </p:cTn>
                        </p:par>
                        <p:par>
                          <p:cTn id="42" fill="hold">
                            <p:stCondLst>
                              <p:cond delay="1000"/>
                            </p:stCondLst>
                            <p:childTnLst>
                              <p:par>
                                <p:cTn id="43" presetID="22" presetClass="exit" presetSubtype="1" fill="hold" nodeType="afterEffect">
                                  <p:stCondLst>
                                    <p:cond delay="0"/>
                                  </p:stCondLst>
                                  <p:childTnLst>
                                    <p:animEffect transition="out" filter="wipe(up)">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par>
                          <p:cTn id="46" fill="hold">
                            <p:stCondLst>
                              <p:cond delay="1500"/>
                            </p:stCondLst>
                            <p:childTnLst>
                              <p:par>
                                <p:cTn id="47" presetID="53" presetClass="entr" presetSubtype="16" fill="hold" grpId="1"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3" presetClass="emph" presetSubtype="2" fill="hold" grpId="3" nodeType="withEffect">
                                  <p:stCondLst>
                                    <p:cond delay="0"/>
                                  </p:stCondLst>
                                  <p:childTnLst>
                                    <p:animClr clrSpc="rgb" dir="cw">
                                      <p:cBhvr override="childStyle">
                                        <p:cTn id="58" dur="500" fill="hold"/>
                                        <p:tgtEl>
                                          <p:spTgt spid="6"/>
                                        </p:tgtEl>
                                        <p:attrNameLst>
                                          <p:attrName>style.color</p:attrName>
                                        </p:attrNameLst>
                                      </p:cBhvr>
                                      <p:to>
                                        <a:schemeClr val="accent2"/>
                                      </p:to>
                                    </p:animClr>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7"/>
                                        </p:tgtEl>
                                        <p:attrNameLst>
                                          <p:attrName>r</p:attrName>
                                        </p:attrNameLst>
                                      </p:cBhvr>
                                    </p:animRot>
                                    <p:animRot by="-240000">
                                      <p:cBhvr>
                                        <p:cTn id="61" dur="200" fill="hold">
                                          <p:stCondLst>
                                            <p:cond delay="200"/>
                                          </p:stCondLst>
                                        </p:cTn>
                                        <p:tgtEl>
                                          <p:spTgt spid="7"/>
                                        </p:tgtEl>
                                        <p:attrNameLst>
                                          <p:attrName>r</p:attrName>
                                        </p:attrNameLst>
                                      </p:cBhvr>
                                    </p:animRot>
                                    <p:animRot by="240000">
                                      <p:cBhvr>
                                        <p:cTn id="62" dur="200" fill="hold">
                                          <p:stCondLst>
                                            <p:cond delay="400"/>
                                          </p:stCondLst>
                                        </p:cTn>
                                        <p:tgtEl>
                                          <p:spTgt spid="7"/>
                                        </p:tgtEl>
                                        <p:attrNameLst>
                                          <p:attrName>r</p:attrName>
                                        </p:attrNameLst>
                                      </p:cBhvr>
                                    </p:animRot>
                                    <p:animRot by="-240000">
                                      <p:cBhvr>
                                        <p:cTn id="63" dur="200" fill="hold">
                                          <p:stCondLst>
                                            <p:cond delay="600"/>
                                          </p:stCondLst>
                                        </p:cTn>
                                        <p:tgtEl>
                                          <p:spTgt spid="7"/>
                                        </p:tgtEl>
                                        <p:attrNameLst>
                                          <p:attrName>r</p:attrName>
                                        </p:attrNameLst>
                                      </p:cBhvr>
                                    </p:animRot>
                                    <p:animRot by="120000">
                                      <p:cBhvr>
                                        <p:cTn id="64" dur="200" fill="hold">
                                          <p:stCondLst>
                                            <p:cond delay="800"/>
                                          </p:stCondLst>
                                        </p:cTn>
                                        <p:tgtEl>
                                          <p:spTgt spid="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5" name="oh-yeah.wav"/>
                                        </p:tgtEl>
                                      </p:cMediaNode>
                                    </p:audio>
                                  </p:subTnLst>
                                </p:cTn>
                              </p:par>
                              <p:par>
                                <p:cTn id="65" presetID="10" presetClass="exit" presetSubtype="0" fill="hold" grpId="2"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childTnLst>
                          </p:cTn>
                        </p:par>
                        <p:par>
                          <p:cTn id="68" fill="hold">
                            <p:stCondLst>
                              <p:cond delay="0"/>
                            </p:stCondLst>
                            <p:childTnLst>
                              <p:par>
                                <p:cTn id="69" presetID="2" presetClass="exit" presetSubtype="4" fill="hold" nodeType="afterEffect">
                                  <p:stCondLst>
                                    <p:cond delay="500"/>
                                  </p:stCondLst>
                                  <p:childTnLst>
                                    <p:anim calcmode="lin" valueType="num">
                                      <p:cBhvr additive="base">
                                        <p:cTn id="70" dur="1000"/>
                                        <p:tgtEl>
                                          <p:spTgt spid="16"/>
                                        </p:tgtEl>
                                        <p:attrNameLst>
                                          <p:attrName>ppt_x</p:attrName>
                                        </p:attrNameLst>
                                      </p:cBhvr>
                                      <p:tavLst>
                                        <p:tav tm="0">
                                          <p:val>
                                            <p:strVal val="ppt_x"/>
                                          </p:val>
                                        </p:tav>
                                        <p:tav tm="100000">
                                          <p:val>
                                            <p:strVal val="ppt_x"/>
                                          </p:val>
                                        </p:tav>
                                      </p:tavLst>
                                    </p:anim>
                                    <p:anim calcmode="lin" valueType="num">
                                      <p:cBhvr additive="base">
                                        <p:cTn id="71" dur="1000"/>
                                        <p:tgtEl>
                                          <p:spTgt spid="16"/>
                                        </p:tgtEl>
                                        <p:attrNameLst>
                                          <p:attrName>ppt_y</p:attrName>
                                        </p:attrNameLst>
                                      </p:cBhvr>
                                      <p:tavLst>
                                        <p:tav tm="0">
                                          <p:val>
                                            <p:strVal val="ppt_y"/>
                                          </p:val>
                                        </p:tav>
                                        <p:tav tm="100000">
                                          <p:val>
                                            <p:strVal val="1+ppt_h/2"/>
                                          </p:val>
                                        </p:tav>
                                      </p:tavLst>
                                    </p:anim>
                                    <p:set>
                                      <p:cBhvr>
                                        <p:cTn id="72"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6" name="water.wav"/>
                                        </p:tgtEl>
                                      </p:cMediaNode>
                                    </p:audio>
                                  </p:subTnLst>
                                </p:cTn>
                              </p:par>
                              <p:par>
                                <p:cTn id="73" presetID="8" presetClass="emph" presetSubtype="0" fill="hold" nodeType="withEffect">
                                  <p:stCondLst>
                                    <p:cond delay="500"/>
                                  </p:stCondLst>
                                  <p:childTnLst>
                                    <p:animRot by="21600000">
                                      <p:cBhvr>
                                        <p:cTn id="74" dur="2000" fill="hold"/>
                                        <p:tgtEl>
                                          <p:spTgt spid="16"/>
                                        </p:tgtEl>
                                        <p:attrNameLst>
                                          <p:attrName>r</p:attrName>
                                        </p:attrNameLst>
                                      </p:cBhvr>
                                    </p:animRot>
                                  </p:childTnLst>
                                  <p:subTnLst>
                                    <p:audio>
                                      <p:cMediaNode>
                                        <p:cTn display="0" masterRel="sameClick">
                                          <p:stCondLst>
                                            <p:cond evt="begin" delay="0">
                                              <p:tn val="73"/>
                                            </p:cond>
                                          </p:stCondLst>
                                          <p:endCondLst>
                                            <p:cond evt="onStopAudio" delay="0">
                                              <p:tgtEl>
                                                <p:sldTgt/>
                                              </p:tgtEl>
                                            </p:cond>
                                          </p:endCondLst>
                                        </p:cTn>
                                        <p:tgtEl>
                                          <p:sndTgt r:embed="rId6" name="water.wav"/>
                                        </p:tgtEl>
                                      </p:cMediaNode>
                                    </p:audio>
                                  </p:subTnLst>
                                </p:cTn>
                              </p:par>
                              <p:par>
                                <p:cTn id="75" presetID="53" presetClass="entr" presetSubtype="16"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5" grpId="2" animBg="1"/>
      <p:bldP spid="6" grpId="0" animBg="1"/>
      <p:bldP spid="6" grpId="1" animBg="1"/>
      <p:bldP spid="6" grpId="2" animBg="1"/>
      <p:bldP spid="6" grpId="3"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文本框 4"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6546934" y="1241400"/>
            <a:ext cx="2326796" cy="1732782"/>
          </a:xfrm>
          <a:prstGeom prst="rect">
            <a:avLst/>
          </a:prstGeom>
          <a:noFill/>
          <a:ln>
            <a:noFill/>
          </a:ln>
          <a:extLst>
            <a:ext uri="{909E8E84-426E-40DD-AFC4-6F175D3DCCD1}">
              <a14:hiddenFill xmlns:a14="http://schemas.microsoft.com/office/drawing/2010/main">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14:hiddenFill>
            </a:ext>
          </a:ex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defTabSz="1216122">
              <a:defRPr/>
            </a:pPr>
            <a:r>
              <a:rPr lang="en-US" altLang="zh-CN" sz="4000" b="1" dirty="0">
                <a:ln w="22225">
                  <a:solidFill>
                    <a:srgbClr val="C0504D"/>
                  </a:solidFill>
                  <a:prstDash val="solid"/>
                </a:ln>
                <a:solidFill>
                  <a:srgbClr val="C0504D">
                    <a:lumMod val="40000"/>
                    <a:lumOff val="60000"/>
                  </a:srgbClr>
                </a:solidFill>
                <a:latin typeface="Arial" panose="020B0604020202020204" pitchFamily="34" charset="0"/>
                <a:ea typeface="Arial" panose="020B0604020202020204" pitchFamily="34" charset="0"/>
                <a:cs typeface="Arial" panose="020B0604020202020204" pitchFamily="34" charset="0"/>
              </a:rPr>
              <a:t>Thank you</a:t>
            </a:r>
          </a:p>
          <a:p>
            <a:pPr algn="ctr" defTabSz="1216122">
              <a:defRPr/>
            </a:pPr>
            <a:r>
              <a:rPr lang="en-US" altLang="zh-CN" sz="2660" b="1" dirty="0">
                <a:ln w="22225">
                  <a:solidFill>
                    <a:srgbClr val="C0504D"/>
                  </a:solidFill>
                  <a:prstDash val="solid"/>
                </a:ln>
                <a:solidFill>
                  <a:srgbClr val="C0504D">
                    <a:lumMod val="40000"/>
                    <a:lumOff val="60000"/>
                  </a:srgbClr>
                </a:solidFill>
                <a:latin typeface="Arial" panose="020B0604020202020204" pitchFamily="34" charset="0"/>
                <a:ea typeface="Arial" panose="020B0604020202020204" pitchFamily="34" charset="0"/>
                <a:cs typeface="Arial" panose="020B0604020202020204" pitchFamily="34" charset="0"/>
              </a:rPr>
              <a:t> </a:t>
            </a:r>
            <a:endParaRPr lang="en-US" altLang="zh-CN" sz="2394" b="1" dirty="0">
              <a:ln w="22225">
                <a:solidFill>
                  <a:srgbClr val="C0504D"/>
                </a:solidFill>
                <a:prstDash val="solid"/>
              </a:ln>
              <a:solidFill>
                <a:srgbClr val="C0504D">
                  <a:lumMod val="40000"/>
                  <a:lumOff val="60000"/>
                </a:srgb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0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EB563-5CB5-4EFB-83C1-5D964EA1B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 y="209550"/>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138496BF-A823-45F4-9144-9B3C2B0C1E6E}"/>
              </a:ext>
            </a:extLst>
          </p:cNvPr>
          <p:cNvPicPr>
            <a:picLocks noChangeAspect="1"/>
          </p:cNvPicPr>
          <p:nvPr/>
        </p:nvPicPr>
        <p:blipFill rotWithShape="1">
          <a:blip r:embed="rId3"/>
          <a:srcRect t="12864" b="23898"/>
          <a:stretch/>
        </p:blipFill>
        <p:spPr>
          <a:xfrm>
            <a:off x="0" y="882253"/>
            <a:ext cx="12161838" cy="5998904"/>
          </a:xfrm>
          <a:prstGeom prst="rect">
            <a:avLst/>
          </a:prstGeom>
        </p:spPr>
      </p:pic>
      <p:sp>
        <p:nvSpPr>
          <p:cNvPr id="4" name="TextBox 3">
            <a:extLst>
              <a:ext uri="{FF2B5EF4-FFF2-40B4-BE49-F238E27FC236}">
                <a16:creationId xmlns:a16="http://schemas.microsoft.com/office/drawing/2014/main" id="{1D3B5FD2-BA6D-43FB-86E3-09C2AD5C6F66}"/>
              </a:ext>
            </a:extLst>
          </p:cNvPr>
          <p:cNvSpPr txBox="1"/>
          <p:nvPr/>
        </p:nvSpPr>
        <p:spPr>
          <a:xfrm>
            <a:off x="1986598" y="235922"/>
            <a:ext cx="9994106"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Nói tên một số cây rau mà em biết.</a:t>
            </a:r>
          </a:p>
        </p:txBody>
      </p:sp>
    </p:spTree>
    <p:extLst>
      <p:ext uri="{BB962C8B-B14F-4D97-AF65-F5344CB8AC3E}">
        <p14:creationId xmlns:p14="http://schemas.microsoft.com/office/powerpoint/2010/main" val="297615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8"/>
        <p:cNvGrpSpPr/>
        <p:nvPr/>
      </p:nvGrpSpPr>
      <p:grpSpPr>
        <a:xfrm>
          <a:off x="0" y="0"/>
          <a:ext cx="0" cy="0"/>
          <a:chOff x="0" y="0"/>
          <a:chExt cx="0" cy="0"/>
        </a:xfrm>
      </p:grpSpPr>
      <p:sp>
        <p:nvSpPr>
          <p:cNvPr id="9" name="Google Shape;1578;p39">
            <a:extLst>
              <a:ext uri="{FF2B5EF4-FFF2-40B4-BE49-F238E27FC236}">
                <a16:creationId xmlns:a16="http://schemas.microsoft.com/office/drawing/2014/main" id="{16627BD6-BBF2-4FDB-9375-284E16525B67}"/>
              </a:ext>
            </a:extLst>
          </p:cNvPr>
          <p:cNvSpPr txBox="1">
            <a:spLocks noGrp="1"/>
          </p:cNvSpPr>
          <p:nvPr>
            <p:ph type="subTitle" idx="4294967295"/>
          </p:nvPr>
        </p:nvSpPr>
        <p:spPr>
          <a:xfrm>
            <a:off x="1976664" y="2167750"/>
            <a:ext cx="8208509" cy="1235075"/>
          </a:xfrm>
          <a:prstGeom prst="rect">
            <a:avLst/>
          </a:prstGeom>
        </p:spPr>
        <p:txBody>
          <a:bodyPr spcFirstLastPara="1" wrap="square" lIns="121598" tIns="121598" rIns="121598" bIns="121598" anchor="ctr" anchorCtr="0">
            <a:noAutofit/>
          </a:bodyPr>
          <a:lstStyle/>
          <a:p>
            <a:pPr marL="0" indent="0" algn="ctr">
              <a:buNone/>
            </a:pPr>
            <a:r>
              <a:rPr lang="en" sz="4000" dirty="0">
                <a:latin typeface="Arial-Rounded" panose="020B0500000000000000" pitchFamily="34" charset="0"/>
                <a:ea typeface="Arial-Rounded" panose="020B0500000000000000" pitchFamily="34" charset="0"/>
                <a:cs typeface="Arial-Rounded" panose="020B0500000000000000" pitchFamily="34" charset="0"/>
              </a:rPr>
              <a:t>Tiếng Việt</a:t>
            </a:r>
          </a:p>
          <a:p>
            <a:pPr marL="0" indent="0" algn="ctr">
              <a:buNone/>
            </a:pPr>
            <a:r>
              <a:rPr lang="en" sz="4000" dirty="0">
                <a:latin typeface="Arial-Rounded" panose="020B0500000000000000" pitchFamily="34" charset="0"/>
                <a:ea typeface="Arial-Rounded" panose="020B0500000000000000" pitchFamily="34" charset="0"/>
                <a:cs typeface="Arial-Rounded" panose="020B0500000000000000" pitchFamily="34" charset="0"/>
              </a:rPr>
              <a:t>Bài 11: </a:t>
            </a:r>
          </a:p>
          <a:p>
            <a:pPr marL="0" indent="0" algn="ctr">
              <a:buNone/>
            </a:pPr>
            <a:r>
              <a:rPr lang="en" sz="7200" dirty="0">
                <a:latin typeface="Arial-Rounded" panose="020B0500000000000000" pitchFamily="34" charset="0"/>
                <a:ea typeface="Arial-Rounded" panose="020B0500000000000000" pitchFamily="34" charset="0"/>
                <a:cs typeface="Arial-Rounded" panose="020B0500000000000000" pitchFamily="34" charset="0"/>
              </a:rPr>
              <a:t>SỰ TÍCH </a:t>
            </a:r>
            <a:r>
              <a:rPr lang="en" sz="7200" dirty="0" smtClean="0">
                <a:latin typeface="Arial-Rounded" panose="020B0500000000000000" pitchFamily="34" charset="0"/>
                <a:ea typeface="Arial-Rounded" panose="020B0500000000000000" pitchFamily="34" charset="0"/>
                <a:cs typeface="Arial-Rounded" panose="020B0500000000000000" pitchFamily="34" charset="0"/>
              </a:rPr>
              <a:t>CÂY </a:t>
            </a:r>
            <a:r>
              <a:rPr lang="en" sz="7200" dirty="0">
                <a:latin typeface="Arial-Rounded" panose="020B0500000000000000" pitchFamily="34" charset="0"/>
                <a:ea typeface="Arial-Rounded" panose="020B0500000000000000" pitchFamily="34" charset="0"/>
                <a:cs typeface="Arial-Rounded" panose="020B0500000000000000" pitchFamily="34" charset="0"/>
              </a:rPr>
              <a:t>THÌ LÀ</a:t>
            </a:r>
            <a:endParaRPr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Subtitle 1">
            <a:extLst>
              <a:ext uri="{FF2B5EF4-FFF2-40B4-BE49-F238E27FC236}">
                <a16:creationId xmlns:a16="http://schemas.microsoft.com/office/drawing/2014/main" id="{C46E7EC7-6CD1-41C5-9CB5-9314CCD3F982}"/>
              </a:ext>
            </a:extLst>
          </p:cNvPr>
          <p:cNvSpPr txBox="1">
            <a:spLocks/>
          </p:cNvSpPr>
          <p:nvPr/>
        </p:nvSpPr>
        <p:spPr>
          <a:xfrm>
            <a:off x="8769662" y="4150070"/>
            <a:ext cx="1415511" cy="575684"/>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2800"/>
              <a:buFont typeface="Mandali"/>
              <a:buNone/>
              <a:defRPr sz="2128" b="0" i="0" u="none" strike="noStrike" cap="none">
                <a:solidFill>
                  <a:schemeClr val="accent6"/>
                </a:solidFill>
                <a:latin typeface="Mandali"/>
                <a:ea typeface="Mandali"/>
                <a:cs typeface="Mandali"/>
                <a:sym typeface="Mandali"/>
              </a:defRPr>
            </a:lvl1pPr>
            <a:lvl2pPr marL="914400" marR="0" lvl="1"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2pPr>
            <a:lvl3pPr marL="1371600" marR="0" lvl="2"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3pPr>
            <a:lvl4pPr marL="1828800" marR="0" lvl="3"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4pPr>
            <a:lvl5pPr marL="2286000" marR="0" lvl="4"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5pPr>
            <a:lvl6pPr marL="2743200" marR="0" lvl="5"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6pPr>
            <a:lvl7pPr marL="3200400" marR="0" lvl="6"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7pPr>
            <a:lvl8pPr marL="3657600" marR="0" lvl="7"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8pPr>
            <a:lvl9pPr marL="4114800" marR="0" lvl="8" indent="-317500" algn="ctr" rtl="0">
              <a:lnSpc>
                <a:spcPct val="100000"/>
              </a:lnSpc>
              <a:spcBef>
                <a:spcPts val="0"/>
              </a:spcBef>
              <a:spcAft>
                <a:spcPts val="0"/>
              </a:spcAft>
              <a:buClr>
                <a:schemeClr val="accent6"/>
              </a:buClr>
              <a:buSzPts val="2800"/>
              <a:buFont typeface="Mandali"/>
              <a:buNone/>
              <a:defRPr sz="3724" b="0" i="0" u="none" strike="noStrike" cap="none">
                <a:solidFill>
                  <a:schemeClr val="accent6"/>
                </a:solidFill>
                <a:latin typeface="Mandali"/>
                <a:ea typeface="Mandali"/>
                <a:cs typeface="Mandali"/>
                <a:sym typeface="Mandali"/>
              </a:defRPr>
            </a:lvl9pPr>
          </a:lstStyle>
          <a:p>
            <a:r>
              <a:rPr lang="en-US" sz="3600"/>
              <a:t>S/46</a:t>
            </a:r>
          </a:p>
        </p:txBody>
      </p:sp>
      <p:pic>
        <p:nvPicPr>
          <p:cNvPr id="2" name="Picture 1">
            <a:extLst>
              <a:ext uri="{FF2B5EF4-FFF2-40B4-BE49-F238E27FC236}">
                <a16:creationId xmlns:a16="http://schemas.microsoft.com/office/drawing/2014/main" id="{C28A8797-5AD5-466F-B8BA-ED0B00BF9DA8}"/>
              </a:ext>
            </a:extLst>
          </p:cNvPr>
          <p:cNvPicPr>
            <a:picLocks noChangeAspect="1"/>
          </p:cNvPicPr>
          <p:nvPr/>
        </p:nvPicPr>
        <p:blipFill>
          <a:blip r:embed="rId3"/>
          <a:stretch>
            <a:fillRect/>
          </a:stretch>
        </p:blipFill>
        <p:spPr>
          <a:xfrm>
            <a:off x="0" y="4657153"/>
            <a:ext cx="4462659" cy="2200847"/>
          </a:xfrm>
          <a:prstGeom prst="rect">
            <a:avLst/>
          </a:prstGeom>
        </p:spPr>
      </p:pic>
      <p:pic>
        <p:nvPicPr>
          <p:cNvPr id="12" name="Picture 11">
            <a:extLst>
              <a:ext uri="{FF2B5EF4-FFF2-40B4-BE49-F238E27FC236}">
                <a16:creationId xmlns:a16="http://schemas.microsoft.com/office/drawing/2014/main" id="{E315BCF9-E4F2-43A1-B429-F5B2BF022A62}"/>
              </a:ext>
            </a:extLst>
          </p:cNvPr>
          <p:cNvPicPr>
            <a:picLocks noChangeAspect="1"/>
          </p:cNvPicPr>
          <p:nvPr/>
        </p:nvPicPr>
        <p:blipFill>
          <a:blip r:embed="rId3"/>
          <a:stretch>
            <a:fillRect/>
          </a:stretch>
        </p:blipFill>
        <p:spPr>
          <a:xfrm>
            <a:off x="4462659" y="4657153"/>
            <a:ext cx="4462659" cy="2200847"/>
          </a:xfrm>
          <a:prstGeom prst="rect">
            <a:avLst/>
          </a:prstGeom>
        </p:spPr>
      </p:pic>
      <p:pic>
        <p:nvPicPr>
          <p:cNvPr id="13" name="Picture 12">
            <a:extLst>
              <a:ext uri="{FF2B5EF4-FFF2-40B4-BE49-F238E27FC236}">
                <a16:creationId xmlns:a16="http://schemas.microsoft.com/office/drawing/2014/main" id="{B78E1439-DA78-4E10-9367-DB0625AF158B}"/>
              </a:ext>
            </a:extLst>
          </p:cNvPr>
          <p:cNvPicPr>
            <a:picLocks noChangeAspect="1"/>
          </p:cNvPicPr>
          <p:nvPr/>
        </p:nvPicPr>
        <p:blipFill>
          <a:blip r:embed="rId3"/>
          <a:stretch>
            <a:fillRect/>
          </a:stretch>
        </p:blipFill>
        <p:spPr>
          <a:xfrm>
            <a:off x="8925318" y="4657153"/>
            <a:ext cx="446265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5999" y="1909961"/>
            <a:ext cx="5679362" cy="3781118"/>
          </a:xfrm>
          <a:prstGeom prst="rect">
            <a:avLst/>
          </a:prstGeom>
        </p:spPr>
      </p:pic>
      <p:pic>
        <p:nvPicPr>
          <p:cNvPr id="5" name="Picture 4"/>
          <p:cNvPicPr>
            <a:picLocks noChangeAspect="1"/>
          </p:cNvPicPr>
          <p:nvPr/>
        </p:nvPicPr>
        <p:blipFill>
          <a:blip r:embed="rId3"/>
          <a:stretch>
            <a:fillRect/>
          </a:stretch>
        </p:blipFill>
        <p:spPr>
          <a:xfrm>
            <a:off x="206478" y="1909961"/>
            <a:ext cx="5678129" cy="3811444"/>
          </a:xfrm>
          <a:prstGeom prst="rect">
            <a:avLst/>
          </a:prstGeom>
        </p:spPr>
      </p:pic>
    </p:spTree>
    <p:extLst>
      <p:ext uri="{BB962C8B-B14F-4D97-AF65-F5344CB8AC3E}">
        <p14:creationId xmlns:p14="http://schemas.microsoft.com/office/powerpoint/2010/main" val="265256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896</Words>
  <Application>Microsoft Office PowerPoint</Application>
  <PresentationFormat>Custom</PresentationFormat>
  <Paragraphs>209</Paragraphs>
  <Slides>27</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Aharoni</vt:lpstr>
      <vt:lpstr>Delius Unicase</vt:lpstr>
      <vt:lpstr>Mandali</vt:lpstr>
      <vt:lpstr>Algerian</vt:lpstr>
      <vt:lpstr>Arial Rounded MT Bold</vt:lpstr>
      <vt:lpstr>Arial-Rounded</vt:lpstr>
      <vt:lpstr>Calibri</vt:lpstr>
      <vt:lpstr>Patrick Hand SC</vt:lpstr>
      <vt:lpstr>Londrina Solid</vt:lpstr>
      <vt:lpstr>Arial</vt:lpstr>
      <vt:lpstr>Comfortaa</vt:lpstr>
      <vt:lpstr>Roboto Condensed</vt:lpstr>
      <vt:lpstr>HP001 4 hàng</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SỰ TÍCH RAU THÌ LÀ</vt:lpstr>
      <vt:lpstr>PowerPoint Presentation</vt:lpstr>
      <vt:lpstr>PowerPoint Presentation</vt:lpstr>
      <vt:lpstr>PowerPoint Presentation</vt:lpstr>
      <vt:lpstr>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 PATTERN</dc:title>
  <dc:creator>PC</dc:creator>
  <cp:lastModifiedBy>Admin</cp:lastModifiedBy>
  <cp:revision>25</cp:revision>
  <dcterms:modified xsi:type="dcterms:W3CDTF">2022-02-28T09:24:52Z</dcterms:modified>
</cp:coreProperties>
</file>