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313" r:id="rId2"/>
    <p:sldId id="380" r:id="rId3"/>
    <p:sldId id="257" r:id="rId4"/>
    <p:sldId id="259" r:id="rId5"/>
    <p:sldId id="258" r:id="rId6"/>
    <p:sldId id="260" r:id="rId7"/>
    <p:sldId id="263" r:id="rId8"/>
    <p:sldId id="262" r:id="rId9"/>
    <p:sldId id="261" r:id="rId10"/>
    <p:sldId id="264" r:id="rId11"/>
    <p:sldId id="256" r:id="rId12"/>
    <p:sldId id="317" r:id="rId13"/>
    <p:sldId id="361" r:id="rId14"/>
    <p:sldId id="381" r:id="rId15"/>
    <p:sldId id="383" r:id="rId16"/>
    <p:sldId id="359" r:id="rId17"/>
    <p:sldId id="365" r:id="rId18"/>
    <p:sldId id="372" r:id="rId19"/>
    <p:sldId id="376" r:id="rId20"/>
    <p:sldId id="327" r:id="rId21"/>
    <p:sldId id="329" r:id="rId22"/>
  </p:sldIdLst>
  <p:sldSz cx="12161838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Source Sans Pro" panose="020B0604020202020204" charset="0"/>
      <p:regular r:id="rId32"/>
      <p:bold r:id="rId33"/>
      <p:italic r:id="rId34"/>
      <p:boldItalic r:id="rId35"/>
    </p:embeddedFont>
    <p:embeddedFont>
      <p:font typeface="等线" panose="020B0604020202020204" charset="-122"/>
      <p:regular r:id="rId36"/>
      <p:bold r:id="rId37"/>
    </p:embeddedFont>
    <p:embeddedFont>
      <p:font typeface="HP001 4 hàng" panose="020B0603050302020204" pitchFamily="34" charset="0"/>
      <p:regular r:id="rId38"/>
      <p:bold r:id="rId39"/>
    </p:embeddedFont>
    <p:embeddedFont>
      <p:font typeface="Arial-Rounded" panose="020B0500000000000000" pitchFamily="34" charset="0"/>
      <p:regular r:id="rId40"/>
    </p:embeddedFont>
    <p:embeddedFont>
      <p:font typeface="Roboto Condensed Light" panose="020B0604020202020204" charset="0"/>
      <p:regular r:id="rId41"/>
      <p:italic r:id="rId42"/>
    </p:embeddedFont>
    <p:embeddedFont>
      <p:font typeface="Titan One" panose="020B0604020202020204" charset="0"/>
      <p:regular r:id="rId43"/>
    </p:embeddedFont>
    <p:embeddedFont>
      <p:font typeface="Dosis" panose="020B0604020202020204" charset="0"/>
      <p:regular r:id="rId44"/>
      <p:bold r:id="rId45"/>
    </p:embeddedFont>
    <p:embeddedFont>
      <p:font typeface="Bebas Neue" panose="020B0604020202020204" charset="0"/>
      <p:regular r:id="rId46"/>
    </p:embeddedFont>
    <p:embeddedFont>
      <p:font typeface="Quicksand" panose="020B0604020202020204" charset="0"/>
      <p:regular r:id="rId47"/>
      <p:bold r:id="rId48"/>
    </p:embeddedFont>
    <p:embeddedFont>
      <p:font typeface="微软雅黑" panose="020B0503020204020204" pitchFamily="34" charset="-122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CCFF"/>
    <a:srgbClr val="FF9933"/>
    <a:srgbClr val="FFDC79"/>
    <a:srgbClr val="A3FF75"/>
    <a:srgbClr val="FFAB81"/>
    <a:srgbClr val="FF99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5820" autoAdjust="0"/>
  </p:normalViewPr>
  <p:slideViewPr>
    <p:cSldViewPr>
      <p:cViewPr varScale="1">
        <p:scale>
          <a:sx n="63" d="100"/>
          <a:sy n="63" d="100"/>
        </p:scale>
        <p:origin x="1104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 tên đồ vật</a:t>
            </a:r>
          </a:p>
          <a:p>
            <a:r>
              <a:rPr lang="en-US"/>
              <a:t>Hỏi đồ vật có dạng khối gì</a:t>
            </a:r>
          </a:p>
        </p:txBody>
      </p:sp>
    </p:spTree>
    <p:extLst>
      <p:ext uri="{BB962C8B-B14F-4D97-AF65-F5344CB8AC3E}">
        <p14:creationId xmlns:p14="http://schemas.microsoft.com/office/powerpoint/2010/main" val="2309344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 tên đồ vật</a:t>
            </a:r>
          </a:p>
          <a:p>
            <a:r>
              <a:rPr lang="en-US"/>
              <a:t>Hỏi đồ vật có dạng khối gì</a:t>
            </a:r>
          </a:p>
        </p:txBody>
      </p:sp>
    </p:spTree>
    <p:extLst>
      <p:ext uri="{BB962C8B-B14F-4D97-AF65-F5344CB8AC3E}">
        <p14:creationId xmlns:p14="http://schemas.microsoft.com/office/powerpoint/2010/main" val="339111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Có 10 chục cái bánh nên suy ra có 100 cái bánh chứ k cần cộng lại</a:t>
            </a:r>
          </a:p>
        </p:txBody>
      </p:sp>
    </p:spTree>
    <p:extLst>
      <p:ext uri="{BB962C8B-B14F-4D97-AF65-F5344CB8AC3E}">
        <p14:creationId xmlns:p14="http://schemas.microsoft.com/office/powerpoint/2010/main" val="1722141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xong GV mới chiếu hình minh hoạ ra</a:t>
            </a:r>
          </a:p>
        </p:txBody>
      </p:sp>
    </p:spTree>
    <p:extLst>
      <p:ext uri="{BB962C8B-B14F-4D97-AF65-F5344CB8AC3E}">
        <p14:creationId xmlns:p14="http://schemas.microsoft.com/office/powerpoint/2010/main" val="321396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Vận động theo nhạc</a:t>
            </a:r>
          </a:p>
        </p:txBody>
      </p:sp>
    </p:spTree>
    <p:extLst>
      <p:ext uri="{BB962C8B-B14F-4D97-AF65-F5344CB8AC3E}">
        <p14:creationId xmlns:p14="http://schemas.microsoft.com/office/powerpoint/2010/main" val="320555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 Gấu bông ở đâu?/Tìm gấu bông.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0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19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07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9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95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0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8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7846-28F0-4AA0-BF0C-386B1443B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5CD26-4AC1-4409-AF55-1B0479789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35B3-2A2F-40A9-A98F-E1415A3B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57">
              <a:buClrTx/>
              <a:defRPr/>
            </a:pPr>
            <a:fld id="{1C151246-BDAD-4700-8E87-AEC7D32E148B}" type="datetimeFigureOut">
              <a:rPr lang="vi-VN" sz="1197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456057">
                <a:buClrTx/>
                <a:defRPr/>
              </a:pPr>
              <a:t>02/03/2022</a:t>
            </a:fld>
            <a:endParaRPr lang="vi-VN" sz="1197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40E3-6A49-45F5-A130-21A0C7D1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6057">
              <a:buClrTx/>
              <a:defRPr/>
            </a:pPr>
            <a:endParaRPr lang="vi-VN" sz="1197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4B36-91C0-427C-A661-2818C61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6057">
              <a:buClrTx/>
              <a:defRPr/>
            </a:pPr>
            <a:fld id="{9E50065A-BC54-47AF-8DFA-2A9FF1FD6388}" type="slidenum">
              <a:rPr lang="vi-VN" sz="1197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456057">
                <a:buClrTx/>
                <a:defRPr/>
              </a:pPr>
              <a:t>‹#›</a:t>
            </a:fld>
            <a:endParaRPr lang="vi-VN" sz="1197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2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  <p:sldLayoutId id="2147483682" r:id="rId7"/>
    <p:sldLayoutId id="2147483683" r:id="rId8"/>
    <p:sldLayoutId id="2147483687" r:id="rId9"/>
    <p:sldLayoutId id="2147483688" r:id="rId10"/>
    <p:sldLayoutId id="214748368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51919" y="838200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4719" y="1294874"/>
            <a:ext cx="8146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tư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3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-2022</a:t>
            </a:r>
          </a:p>
          <a:p>
            <a:pPr lvl="0" algn="ctr">
              <a:buClrTx/>
            </a:pP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  <a:p>
            <a:pPr lvl="0">
              <a:buClrTx/>
            </a:pP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3 ô     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Các số tròn trăm, tròn chục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BDA06A-51F0-4A6A-ADC5-429FBACEB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8" y="-447069"/>
            <a:ext cx="10561524" cy="74682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3F2CFF-41D0-4194-9C50-BE1FFDE2F627}"/>
              </a:ext>
            </a:extLst>
          </p:cNvPr>
          <p:cNvSpPr/>
          <p:nvPr/>
        </p:nvSpPr>
        <p:spPr>
          <a:xfrm>
            <a:off x="2885855" y="2644730"/>
            <a:ext cx="5660469" cy="1568541"/>
          </a:xfrm>
          <a:prstGeom prst="rect">
            <a:avLst/>
          </a:prstGeom>
          <a:noFill/>
        </p:spPr>
        <p:txBody>
          <a:bodyPr wrap="none" lIns="91214" tIns="45607" rIns="91214" bIns="45607" numCol="1">
            <a:prstTxWarp prst="textTriangle">
              <a:avLst/>
            </a:prstTxWarp>
            <a:spAutoFit/>
          </a:bodyPr>
          <a:lstStyle/>
          <a:p>
            <a:pPr algn="ctr" defTabSz="456057">
              <a:buClrTx/>
              <a:defRPr/>
            </a:pPr>
            <a:r>
              <a:rPr lang="en-US" sz="8778" b="1" kern="120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E53238"/>
                  </a:outerShdw>
                </a:effectLst>
                <a:ea typeface="微软雅黑"/>
                <a:cs typeface="+mn-cs"/>
              </a:rPr>
              <a:t>Good Bye</a:t>
            </a:r>
            <a:endParaRPr lang="vi-VN" sz="8778" b="1" kern="120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E53238"/>
                </a:outerShdw>
              </a:effectLst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55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0" name="Google Shape;691;p41">
            <a:extLst>
              <a:ext uri="{FF2B5EF4-FFF2-40B4-BE49-F238E27FC236}">
                <a16:creationId xmlns:a16="http://schemas.microsoft.com/office/drawing/2014/main" id="{C49B9F2E-8CCB-4542-BEF0-E127957698CE}"/>
              </a:ext>
            </a:extLst>
          </p:cNvPr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31" name="Google Shape;692;p41">
              <a:extLst>
                <a:ext uri="{FF2B5EF4-FFF2-40B4-BE49-F238E27FC236}">
                  <a16:creationId xmlns:a16="http://schemas.microsoft.com/office/drawing/2014/main" id="{6057601B-D868-4FBE-B473-DBC867B9F40E}"/>
                </a:ext>
              </a:extLst>
            </p:cNvPr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693;p41">
              <a:extLst>
                <a:ext uri="{FF2B5EF4-FFF2-40B4-BE49-F238E27FC236}">
                  <a16:creationId xmlns:a16="http://schemas.microsoft.com/office/drawing/2014/main" id="{8CABA59E-BAB8-400E-8A72-0B194F591909}"/>
                </a:ext>
              </a:extLst>
            </p:cNvPr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694;p41">
              <a:extLst>
                <a:ext uri="{FF2B5EF4-FFF2-40B4-BE49-F238E27FC236}">
                  <a16:creationId xmlns:a16="http://schemas.microsoft.com/office/drawing/2014/main" id="{FDF62F3D-7E96-4764-A6CA-0651841FC4DF}"/>
                </a:ext>
              </a:extLst>
            </p:cNvPr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695;p41">
              <a:extLst>
                <a:ext uri="{FF2B5EF4-FFF2-40B4-BE49-F238E27FC236}">
                  <a16:creationId xmlns:a16="http://schemas.microsoft.com/office/drawing/2014/main" id="{E9A820D2-CA92-44D7-9238-C1D2BB395FEE}"/>
                </a:ext>
              </a:extLst>
            </p:cNvPr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696;p41">
              <a:extLst>
                <a:ext uri="{FF2B5EF4-FFF2-40B4-BE49-F238E27FC236}">
                  <a16:creationId xmlns:a16="http://schemas.microsoft.com/office/drawing/2014/main" id="{334B1492-E569-4757-B03D-E04E54BFD0B8}"/>
                </a:ext>
              </a:extLst>
            </p:cNvPr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697;p41">
              <a:extLst>
                <a:ext uri="{FF2B5EF4-FFF2-40B4-BE49-F238E27FC236}">
                  <a16:creationId xmlns:a16="http://schemas.microsoft.com/office/drawing/2014/main" id="{4B2B6751-AB53-460C-8660-F3989222E4D7}"/>
                </a:ext>
              </a:extLst>
            </p:cNvPr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698;p41">
              <a:extLst>
                <a:ext uri="{FF2B5EF4-FFF2-40B4-BE49-F238E27FC236}">
                  <a16:creationId xmlns:a16="http://schemas.microsoft.com/office/drawing/2014/main" id="{FFD053BD-0317-477A-B142-5B4DE3B34A35}"/>
                </a:ext>
              </a:extLst>
            </p:cNvPr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699;p41">
              <a:extLst>
                <a:ext uri="{FF2B5EF4-FFF2-40B4-BE49-F238E27FC236}">
                  <a16:creationId xmlns:a16="http://schemas.microsoft.com/office/drawing/2014/main" id="{87D288B4-183F-4C61-9292-53D1CB67CD9A}"/>
                </a:ext>
              </a:extLst>
            </p:cNvPr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itle 6">
            <a:extLst>
              <a:ext uri="{FF2B5EF4-FFF2-40B4-BE49-F238E27FC236}">
                <a16:creationId xmlns:a16="http://schemas.microsoft.com/office/drawing/2014/main" id="{F05680A7-73E7-4F0F-974B-5E512814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1" y="1993311"/>
            <a:ext cx="10838718" cy="3570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49</a:t>
            </a:r>
            <a:b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CÁC SỐ TRÒN TRĂM, TRÒN CHỤC</a:t>
            </a:r>
            <a:endParaRPr lang="en-US" sz="5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17A990-F8F5-4222-A490-B85A0FCC5F4C}"/>
              </a:ext>
            </a:extLst>
          </p:cNvPr>
          <p:cNvSpPr txBox="1"/>
          <p:nvPr/>
        </p:nvSpPr>
        <p:spPr>
          <a:xfrm>
            <a:off x="2270919" y="862215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10:</a:t>
            </a:r>
          </a:p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SỐ TRONG PHẠM VI 1 000</a:t>
            </a: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AAC932FB-52E3-4B06-B572-62FE4755BE63}"/>
              </a:ext>
            </a:extLst>
          </p:cNvPr>
          <p:cNvSpPr/>
          <p:nvPr/>
        </p:nvSpPr>
        <p:spPr>
          <a:xfrm>
            <a:off x="7679146" y="5410200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2E065-8F69-4365-958C-348590DEA3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119" y="1143000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A60AB72D-35CD-43C3-8BBB-9E288B2150F6}"/>
              </a:ext>
            </a:extLst>
          </p:cNvPr>
          <p:cNvSpPr txBox="1"/>
          <p:nvPr/>
        </p:nvSpPr>
        <p:spPr>
          <a:xfrm>
            <a:off x="4765495" y="418223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/>
              <a:t>Các số tròn trăm</a:t>
            </a:r>
            <a:endParaRPr lang="en-VN" sz="2800" b="1" dirty="0"/>
          </a:p>
        </p:txBody>
      </p:sp>
      <p:graphicFrame>
        <p:nvGraphicFramePr>
          <p:cNvPr id="50" name="Table 490">
            <a:extLst>
              <a:ext uri="{FF2B5EF4-FFF2-40B4-BE49-F238E27FC236}">
                <a16:creationId xmlns:a16="http://schemas.microsoft.com/office/drawing/2014/main" id="{39A86A49-F8DF-4335-8E1A-8CF3308F1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23163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A1C9568A-72B0-4A85-8D29-444FFFB94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8D6FC6A6-5494-4FF8-AF50-056C11B9926B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C02C35-83FB-4DF6-8E32-E292E2C831AD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FFCA80-DC9C-4D87-8A69-E806482707F0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5C3317-AF89-4682-AEDC-5C08A6DC3918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F02F7C-DC97-4286-9DBF-E522E850EE16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93401C7-5F51-42FB-BA91-D67B9985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FF77438-BAB5-47B5-9079-99AEF3860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2E550DF-7D87-4B4A-8688-6BA3441ABC7B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E177878-34D8-404E-89ED-D9A4FAE17ACF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018E3B-BB48-4E42-A0EE-F77BE1EED8B0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ECB40AA-C166-4AE8-81BC-917068BC7FD0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9F0CA3-C3E2-456B-B001-52BA79D00CE2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ED62C0C-6C50-4375-8642-60CF71BCB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404C210-83A2-47DC-88B5-79A594E0C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27276A4-40FA-473A-8987-1CF2ED593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15B39C8D-8AF2-40D4-A52A-98E270CA5186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BC20D9F-A82D-46CF-BFBF-35F80AB08FC5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233BF73-2855-44E6-8507-C78CC48C4A87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8D8537-77E6-4F5B-84BD-33BCE1DFA485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AD50736-C592-4435-8453-82E5595AED14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B877918-C8F8-4A3B-A0BB-CDB4163F3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0C167D9-4A9C-4470-B797-E3241324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E1AE7AC-3D69-4E25-8C0C-E8ECFBE59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3EF9178-E2F4-4112-BC7E-415695B78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CF177F27-FA72-4946-AFE8-36DE47159A64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F57AAF-D7A0-47AD-B848-10D8224DD616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83F6D3-1273-4190-965E-F8DED69F084B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8E166EE-C5C1-408E-848E-4D9C41B0886D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E5E9DD9-40EF-47FC-934B-EE331975A3C1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CFC5C52-68A4-4C5E-88CD-9C5E0F2FE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E5B8E48-120E-4667-A54A-FD0AC7412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31D007F-AF4C-4720-A34A-9933589D1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DF87D96-2745-4C2F-BF35-EF68438BD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8CBABD3-9299-46F4-A6DC-1304FD99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E6A1D6D8-61A9-450D-A907-DB6EB2489E21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CCC1346-A444-471D-AD1F-2A637FEBC795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2319106-F8B7-4DF1-AC73-1C8B17A8BCC2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EA5A6AD-057C-44CD-8ABE-C73FBE7F7700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3705B8B-2FC3-45DD-95C0-B86D5DDD5924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839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" name="Table 490">
            <a:extLst>
              <a:ext uri="{FF2B5EF4-FFF2-40B4-BE49-F238E27FC236}">
                <a16:creationId xmlns:a16="http://schemas.microsoft.com/office/drawing/2014/main" id="{78CD08C8-335D-4E67-97A6-B79D4B45E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10700"/>
              </p:ext>
            </p:extLst>
          </p:nvPr>
        </p:nvGraphicFramePr>
        <p:xfrm>
          <a:off x="992714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22" name="Rectangle 421">
            <a:extLst>
              <a:ext uri="{FF2B5EF4-FFF2-40B4-BE49-F238E27FC236}">
                <a16:creationId xmlns:a16="http://schemas.microsoft.com/office/drawing/2014/main" id="{CC6ECBB0-6BDF-4603-B716-E28FE46BE7D4}"/>
              </a:ext>
            </a:extLst>
          </p:cNvPr>
          <p:cNvSpPr/>
          <p:nvPr/>
        </p:nvSpPr>
        <p:spPr>
          <a:xfrm>
            <a:off x="6377496" y="950950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5E4A9C66-B566-45B4-A12F-A44FF8F1E804}"/>
              </a:ext>
            </a:extLst>
          </p:cNvPr>
          <p:cNvSpPr/>
          <p:nvPr/>
        </p:nvSpPr>
        <p:spPr>
          <a:xfrm>
            <a:off x="7271633" y="950949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1023492F-C32F-47D8-A9B7-ED2C37A71AFC}"/>
              </a:ext>
            </a:extLst>
          </p:cNvPr>
          <p:cNvSpPr/>
          <p:nvPr/>
        </p:nvSpPr>
        <p:spPr>
          <a:xfrm>
            <a:off x="8156507" y="950949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B13F1AD5-5398-49C4-91F1-647C431E961B}"/>
              </a:ext>
            </a:extLst>
          </p:cNvPr>
          <p:cNvSpPr/>
          <p:nvPr/>
        </p:nvSpPr>
        <p:spPr>
          <a:xfrm>
            <a:off x="9008054" y="950949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1BEE9BDD-6F70-4097-BD1C-C1E14077DC3E}"/>
              </a:ext>
            </a:extLst>
          </p:cNvPr>
          <p:cNvSpPr/>
          <p:nvPr/>
        </p:nvSpPr>
        <p:spPr>
          <a:xfrm>
            <a:off x="9850331" y="950949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4F4B207C-0948-40D8-B1CE-3D5F15A88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4" y="937158"/>
            <a:ext cx="733199" cy="738883"/>
          </a:xfrm>
          <a:prstGeom prst="rect">
            <a:avLst/>
          </a:prstGeom>
        </p:spPr>
      </p:pic>
      <p:pic>
        <p:nvPicPr>
          <p:cNvPr id="429" name="Picture 428">
            <a:extLst>
              <a:ext uri="{FF2B5EF4-FFF2-40B4-BE49-F238E27FC236}">
                <a16:creationId xmlns:a16="http://schemas.microsoft.com/office/drawing/2014/main" id="{B09B590C-6E86-48A6-B07A-30A7D9284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19" y="1014116"/>
            <a:ext cx="733199" cy="738883"/>
          </a:xfrm>
          <a:prstGeom prst="rect">
            <a:avLst/>
          </a:pr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06329567-8262-4270-B843-871B812A2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27" y="1086415"/>
            <a:ext cx="733199" cy="738883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563C62A0-1270-4412-B248-F9247C400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06" y="936034"/>
            <a:ext cx="733199" cy="738883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6AF65669-50D2-4855-A6AC-AF36547CF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61" y="1014116"/>
            <a:ext cx="733199" cy="738883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88FE1A84-C3A9-441D-AC10-89D51F99C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69" y="1086414"/>
            <a:ext cx="733199" cy="738883"/>
          </a:xfrm>
          <a:prstGeom prst="rect">
            <a:avLst/>
          </a:prstGeom>
        </p:spPr>
      </p:pic>
      <p:pic>
        <p:nvPicPr>
          <p:cNvPr id="434" name="Picture 433">
            <a:extLst>
              <a:ext uri="{FF2B5EF4-FFF2-40B4-BE49-F238E27FC236}">
                <a16:creationId xmlns:a16="http://schemas.microsoft.com/office/drawing/2014/main" id="{39F035E6-24FE-427E-BB2D-FD4B40CA5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4" y="1953528"/>
            <a:ext cx="733199" cy="738883"/>
          </a:xfrm>
          <a:prstGeom prst="rect">
            <a:avLst/>
          </a:prstGeom>
        </p:spPr>
      </p:pic>
      <p:pic>
        <p:nvPicPr>
          <p:cNvPr id="435" name="Picture 434">
            <a:extLst>
              <a:ext uri="{FF2B5EF4-FFF2-40B4-BE49-F238E27FC236}">
                <a16:creationId xmlns:a16="http://schemas.microsoft.com/office/drawing/2014/main" id="{66B611B7-6F1A-411D-B343-FAF66E2A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19" y="2030486"/>
            <a:ext cx="733199" cy="738883"/>
          </a:xfrm>
          <a:prstGeom prst="rect">
            <a:avLst/>
          </a:prstGeom>
        </p:spPr>
      </p:pic>
      <p:pic>
        <p:nvPicPr>
          <p:cNvPr id="436" name="Picture 435">
            <a:extLst>
              <a:ext uri="{FF2B5EF4-FFF2-40B4-BE49-F238E27FC236}">
                <a16:creationId xmlns:a16="http://schemas.microsoft.com/office/drawing/2014/main" id="{88FF74EE-0EAC-407C-A47B-1DA0B712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27" y="2102785"/>
            <a:ext cx="733199" cy="738883"/>
          </a:xfrm>
          <a:prstGeom prst="rect">
            <a:avLst/>
          </a:prstGeom>
        </p:spPr>
      </p:pic>
      <p:pic>
        <p:nvPicPr>
          <p:cNvPr id="437" name="Picture 436">
            <a:extLst>
              <a:ext uri="{FF2B5EF4-FFF2-40B4-BE49-F238E27FC236}">
                <a16:creationId xmlns:a16="http://schemas.microsoft.com/office/drawing/2014/main" id="{6D3421B6-270C-49F8-A180-D9ACCF8E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06" y="1952404"/>
            <a:ext cx="733199" cy="738883"/>
          </a:xfrm>
          <a:prstGeom prst="rect">
            <a:avLst/>
          </a:prstGeom>
        </p:spPr>
      </p:pic>
      <p:pic>
        <p:nvPicPr>
          <p:cNvPr id="438" name="Picture 437">
            <a:extLst>
              <a:ext uri="{FF2B5EF4-FFF2-40B4-BE49-F238E27FC236}">
                <a16:creationId xmlns:a16="http://schemas.microsoft.com/office/drawing/2014/main" id="{B31F8B43-0D9B-49C9-B120-89A6B5CCF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61" y="2030486"/>
            <a:ext cx="733199" cy="738883"/>
          </a:xfrm>
          <a:prstGeom prst="rect">
            <a:avLst/>
          </a:prstGeom>
        </p:spPr>
      </p:pic>
      <p:pic>
        <p:nvPicPr>
          <p:cNvPr id="439" name="Picture 438">
            <a:extLst>
              <a:ext uri="{FF2B5EF4-FFF2-40B4-BE49-F238E27FC236}">
                <a16:creationId xmlns:a16="http://schemas.microsoft.com/office/drawing/2014/main" id="{F8823BC5-20A9-49C4-B857-6DF23D5B0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69" y="2102784"/>
            <a:ext cx="733199" cy="738883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2FD474CB-F5F1-4043-9E12-D3DB3B5EC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7" y="1968110"/>
            <a:ext cx="733199" cy="738883"/>
          </a:xfrm>
          <a:prstGeom prst="rect">
            <a:avLst/>
          </a:prstGeom>
        </p:spPr>
      </p:pic>
      <p:sp>
        <p:nvSpPr>
          <p:cNvPr id="441" name="Rectangle 440">
            <a:extLst>
              <a:ext uri="{FF2B5EF4-FFF2-40B4-BE49-F238E27FC236}">
                <a16:creationId xmlns:a16="http://schemas.microsoft.com/office/drawing/2014/main" id="{A7EABCFB-0FA5-4038-B88B-10F33A025BE2}"/>
              </a:ext>
            </a:extLst>
          </p:cNvPr>
          <p:cNvSpPr/>
          <p:nvPr/>
        </p:nvSpPr>
        <p:spPr>
          <a:xfrm>
            <a:off x="6373132" y="1952405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778402D0-2396-4322-807F-BABC12CEA91F}"/>
              </a:ext>
            </a:extLst>
          </p:cNvPr>
          <p:cNvSpPr/>
          <p:nvPr/>
        </p:nvSpPr>
        <p:spPr>
          <a:xfrm>
            <a:off x="7267269" y="1952404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1B8165F4-C3EE-4E3F-986F-6E76116FF820}"/>
              </a:ext>
            </a:extLst>
          </p:cNvPr>
          <p:cNvSpPr/>
          <p:nvPr/>
        </p:nvSpPr>
        <p:spPr>
          <a:xfrm>
            <a:off x="8152143" y="1952404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D312B90A-52D2-4643-9FEC-330A076CEB52}"/>
              </a:ext>
            </a:extLst>
          </p:cNvPr>
          <p:cNvSpPr/>
          <p:nvPr/>
        </p:nvSpPr>
        <p:spPr>
          <a:xfrm>
            <a:off x="9003690" y="1952404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0C04BBFF-5576-49B1-A7ED-9090B7751876}"/>
              </a:ext>
            </a:extLst>
          </p:cNvPr>
          <p:cNvSpPr/>
          <p:nvPr/>
        </p:nvSpPr>
        <p:spPr>
          <a:xfrm>
            <a:off x="9845967" y="1952404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6" name="Picture 445">
            <a:extLst>
              <a:ext uri="{FF2B5EF4-FFF2-40B4-BE49-F238E27FC236}">
                <a16:creationId xmlns:a16="http://schemas.microsoft.com/office/drawing/2014/main" id="{F9D766C8-1984-4806-BF79-3743A7E4A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4" y="2940353"/>
            <a:ext cx="733199" cy="738883"/>
          </a:xfrm>
          <a:prstGeom prst="rect">
            <a:avLst/>
          </a:prstGeom>
        </p:spPr>
      </p:pic>
      <p:pic>
        <p:nvPicPr>
          <p:cNvPr id="447" name="Picture 446">
            <a:extLst>
              <a:ext uri="{FF2B5EF4-FFF2-40B4-BE49-F238E27FC236}">
                <a16:creationId xmlns:a16="http://schemas.microsoft.com/office/drawing/2014/main" id="{3026EB50-57C1-4589-B815-50A4CFC9C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19" y="3017311"/>
            <a:ext cx="733199" cy="738883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5225EEA2-5477-4EFF-8F7C-E6714B3D6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27" y="3089610"/>
            <a:ext cx="733199" cy="738883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8268DFA0-6649-4986-8867-579DB4824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06" y="2939229"/>
            <a:ext cx="733199" cy="738883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1A3ECB22-0F8A-4DC9-848C-FB632F079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61" y="3017311"/>
            <a:ext cx="733199" cy="738883"/>
          </a:xfrm>
          <a:prstGeom prst="rect">
            <a:avLst/>
          </a:prstGeom>
        </p:spPr>
      </p:pic>
      <p:pic>
        <p:nvPicPr>
          <p:cNvPr id="451" name="Picture 450">
            <a:extLst>
              <a:ext uri="{FF2B5EF4-FFF2-40B4-BE49-F238E27FC236}">
                <a16:creationId xmlns:a16="http://schemas.microsoft.com/office/drawing/2014/main" id="{6B5239F4-971D-4200-B34C-CC99B13D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69" y="3089609"/>
            <a:ext cx="733199" cy="738883"/>
          </a:xfrm>
          <a:prstGeom prst="rect">
            <a:avLst/>
          </a:prstGeom>
        </p:spPr>
      </p:pic>
      <p:pic>
        <p:nvPicPr>
          <p:cNvPr id="452" name="Picture 451">
            <a:extLst>
              <a:ext uri="{FF2B5EF4-FFF2-40B4-BE49-F238E27FC236}">
                <a16:creationId xmlns:a16="http://schemas.microsoft.com/office/drawing/2014/main" id="{5FB78A00-EF1B-4117-AFA7-ED1600AE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67" y="2954935"/>
            <a:ext cx="733199" cy="738883"/>
          </a:xfrm>
          <a:prstGeom prst="rect">
            <a:avLst/>
          </a:prstGeom>
        </p:spPr>
      </p:pic>
      <p:pic>
        <p:nvPicPr>
          <p:cNvPr id="453" name="Picture 452">
            <a:extLst>
              <a:ext uri="{FF2B5EF4-FFF2-40B4-BE49-F238E27FC236}">
                <a16:creationId xmlns:a16="http://schemas.microsoft.com/office/drawing/2014/main" id="{38977E5F-2145-419B-B64C-F4E2D4F26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75" y="3089608"/>
            <a:ext cx="733199" cy="738883"/>
          </a:xfrm>
          <a:prstGeom prst="rect">
            <a:avLst/>
          </a:prstGeom>
        </p:spPr>
      </p:pic>
      <p:sp>
        <p:nvSpPr>
          <p:cNvPr id="454" name="Rectangle 453">
            <a:extLst>
              <a:ext uri="{FF2B5EF4-FFF2-40B4-BE49-F238E27FC236}">
                <a16:creationId xmlns:a16="http://schemas.microsoft.com/office/drawing/2014/main" id="{29534C9D-EEB9-47A2-84C8-2C0E80BF9D57}"/>
              </a:ext>
            </a:extLst>
          </p:cNvPr>
          <p:cNvSpPr/>
          <p:nvPr/>
        </p:nvSpPr>
        <p:spPr>
          <a:xfrm>
            <a:off x="6373132" y="2967512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479095CC-89EA-4DE0-A3AC-973557BB6D45}"/>
              </a:ext>
            </a:extLst>
          </p:cNvPr>
          <p:cNvSpPr/>
          <p:nvPr/>
        </p:nvSpPr>
        <p:spPr>
          <a:xfrm>
            <a:off x="7267269" y="2967511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ECDB33D8-0594-48E3-ABE8-0B09361EEB5E}"/>
              </a:ext>
            </a:extLst>
          </p:cNvPr>
          <p:cNvSpPr/>
          <p:nvPr/>
        </p:nvSpPr>
        <p:spPr>
          <a:xfrm>
            <a:off x="8152143" y="2967511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4915A87F-0804-429A-8818-85AD9D6A113B}"/>
              </a:ext>
            </a:extLst>
          </p:cNvPr>
          <p:cNvSpPr/>
          <p:nvPr/>
        </p:nvSpPr>
        <p:spPr>
          <a:xfrm>
            <a:off x="9003690" y="2967511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B0A76161-5F65-417C-B603-E979268A1629}"/>
              </a:ext>
            </a:extLst>
          </p:cNvPr>
          <p:cNvSpPr/>
          <p:nvPr/>
        </p:nvSpPr>
        <p:spPr>
          <a:xfrm>
            <a:off x="9845967" y="2967511"/>
            <a:ext cx="124926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9" name="Picture 458">
            <a:extLst>
              <a:ext uri="{FF2B5EF4-FFF2-40B4-BE49-F238E27FC236}">
                <a16:creationId xmlns:a16="http://schemas.microsoft.com/office/drawing/2014/main" id="{6F0A9F1A-C389-435D-9E14-43217A49B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5" y="3946426"/>
            <a:ext cx="733199" cy="738883"/>
          </a:xfrm>
          <a:prstGeom prst="rect">
            <a:avLst/>
          </a:prstGeom>
        </p:spPr>
      </p:pic>
      <p:pic>
        <p:nvPicPr>
          <p:cNvPr id="460" name="Picture 459">
            <a:extLst>
              <a:ext uri="{FF2B5EF4-FFF2-40B4-BE49-F238E27FC236}">
                <a16:creationId xmlns:a16="http://schemas.microsoft.com/office/drawing/2014/main" id="{58FCDB1B-3CE9-4C3A-802D-F18CF55A9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80" y="4023384"/>
            <a:ext cx="733199" cy="738883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C5C1AF19-DADA-49B4-ACFB-3495E65BC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88" y="4095683"/>
            <a:ext cx="733199" cy="738883"/>
          </a:xfrm>
          <a:prstGeom prst="rect">
            <a:avLst/>
          </a:prstGeom>
        </p:spPr>
      </p:pic>
      <p:pic>
        <p:nvPicPr>
          <p:cNvPr id="462" name="Picture 461">
            <a:extLst>
              <a:ext uri="{FF2B5EF4-FFF2-40B4-BE49-F238E27FC236}">
                <a16:creationId xmlns:a16="http://schemas.microsoft.com/office/drawing/2014/main" id="{9FB05605-FBE4-4D96-B071-A90A47E31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09" y="3945302"/>
            <a:ext cx="733199" cy="738883"/>
          </a:xfrm>
          <a:prstGeom prst="rect">
            <a:avLst/>
          </a:prstGeom>
        </p:spPr>
      </p:pic>
      <p:pic>
        <p:nvPicPr>
          <p:cNvPr id="463" name="Picture 462">
            <a:extLst>
              <a:ext uri="{FF2B5EF4-FFF2-40B4-BE49-F238E27FC236}">
                <a16:creationId xmlns:a16="http://schemas.microsoft.com/office/drawing/2014/main" id="{FBE59B55-74C6-4015-9E3E-0360390D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4" y="4023384"/>
            <a:ext cx="733199" cy="738883"/>
          </a:xfrm>
          <a:prstGeom prst="rect">
            <a:avLst/>
          </a:prstGeom>
        </p:spPr>
      </p:pic>
      <p:pic>
        <p:nvPicPr>
          <p:cNvPr id="464" name="Picture 463">
            <a:extLst>
              <a:ext uri="{FF2B5EF4-FFF2-40B4-BE49-F238E27FC236}">
                <a16:creationId xmlns:a16="http://schemas.microsoft.com/office/drawing/2014/main" id="{9E1BCBAA-DB0A-4C83-8890-1AD2DBF2D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2" y="4095682"/>
            <a:ext cx="733199" cy="738883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F0D6483C-31DB-4B38-8AAE-4353F10CC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70" y="3961008"/>
            <a:ext cx="733199" cy="738883"/>
          </a:xfrm>
          <a:prstGeom prst="rect">
            <a:avLst/>
          </a:prstGeom>
        </p:spPr>
      </p:pic>
      <p:pic>
        <p:nvPicPr>
          <p:cNvPr id="466" name="Picture 465">
            <a:extLst>
              <a:ext uri="{FF2B5EF4-FFF2-40B4-BE49-F238E27FC236}">
                <a16:creationId xmlns:a16="http://schemas.microsoft.com/office/drawing/2014/main" id="{66C8A20E-74C5-46D1-A0A4-D101E5E60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96" y="4023384"/>
            <a:ext cx="733199" cy="738883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8CB9D8E1-35B9-4D13-8016-44D58B90B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13" y="4105141"/>
            <a:ext cx="733199" cy="738883"/>
          </a:xfrm>
          <a:prstGeom prst="rect">
            <a:avLst/>
          </a:prstGeom>
        </p:spPr>
      </p:pic>
      <p:sp>
        <p:nvSpPr>
          <p:cNvPr id="468" name="Rectangle 467">
            <a:extLst>
              <a:ext uri="{FF2B5EF4-FFF2-40B4-BE49-F238E27FC236}">
                <a16:creationId xmlns:a16="http://schemas.microsoft.com/office/drawing/2014/main" id="{366DB208-B81F-4C14-B956-919330D9E92B}"/>
              </a:ext>
            </a:extLst>
          </p:cNvPr>
          <p:cNvSpPr/>
          <p:nvPr/>
        </p:nvSpPr>
        <p:spPr>
          <a:xfrm>
            <a:off x="6365561" y="3966750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E7749255-D553-452D-A276-5C6631A9F833}"/>
              </a:ext>
            </a:extLst>
          </p:cNvPr>
          <p:cNvSpPr/>
          <p:nvPr/>
        </p:nvSpPr>
        <p:spPr>
          <a:xfrm>
            <a:off x="7259698" y="3966749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2D861D83-F14B-4241-A07D-F6B5EFE98CB8}"/>
              </a:ext>
            </a:extLst>
          </p:cNvPr>
          <p:cNvSpPr/>
          <p:nvPr/>
        </p:nvSpPr>
        <p:spPr>
          <a:xfrm>
            <a:off x="8144572" y="3966749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6BBB4A5B-97A3-4E26-B35D-5B66006CC2BB}"/>
              </a:ext>
            </a:extLst>
          </p:cNvPr>
          <p:cNvSpPr/>
          <p:nvPr/>
        </p:nvSpPr>
        <p:spPr>
          <a:xfrm>
            <a:off x="8996119" y="3966749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D9138B69-CECA-4474-BCFD-5BC8B8033191}"/>
              </a:ext>
            </a:extLst>
          </p:cNvPr>
          <p:cNvSpPr/>
          <p:nvPr/>
        </p:nvSpPr>
        <p:spPr>
          <a:xfrm>
            <a:off x="9855649" y="3966749"/>
            <a:ext cx="1323440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73" name="Picture 472">
            <a:extLst>
              <a:ext uri="{FF2B5EF4-FFF2-40B4-BE49-F238E27FC236}">
                <a16:creationId xmlns:a16="http://schemas.microsoft.com/office/drawing/2014/main" id="{CD117994-9086-4617-8DE9-03CCB9FD4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5" y="5016754"/>
            <a:ext cx="733199" cy="738883"/>
          </a:xfrm>
          <a:prstGeom prst="rect">
            <a:avLst/>
          </a:prstGeom>
        </p:spPr>
      </p:pic>
      <p:pic>
        <p:nvPicPr>
          <p:cNvPr id="474" name="Picture 473">
            <a:extLst>
              <a:ext uri="{FF2B5EF4-FFF2-40B4-BE49-F238E27FC236}">
                <a16:creationId xmlns:a16="http://schemas.microsoft.com/office/drawing/2014/main" id="{546CDDEB-6534-4CF1-836C-B80F5C50B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80" y="5093712"/>
            <a:ext cx="733199" cy="738883"/>
          </a:xfrm>
          <a:prstGeom prst="rect">
            <a:avLst/>
          </a:prstGeom>
        </p:spPr>
      </p:pic>
      <p:pic>
        <p:nvPicPr>
          <p:cNvPr id="475" name="Picture 474">
            <a:extLst>
              <a:ext uri="{FF2B5EF4-FFF2-40B4-BE49-F238E27FC236}">
                <a16:creationId xmlns:a16="http://schemas.microsoft.com/office/drawing/2014/main" id="{88B93DCA-4EE1-4208-A8FF-6E3440F3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88" y="5166011"/>
            <a:ext cx="733199" cy="738883"/>
          </a:xfrm>
          <a:prstGeom prst="rect">
            <a:avLst/>
          </a:prstGeom>
        </p:spPr>
      </p:pic>
      <p:pic>
        <p:nvPicPr>
          <p:cNvPr id="476" name="Picture 475">
            <a:extLst>
              <a:ext uri="{FF2B5EF4-FFF2-40B4-BE49-F238E27FC236}">
                <a16:creationId xmlns:a16="http://schemas.microsoft.com/office/drawing/2014/main" id="{D738E1A2-EAA1-41D4-B314-7EF5B6B3F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09" y="5015630"/>
            <a:ext cx="733199" cy="738883"/>
          </a:xfrm>
          <a:prstGeom prst="rect">
            <a:avLst/>
          </a:prstGeom>
        </p:spPr>
      </p:pic>
      <p:pic>
        <p:nvPicPr>
          <p:cNvPr id="477" name="Picture 476">
            <a:extLst>
              <a:ext uri="{FF2B5EF4-FFF2-40B4-BE49-F238E27FC236}">
                <a16:creationId xmlns:a16="http://schemas.microsoft.com/office/drawing/2014/main" id="{B9F703DB-7EBC-4F86-ABF6-D44C7E73B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64" y="5093712"/>
            <a:ext cx="733199" cy="738883"/>
          </a:xfrm>
          <a:prstGeom prst="rect">
            <a:avLst/>
          </a:prstGeom>
        </p:spPr>
      </p:pic>
      <p:pic>
        <p:nvPicPr>
          <p:cNvPr id="478" name="Picture 477">
            <a:extLst>
              <a:ext uri="{FF2B5EF4-FFF2-40B4-BE49-F238E27FC236}">
                <a16:creationId xmlns:a16="http://schemas.microsoft.com/office/drawing/2014/main" id="{6C2ED45C-559E-4299-9023-E40DB64A2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2" y="5166010"/>
            <a:ext cx="733199" cy="738883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7CC7AC73-06E4-4153-BD74-02D29A5DD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58" y="5019516"/>
            <a:ext cx="733199" cy="738883"/>
          </a:xfrm>
          <a:prstGeom prst="rect">
            <a:avLst/>
          </a:prstGeom>
        </p:spPr>
      </p:pic>
      <p:pic>
        <p:nvPicPr>
          <p:cNvPr id="480" name="Picture 479">
            <a:extLst>
              <a:ext uri="{FF2B5EF4-FFF2-40B4-BE49-F238E27FC236}">
                <a16:creationId xmlns:a16="http://schemas.microsoft.com/office/drawing/2014/main" id="{2D0E715C-5BC2-495A-AF23-6D6F6A82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85" y="5097598"/>
            <a:ext cx="733199" cy="738883"/>
          </a:xfrm>
          <a:prstGeom prst="rect">
            <a:avLst/>
          </a:prstGeom>
        </p:spPr>
      </p:pic>
      <p:pic>
        <p:nvPicPr>
          <p:cNvPr id="481" name="Picture 480">
            <a:extLst>
              <a:ext uri="{FF2B5EF4-FFF2-40B4-BE49-F238E27FC236}">
                <a16:creationId xmlns:a16="http://schemas.microsoft.com/office/drawing/2014/main" id="{1CC3229F-022A-4CAA-B94C-CC74D8371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79" y="5184410"/>
            <a:ext cx="733199" cy="738883"/>
          </a:xfrm>
          <a:prstGeom prst="rect">
            <a:avLst/>
          </a:prstGeom>
        </p:spPr>
      </p:pic>
      <p:pic>
        <p:nvPicPr>
          <p:cNvPr id="482" name="Picture 481">
            <a:extLst>
              <a:ext uri="{FF2B5EF4-FFF2-40B4-BE49-F238E27FC236}">
                <a16:creationId xmlns:a16="http://schemas.microsoft.com/office/drawing/2014/main" id="{8F50334B-905C-44E2-A148-F32C37A9D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59" y="5015629"/>
            <a:ext cx="733199" cy="738883"/>
          </a:xfrm>
          <a:prstGeom prst="rect">
            <a:avLst/>
          </a:prstGeom>
        </p:spPr>
      </p:pic>
      <p:sp>
        <p:nvSpPr>
          <p:cNvPr id="483" name="Rectangle 482">
            <a:extLst>
              <a:ext uri="{FF2B5EF4-FFF2-40B4-BE49-F238E27FC236}">
                <a16:creationId xmlns:a16="http://schemas.microsoft.com/office/drawing/2014/main" id="{2D37F02D-3590-49A3-97CA-FD8603301B94}"/>
              </a:ext>
            </a:extLst>
          </p:cNvPr>
          <p:cNvSpPr/>
          <p:nvPr/>
        </p:nvSpPr>
        <p:spPr>
          <a:xfrm>
            <a:off x="5480778" y="4991128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44875FFE-24B8-407B-BE57-93265D4C0F59}"/>
              </a:ext>
            </a:extLst>
          </p:cNvPr>
          <p:cNvSpPr/>
          <p:nvPr/>
        </p:nvSpPr>
        <p:spPr>
          <a:xfrm>
            <a:off x="6374915" y="4991127"/>
            <a:ext cx="733199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3936D552-7B70-4047-BE50-7A264CA7242E}"/>
              </a:ext>
            </a:extLst>
          </p:cNvPr>
          <p:cNvSpPr/>
          <p:nvPr/>
        </p:nvSpPr>
        <p:spPr>
          <a:xfrm>
            <a:off x="7259789" y="4991127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ABF70913-5DD7-417B-9C13-009953025BC0}"/>
              </a:ext>
            </a:extLst>
          </p:cNvPr>
          <p:cNvSpPr/>
          <p:nvPr/>
        </p:nvSpPr>
        <p:spPr>
          <a:xfrm>
            <a:off x="8140364" y="4991127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89D40EF-1A0C-4492-B782-B1A4E251EFC2}"/>
              </a:ext>
            </a:extLst>
          </p:cNvPr>
          <p:cNvSpPr/>
          <p:nvPr/>
        </p:nvSpPr>
        <p:spPr>
          <a:xfrm>
            <a:off x="8996118" y="4965987"/>
            <a:ext cx="666545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5B8E7E51-2F51-494A-A130-72D1BF961108}"/>
              </a:ext>
            </a:extLst>
          </p:cNvPr>
          <p:cNvSpPr/>
          <p:nvPr/>
        </p:nvSpPr>
        <p:spPr>
          <a:xfrm>
            <a:off x="9850331" y="5013225"/>
            <a:ext cx="1323440" cy="8127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FF43891B-98FC-440A-B341-75EDD6275DD3}"/>
              </a:ext>
            </a:extLst>
          </p:cNvPr>
          <p:cNvSpPr txBox="1"/>
          <p:nvPr/>
        </p:nvSpPr>
        <p:spPr>
          <a:xfrm>
            <a:off x="680621" y="6181149"/>
            <a:ext cx="10871200" cy="575542"/>
          </a:xfrm>
          <a:prstGeom prst="rect">
            <a:avLst/>
          </a:prstGeom>
          <a:solidFill>
            <a:srgbClr val="FFFFFF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42159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423" grpId="0" animBg="1"/>
      <p:bldP spid="424" grpId="0" animBg="1"/>
      <p:bldP spid="426" grpId="0" animBg="1"/>
      <p:bldP spid="427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E6E6-C0A4-424A-BD3D-55775C51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652" y="587086"/>
            <a:ext cx="8948531" cy="710800"/>
          </a:xfrm>
        </p:spPr>
        <p:txBody>
          <a:bodyPr/>
          <a:lstStyle/>
          <a:p>
            <a:pPr algn="ctr"/>
            <a:r>
              <a:rPr lang="en-US" sz="4800">
                <a:latin typeface="+mj-lt"/>
              </a:rPr>
              <a:t>CỦNG CỐ </a:t>
            </a:r>
            <a:br>
              <a:rPr lang="en-US" sz="4800">
                <a:latin typeface="+mj-lt"/>
              </a:rPr>
            </a:br>
            <a:r>
              <a:rPr lang="en-US" sz="4800" i="1">
                <a:solidFill>
                  <a:srgbClr val="FF0000"/>
                </a:solidFill>
                <a:latin typeface="+mj-lt"/>
              </a:rPr>
              <a:t>Đâu là các số tròn trăm?</a:t>
            </a:r>
            <a:endParaRPr lang="en-US" sz="4800" b="1" i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4F29-0562-43A1-93F1-A4AD15C8BE03}"/>
              </a:ext>
            </a:extLst>
          </p:cNvPr>
          <p:cNvSpPr txBox="1"/>
          <p:nvPr/>
        </p:nvSpPr>
        <p:spPr>
          <a:xfrm>
            <a:off x="2499519" y="2971800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D949-D714-4AE8-A20C-88B8136C787D}"/>
              </a:ext>
            </a:extLst>
          </p:cNvPr>
          <p:cNvSpPr txBox="1"/>
          <p:nvPr/>
        </p:nvSpPr>
        <p:spPr>
          <a:xfrm>
            <a:off x="2499520" y="4264714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690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24305-EFA3-41A3-B336-D6B0926A30AB}"/>
              </a:ext>
            </a:extLst>
          </p:cNvPr>
          <p:cNvSpPr txBox="1"/>
          <p:nvPr/>
        </p:nvSpPr>
        <p:spPr>
          <a:xfrm>
            <a:off x="2499520" y="5540514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900</a:t>
            </a:r>
            <a:endParaRPr lang="en-VN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B6F2F-ADA0-42C4-BE69-682A0B5F9DA0}"/>
              </a:ext>
            </a:extLst>
          </p:cNvPr>
          <p:cNvSpPr txBox="1"/>
          <p:nvPr/>
        </p:nvSpPr>
        <p:spPr>
          <a:xfrm>
            <a:off x="7010558" y="2971800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F80F7-1DC2-42E1-8CE9-5B756967D181}"/>
              </a:ext>
            </a:extLst>
          </p:cNvPr>
          <p:cNvSpPr txBox="1"/>
          <p:nvPr/>
        </p:nvSpPr>
        <p:spPr>
          <a:xfrm>
            <a:off x="7010559" y="4264714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1 000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EFE8AD-1D2C-4256-B7E2-94A32C3E9C2A}"/>
              </a:ext>
            </a:extLst>
          </p:cNvPr>
          <p:cNvSpPr txBox="1"/>
          <p:nvPr/>
        </p:nvSpPr>
        <p:spPr>
          <a:xfrm>
            <a:off x="7010559" y="5540514"/>
            <a:ext cx="2651760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10</a:t>
            </a:r>
            <a:endParaRPr lang="en-VN" sz="4000" b="1" dirty="0"/>
          </a:p>
        </p:txBody>
      </p:sp>
    </p:spTree>
    <p:extLst>
      <p:ext uri="{BB962C8B-B14F-4D97-AF65-F5344CB8AC3E}">
        <p14:creationId xmlns:p14="http://schemas.microsoft.com/office/powerpoint/2010/main" val="38987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7F13C-3247-4CC7-AC96-928B5CA5B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9570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25B41D-335F-4D3A-B899-30A86C9B260E}"/>
              </a:ext>
            </a:extLst>
          </p:cNvPr>
          <p:cNvGrpSpPr/>
          <p:nvPr/>
        </p:nvGrpSpPr>
        <p:grpSpPr>
          <a:xfrm>
            <a:off x="681538" y="677085"/>
            <a:ext cx="10292408" cy="766003"/>
            <a:chOff x="970111" y="734289"/>
            <a:chExt cx="10292408" cy="7660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3AC07-77E9-4EDD-A9FC-36EB96C5E087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Nêu các số tròn trăm từ 100 đến 1000.</a:t>
              </a:r>
              <a:endParaRPr lang="en-US" sz="40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F01298-6596-4C9C-98C7-81B6EA7F00DF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153F1E-1679-4751-8397-C51A7F2E3A36}"/>
              </a:ext>
            </a:extLst>
          </p:cNvPr>
          <p:cNvSpPr txBox="1"/>
          <p:nvPr/>
        </p:nvSpPr>
        <p:spPr>
          <a:xfrm>
            <a:off x="950087" y="2286000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0C103D-4144-42E2-9B1B-7C41CBF05AD6}"/>
              </a:ext>
            </a:extLst>
          </p:cNvPr>
          <p:cNvSpPr txBox="1"/>
          <p:nvPr/>
        </p:nvSpPr>
        <p:spPr>
          <a:xfrm>
            <a:off x="2956719" y="2286000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65FB1E-D876-4654-AFC3-0D90F63A4AB0}"/>
              </a:ext>
            </a:extLst>
          </p:cNvPr>
          <p:cNvSpPr txBox="1"/>
          <p:nvPr/>
        </p:nvSpPr>
        <p:spPr>
          <a:xfrm>
            <a:off x="4963351" y="2285999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F63854-3C09-4E57-A280-06D849034BCC}"/>
              </a:ext>
            </a:extLst>
          </p:cNvPr>
          <p:cNvSpPr txBox="1"/>
          <p:nvPr/>
        </p:nvSpPr>
        <p:spPr>
          <a:xfrm>
            <a:off x="7029264" y="2285999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1032CC-A225-4C6D-AB07-9FD2E6D55ADF}"/>
              </a:ext>
            </a:extLst>
          </p:cNvPr>
          <p:cNvSpPr txBox="1"/>
          <p:nvPr/>
        </p:nvSpPr>
        <p:spPr>
          <a:xfrm>
            <a:off x="9131528" y="2285999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D59CF-DEA0-4242-9C99-2720672B2F18}"/>
              </a:ext>
            </a:extLst>
          </p:cNvPr>
          <p:cNvSpPr txBox="1"/>
          <p:nvPr/>
        </p:nvSpPr>
        <p:spPr>
          <a:xfrm>
            <a:off x="1233564" y="4187098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0C5E70-35CF-4A11-96A3-A13C752C8A34}"/>
              </a:ext>
            </a:extLst>
          </p:cNvPr>
          <p:cNvSpPr txBox="1"/>
          <p:nvPr/>
        </p:nvSpPr>
        <p:spPr>
          <a:xfrm>
            <a:off x="3240196" y="4187098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B4FC6E-A129-48DA-B608-3CF249E92B46}"/>
              </a:ext>
            </a:extLst>
          </p:cNvPr>
          <p:cNvSpPr txBox="1"/>
          <p:nvPr/>
        </p:nvSpPr>
        <p:spPr>
          <a:xfrm>
            <a:off x="5246828" y="4187097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4DADE4-0F65-4F19-8D7D-C865A9D8E9EA}"/>
              </a:ext>
            </a:extLst>
          </p:cNvPr>
          <p:cNvSpPr txBox="1"/>
          <p:nvPr/>
        </p:nvSpPr>
        <p:spPr>
          <a:xfrm>
            <a:off x="7312741" y="4187097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CF2A51C-5702-41ED-BD88-35EAB0C742AD}"/>
              </a:ext>
            </a:extLst>
          </p:cNvPr>
          <p:cNvSpPr txBox="1"/>
          <p:nvPr/>
        </p:nvSpPr>
        <p:spPr>
          <a:xfrm>
            <a:off x="9415005" y="4187097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/>
              <a:t>1</a:t>
            </a:r>
            <a:r>
              <a:rPr lang="en-US" sz="4800"/>
              <a:t> </a:t>
            </a:r>
            <a:r>
              <a:rPr lang="en-VN" sz="4800"/>
              <a:t>000</a:t>
            </a:r>
            <a:endParaRPr lang="en-VN" sz="4800" dirty="0"/>
          </a:p>
        </p:txBody>
      </p:sp>
    </p:spTree>
    <p:extLst>
      <p:ext uri="{BB962C8B-B14F-4D97-AF65-F5344CB8AC3E}">
        <p14:creationId xmlns:p14="http://schemas.microsoft.com/office/powerpoint/2010/main" val="6713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52DB45-51A4-49C8-BD2B-6C885C66E542}"/>
              </a:ext>
            </a:extLst>
          </p:cNvPr>
          <p:cNvGrpSpPr/>
          <p:nvPr/>
        </p:nvGrpSpPr>
        <p:grpSpPr>
          <a:xfrm>
            <a:off x="747251" y="789292"/>
            <a:ext cx="10292408" cy="766003"/>
            <a:chOff x="970111" y="734289"/>
            <a:chExt cx="10292408" cy="7660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3F5A0B-9559-4714-A851-DEFDBC3FB0AD}"/>
                </a:ext>
              </a:extLst>
            </p:cNvPr>
            <p:cNvSpPr txBox="1"/>
            <p:nvPr/>
          </p:nvSpPr>
          <p:spPr>
            <a:xfrm>
              <a:off x="1701631" y="792406"/>
              <a:ext cx="9560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2060"/>
                  </a:solidFill>
                </a:rPr>
                <a:t>Số?</a:t>
              </a:r>
              <a:endParaRPr lang="vi-VN" sz="4000" dirty="0">
                <a:solidFill>
                  <a:srgbClr val="00206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B44A2E4-C704-4B04-BAC7-61DE224089E6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47F57AD-AA60-4EB6-8529-DBF32807D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296BA81-5F54-4D85-B2B9-201077719693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064467-4230-4844-88D0-86B19DEC61E3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0CA547-5BC5-41A0-B3DA-BA7C3F918B34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1190B8-CEAE-48CB-8C77-B22D8025254A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8C973-A196-43FD-B17B-04D143B1092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1F5EA7-E35F-4BD4-AA62-E87B789A1D87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91776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E8BF3E-6506-4487-83D4-4A3A0DBBA2D2}"/>
              </a:ext>
            </a:extLst>
          </p:cNvPr>
          <p:cNvGrpSpPr/>
          <p:nvPr/>
        </p:nvGrpSpPr>
        <p:grpSpPr>
          <a:xfrm>
            <a:off x="442119" y="381000"/>
            <a:ext cx="10950465" cy="1012224"/>
            <a:chOff x="970111" y="734289"/>
            <a:chExt cx="10950465" cy="10122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33EC12-4400-4861-9582-0D9C8F665F57}"/>
                </a:ext>
              </a:extLst>
            </p:cNvPr>
            <p:cNvSpPr txBox="1"/>
            <p:nvPr/>
          </p:nvSpPr>
          <p:spPr>
            <a:xfrm>
              <a:off x="1701631" y="792406"/>
              <a:ext cx="102189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Rô- bốt xếp 100 cái bút chì vào mỗi thùng. Trong mỗi ngày, Rô- bốt xếp được bao nhiêu cái bút chì? </a:t>
              </a:r>
              <a:endParaRPr lang="en-US" sz="28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EE0D64-E695-4A95-91FE-09FEB773D1E1}"/>
                </a:ext>
              </a:extLst>
            </p:cNvPr>
            <p:cNvSpPr/>
            <p:nvPr/>
          </p:nvSpPr>
          <p:spPr>
            <a:xfrm>
              <a:off x="970111" y="734289"/>
              <a:ext cx="731520" cy="731520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41D2E67-8C82-43C6-A052-AF654E656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9" b="100000" l="0" r="96209">
                        <a14:foregroundMark x1="35071" y1="19731" x2="59242" y2="19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74" r="7420"/>
          <a:stretch/>
        </p:blipFill>
        <p:spPr>
          <a:xfrm>
            <a:off x="10117289" y="907303"/>
            <a:ext cx="1942897" cy="20544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45FDAD-84A2-4490-99D8-3544407F55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665FC27-FA20-4D75-88A1-B2CFB228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672447-4F9A-49B4-AAE6-63F00A9F436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ADB404-A74B-4493-95E4-3FF47D0FF458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FBB46C-A1FD-4EA7-ADE6-0435FEBB17D1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0E78AD5-7CD2-4F0A-A98B-BC86A531622F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60801-4141-43FA-841F-B0C4F28C5F20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9AFCDA-A57E-4376-AC0C-25ECC93F5945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5FFDB3-6CE7-4C9B-A44C-8AB05120151A}"/>
              </a:ext>
            </a:extLst>
          </p:cNvPr>
          <p:cNvGrpSpPr/>
          <p:nvPr/>
        </p:nvGrpSpPr>
        <p:grpSpPr>
          <a:xfrm>
            <a:off x="7467637" y="2197927"/>
            <a:ext cx="2735846" cy="624820"/>
            <a:chOff x="7836989" y="5196114"/>
            <a:chExt cx="2735846" cy="6248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BD5BF7-8D65-4A09-AB8B-067D12B30C0A}"/>
                </a:ext>
              </a:extLst>
            </p:cNvPr>
            <p:cNvSpPr txBox="1"/>
            <p:nvPr/>
          </p:nvSpPr>
          <p:spPr>
            <a:xfrm>
              <a:off x="8650514" y="5297714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cái b</a:t>
              </a:r>
              <a:r>
                <a:rPr lang="en-VN" sz="2800"/>
                <a:t>út chì</a:t>
              </a:r>
              <a:r>
                <a:rPr lang="en-US" sz="2800"/>
                <a:t>.</a:t>
              </a:r>
              <a:endParaRPr lang="en-VN" sz="2800" dirty="0"/>
            </a:p>
          </p:txBody>
        </p:sp>
        <p:sp>
          <p:nvSpPr>
            <p:cNvPr id="47" name="Rounded Rectangle 22">
              <a:extLst>
                <a:ext uri="{FF2B5EF4-FFF2-40B4-BE49-F238E27FC236}">
                  <a16:creationId xmlns:a16="http://schemas.microsoft.com/office/drawing/2014/main" id="{5B66F0E1-BE3E-4C46-A362-71AC9D6480C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1F9D33-FFB3-445E-AD82-E00886C829A2}"/>
              </a:ext>
            </a:extLst>
          </p:cNvPr>
          <p:cNvGrpSpPr/>
          <p:nvPr/>
        </p:nvGrpSpPr>
        <p:grpSpPr>
          <a:xfrm>
            <a:off x="7467637" y="3563748"/>
            <a:ext cx="2735846" cy="624820"/>
            <a:chOff x="7836989" y="5196114"/>
            <a:chExt cx="2735846" cy="62482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D63E3F-5360-4C72-93C8-4870A2011908}"/>
                </a:ext>
              </a:extLst>
            </p:cNvPr>
            <p:cNvSpPr txBox="1"/>
            <p:nvPr/>
          </p:nvSpPr>
          <p:spPr>
            <a:xfrm>
              <a:off x="8650514" y="5297714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cái b</a:t>
              </a:r>
              <a:r>
                <a:rPr lang="en-VN" sz="2800"/>
                <a:t>út chì</a:t>
              </a:r>
              <a:r>
                <a:rPr lang="en-US" sz="2800"/>
                <a:t>.</a:t>
              </a:r>
              <a:endParaRPr lang="en-VN" sz="2800" dirty="0"/>
            </a:p>
          </p:txBody>
        </p:sp>
        <p:sp>
          <p:nvSpPr>
            <p:cNvPr id="50" name="Rounded Rectangle 26">
              <a:extLst>
                <a:ext uri="{FF2B5EF4-FFF2-40B4-BE49-F238E27FC236}">
                  <a16:creationId xmlns:a16="http://schemas.microsoft.com/office/drawing/2014/main" id="{94DD15F9-1F2B-4C05-B8C5-064699E4DBA2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4E2914-0303-4A90-8F4B-198FF951EDAE}"/>
              </a:ext>
            </a:extLst>
          </p:cNvPr>
          <p:cNvGrpSpPr/>
          <p:nvPr/>
        </p:nvGrpSpPr>
        <p:grpSpPr>
          <a:xfrm>
            <a:off x="7487290" y="5486891"/>
            <a:ext cx="2958924" cy="624820"/>
            <a:chOff x="7613911" y="5196114"/>
            <a:chExt cx="2958924" cy="62482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7BA4CA-9578-421E-B3BE-F787C24F2846}"/>
                </a:ext>
              </a:extLst>
            </p:cNvPr>
            <p:cNvSpPr txBox="1"/>
            <p:nvPr/>
          </p:nvSpPr>
          <p:spPr>
            <a:xfrm>
              <a:off x="8650514" y="5297714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cái b</a:t>
              </a:r>
              <a:r>
                <a:rPr lang="en-VN" sz="2800"/>
                <a:t>út chì</a:t>
              </a:r>
              <a:r>
                <a:rPr lang="en-US" sz="2800"/>
                <a:t>.</a:t>
              </a:r>
              <a:endParaRPr lang="en-VN" sz="2800" dirty="0"/>
            </a:p>
          </p:txBody>
        </p:sp>
        <p:sp>
          <p:nvSpPr>
            <p:cNvPr id="53" name="Rounded Rectangle 29">
              <a:extLst>
                <a:ext uri="{FF2B5EF4-FFF2-40B4-BE49-F238E27FC236}">
                  <a16:creationId xmlns:a16="http://schemas.microsoft.com/office/drawing/2014/main" id="{FDFC1BFA-C9FF-4786-813E-65014DE66AF8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C2CA088-2FD6-425C-9325-D018B10BE158}"/>
              </a:ext>
            </a:extLst>
          </p:cNvPr>
          <p:cNvSpPr txBox="1"/>
          <p:nvPr/>
        </p:nvSpPr>
        <p:spPr>
          <a:xfrm>
            <a:off x="7484527" y="2263228"/>
            <a:ext cx="785793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C55D08-9BBC-4FD2-BB02-AEB252DE9E98}"/>
              </a:ext>
            </a:extLst>
          </p:cNvPr>
          <p:cNvSpPr txBox="1"/>
          <p:nvPr/>
        </p:nvSpPr>
        <p:spPr>
          <a:xfrm>
            <a:off x="7495369" y="3606656"/>
            <a:ext cx="785793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1B9824-146E-4E57-8A55-78CD81973B89}"/>
              </a:ext>
            </a:extLst>
          </p:cNvPr>
          <p:cNvSpPr txBox="1"/>
          <p:nvPr/>
        </p:nvSpPr>
        <p:spPr>
          <a:xfrm>
            <a:off x="7469028" y="5537691"/>
            <a:ext cx="1103084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VN" sz="2800">
                <a:solidFill>
                  <a:srgbClr val="FF0000"/>
                </a:solidFill>
              </a:rPr>
              <a:t>1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VN" sz="2800">
                <a:solidFill>
                  <a:srgbClr val="FF0000"/>
                </a:solidFill>
              </a:rPr>
              <a:t>000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69F1-79FD-4BF4-8CE5-4EDB405F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6" y="2438400"/>
            <a:ext cx="10255765" cy="710800"/>
          </a:xfrm>
        </p:spPr>
        <p:txBody>
          <a:bodyPr/>
          <a:lstStyle/>
          <a:p>
            <a:pPr algn="ctr"/>
            <a:r>
              <a:rPr lang="en-US" sz="7200" b="1"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062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>
          <a:xfrm>
            <a:off x="16869" y="8484"/>
            <a:ext cx="12144969" cy="6841033"/>
          </a:xfrm>
          <a:prstGeom prst="rect">
            <a:avLst/>
          </a:prstGeom>
        </p:spPr>
      </p:pic>
      <p:pic>
        <p:nvPicPr>
          <p:cNvPr id="7" name="Picture 6" descr="A picture containing text, tableware, dishware, clipart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07BF20-9FA6-4AA6-AF77-FB74C66E6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16" y="1746893"/>
            <a:ext cx="2976437" cy="109316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556CBE-3A3F-415D-82C7-1BC14532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78" y="279292"/>
            <a:ext cx="10124590" cy="14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003352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1147655" y="3671776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6" y="3653137"/>
            <a:ext cx="691543" cy="21870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607118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92C92F-F004-4F40-AE42-A20EF0E8F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169" y="4053216"/>
            <a:ext cx="1102015" cy="13732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3751421" y="3671776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62" y="3653137"/>
            <a:ext cx="691543" cy="21870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02DCA-5975-4CBD-B35D-B0D7E9BDDCF7}"/>
              </a:ext>
            </a:extLst>
          </p:cNvPr>
          <p:cNvSpPr/>
          <p:nvPr/>
        </p:nvSpPr>
        <p:spPr>
          <a:xfrm>
            <a:off x="6245922" y="3186224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B5B083-D5B0-4A21-AB9B-95BFF895D826}"/>
              </a:ext>
            </a:extLst>
          </p:cNvPr>
          <p:cNvSpPr/>
          <p:nvPr/>
        </p:nvSpPr>
        <p:spPr>
          <a:xfrm>
            <a:off x="6390225" y="3663485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AE8B8-2FA7-43C1-AED3-FD4786EC1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6" y="3644846"/>
            <a:ext cx="691543" cy="21870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6E1146-199A-444C-B6A9-930403E68027}"/>
              </a:ext>
            </a:extLst>
          </p:cNvPr>
          <p:cNvSpPr/>
          <p:nvPr/>
        </p:nvSpPr>
        <p:spPr>
          <a:xfrm>
            <a:off x="8884727" y="3177933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9E9317-4C27-4C45-BD71-C0FA0A9B8A95}"/>
              </a:ext>
            </a:extLst>
          </p:cNvPr>
          <p:cNvSpPr/>
          <p:nvPr/>
        </p:nvSpPr>
        <p:spPr>
          <a:xfrm>
            <a:off x="9029030" y="3655193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D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76475B-210C-414C-98FC-C6C613514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71" y="3636554"/>
            <a:ext cx="691543" cy="21870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92C2EF8-CB06-4D71-A505-B68A254BF5AB}"/>
              </a:ext>
            </a:extLst>
          </p:cNvPr>
          <p:cNvSpPr txBox="1"/>
          <p:nvPr/>
        </p:nvSpPr>
        <p:spPr>
          <a:xfrm>
            <a:off x="2000221" y="1139835"/>
            <a:ext cx="8161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57">
              <a:buClrTx/>
              <a:defRPr/>
            </a:pPr>
            <a:r>
              <a:rPr lang="en-US" sz="54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chục và 0 đơn vị </a:t>
            </a:r>
            <a:endParaRPr lang="vi-VN" sz="54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CEF135-12E2-4F94-A4FD-A96EF3CFD0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428" y="1326014"/>
            <a:ext cx="802073" cy="9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927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003352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FA9A83-BA60-4126-B196-3E5911C7E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04" y="4053216"/>
            <a:ext cx="1102015" cy="1373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1147655" y="3671776"/>
            <a:ext cx="1575512" cy="18979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6" y="3653137"/>
            <a:ext cx="691543" cy="21870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607118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3751421" y="3671776"/>
            <a:ext cx="1575512" cy="18979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62" y="3653137"/>
            <a:ext cx="691543" cy="21870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02DCA-5975-4CBD-B35D-B0D7E9BDDCF7}"/>
              </a:ext>
            </a:extLst>
          </p:cNvPr>
          <p:cNvSpPr/>
          <p:nvPr/>
        </p:nvSpPr>
        <p:spPr>
          <a:xfrm>
            <a:off x="6245922" y="3186224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B5B083-D5B0-4A21-AB9B-95BFF895D826}"/>
              </a:ext>
            </a:extLst>
          </p:cNvPr>
          <p:cNvSpPr/>
          <p:nvPr/>
        </p:nvSpPr>
        <p:spPr>
          <a:xfrm>
            <a:off x="6390225" y="3663485"/>
            <a:ext cx="1575512" cy="18979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AE8B8-2FA7-43C1-AED3-FD4786EC1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6" y="3644846"/>
            <a:ext cx="691543" cy="21870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6E1146-199A-444C-B6A9-930403E68027}"/>
              </a:ext>
            </a:extLst>
          </p:cNvPr>
          <p:cNvSpPr/>
          <p:nvPr/>
        </p:nvSpPr>
        <p:spPr>
          <a:xfrm>
            <a:off x="8884727" y="3177933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9E9317-4C27-4C45-BD71-C0FA0A9B8A95}"/>
              </a:ext>
            </a:extLst>
          </p:cNvPr>
          <p:cNvSpPr/>
          <p:nvPr/>
        </p:nvSpPr>
        <p:spPr>
          <a:xfrm>
            <a:off x="9029030" y="3655193"/>
            <a:ext cx="1575512" cy="18979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D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76475B-210C-414C-98FC-C6C6135143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71" y="3636554"/>
            <a:ext cx="691543" cy="2187004"/>
          </a:xfrm>
          <a:prstGeom prst="rect">
            <a:avLst/>
          </a:prstGeom>
        </p:spPr>
      </p:pic>
      <p:pic>
        <p:nvPicPr>
          <p:cNvPr id="29" name="Picture 28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AB985B-2C88-4DCD-A1B6-AAEF9ECBEA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428" y="1326014"/>
            <a:ext cx="802073" cy="9357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35167D-E10D-45AA-BC91-CE918258F3F7}"/>
              </a:ext>
            </a:extLst>
          </p:cNvPr>
          <p:cNvSpPr txBox="1"/>
          <p:nvPr/>
        </p:nvSpPr>
        <p:spPr>
          <a:xfrm>
            <a:off x="1915607" y="1029444"/>
            <a:ext cx="8161396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57">
              <a:buClrTx/>
              <a:defRPr/>
            </a:pPr>
            <a:r>
              <a:rPr lang="en-US" sz="5985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chục và 5 đơn vị</a:t>
            </a:r>
            <a:endParaRPr lang="vi-VN" sz="5985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1652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6"/>
            <a:ext cx="12161838" cy="68410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003352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1147655" y="3671776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6" y="3653137"/>
            <a:ext cx="691543" cy="21870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642157" y="3226538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3751421" y="3671776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62" y="3653137"/>
            <a:ext cx="691543" cy="21870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02DCA-5975-4CBD-B35D-B0D7E9BDDCF7}"/>
              </a:ext>
            </a:extLst>
          </p:cNvPr>
          <p:cNvSpPr/>
          <p:nvPr/>
        </p:nvSpPr>
        <p:spPr>
          <a:xfrm>
            <a:off x="6245922" y="3186224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B5B083-D5B0-4A21-AB9B-95BFF895D826}"/>
              </a:ext>
            </a:extLst>
          </p:cNvPr>
          <p:cNvSpPr/>
          <p:nvPr/>
        </p:nvSpPr>
        <p:spPr>
          <a:xfrm>
            <a:off x="6390225" y="3663485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AE8B8-2FA7-43C1-AED3-FD4786EC1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6" y="3644846"/>
            <a:ext cx="691543" cy="21870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6E1146-199A-444C-B6A9-930403E68027}"/>
              </a:ext>
            </a:extLst>
          </p:cNvPr>
          <p:cNvSpPr/>
          <p:nvPr/>
        </p:nvSpPr>
        <p:spPr>
          <a:xfrm>
            <a:off x="8884727" y="3177933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655778-3B70-409F-9CF6-E282CDE73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78" y="4036634"/>
            <a:ext cx="1102015" cy="137328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9E9317-4C27-4C45-BD71-C0FA0A9B8A95}"/>
              </a:ext>
            </a:extLst>
          </p:cNvPr>
          <p:cNvSpPr/>
          <p:nvPr/>
        </p:nvSpPr>
        <p:spPr>
          <a:xfrm>
            <a:off x="9029030" y="3655193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D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76475B-210C-414C-98FC-C6C613514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71" y="3636554"/>
            <a:ext cx="691543" cy="2187004"/>
          </a:xfrm>
          <a:prstGeom prst="rect">
            <a:avLst/>
          </a:prstGeom>
        </p:spPr>
      </p:pic>
      <p:pic>
        <p:nvPicPr>
          <p:cNvPr id="29" name="Picture 28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424475-FB75-4A47-B927-3BDDBBE443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428" y="1326014"/>
            <a:ext cx="802073" cy="9357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F46D53-871F-4543-A43F-3D56EE4EC8BD}"/>
              </a:ext>
            </a:extLst>
          </p:cNvPr>
          <p:cNvSpPr txBox="1"/>
          <p:nvPr/>
        </p:nvSpPr>
        <p:spPr>
          <a:xfrm>
            <a:off x="3001416" y="1146392"/>
            <a:ext cx="220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57">
              <a:buClrTx/>
              <a:defRPr/>
            </a:pPr>
            <a:r>
              <a:rPr lang="en-US" sz="4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vi-VN" sz="4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E7CF68-A141-4C28-B907-6380D9BCC7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79" y="1166566"/>
            <a:ext cx="1005356" cy="101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236285-0178-4FA5-887C-C1B8719FCC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34" y="1243524"/>
            <a:ext cx="1005356" cy="101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5F8A757-C134-4A55-82E8-94E33DAD29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2" y="1315823"/>
            <a:ext cx="1005356" cy="101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6C5EBB-BF89-4590-88BA-10DF6C96F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19" y="1165442"/>
            <a:ext cx="1005356" cy="101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2FB4E44-9771-44EE-8E07-03CBAE87F2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74" y="1243524"/>
            <a:ext cx="1005356" cy="10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0092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003352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1147655" y="3671776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6" y="3653137"/>
            <a:ext cx="691543" cy="21870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607118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3751421" y="3671776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62" y="3653137"/>
            <a:ext cx="691543" cy="21870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02DCA-5975-4CBD-B35D-B0D7E9BDDCF7}"/>
              </a:ext>
            </a:extLst>
          </p:cNvPr>
          <p:cNvSpPr/>
          <p:nvPr/>
        </p:nvSpPr>
        <p:spPr>
          <a:xfrm>
            <a:off x="6245922" y="3186224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971C8A8-3924-4D5F-BFB1-707E3C5C5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74" y="4044925"/>
            <a:ext cx="1102015" cy="13732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B5B083-D5B0-4A21-AB9B-95BFF895D826}"/>
              </a:ext>
            </a:extLst>
          </p:cNvPr>
          <p:cNvSpPr/>
          <p:nvPr/>
        </p:nvSpPr>
        <p:spPr>
          <a:xfrm>
            <a:off x="6390225" y="3663485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AE8B8-2FA7-43C1-AED3-FD4786EC1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6" y="3644846"/>
            <a:ext cx="691543" cy="21870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6E1146-199A-444C-B6A9-930403E68027}"/>
              </a:ext>
            </a:extLst>
          </p:cNvPr>
          <p:cNvSpPr/>
          <p:nvPr/>
        </p:nvSpPr>
        <p:spPr>
          <a:xfrm>
            <a:off x="8884727" y="3177933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9E9317-4C27-4C45-BD71-C0FA0A9B8A95}"/>
              </a:ext>
            </a:extLst>
          </p:cNvPr>
          <p:cNvSpPr/>
          <p:nvPr/>
        </p:nvSpPr>
        <p:spPr>
          <a:xfrm>
            <a:off x="9029030" y="3655193"/>
            <a:ext cx="1575512" cy="18979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D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76475B-210C-414C-98FC-C6C613514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71" y="3636554"/>
            <a:ext cx="691543" cy="2187004"/>
          </a:xfrm>
          <a:prstGeom prst="rect">
            <a:avLst/>
          </a:prstGeom>
        </p:spPr>
      </p:pic>
      <p:pic>
        <p:nvPicPr>
          <p:cNvPr id="29" name="Picture 28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BCAFD0-6594-49CC-A55F-B1A4AE7146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428" y="1326014"/>
            <a:ext cx="802073" cy="9357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AA65A7-4711-446C-A456-9B4EF8B645B4}"/>
              </a:ext>
            </a:extLst>
          </p:cNvPr>
          <p:cNvSpPr txBox="1"/>
          <p:nvPr/>
        </p:nvSpPr>
        <p:spPr>
          <a:xfrm>
            <a:off x="2000221" y="1097166"/>
            <a:ext cx="8161396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57">
              <a:buClrTx/>
              <a:defRPr/>
            </a:pPr>
            <a:r>
              <a:rPr lang="en-US" sz="5985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trăm = … nghìn</a:t>
            </a:r>
            <a:endParaRPr lang="vi-VN" sz="5985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8420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003352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32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FA9A83-BA60-4126-B196-3E5911C7E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04" y="4053216"/>
            <a:ext cx="1102015" cy="1373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1147655" y="3671776"/>
            <a:ext cx="1575512" cy="18979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6" y="3653137"/>
            <a:ext cx="691543" cy="21870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607118" y="3194516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32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2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3751421" y="3671776"/>
            <a:ext cx="1575512" cy="18979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62" y="3653137"/>
            <a:ext cx="691543" cy="21870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02DCA-5975-4CBD-B35D-B0D7E9BDDCF7}"/>
              </a:ext>
            </a:extLst>
          </p:cNvPr>
          <p:cNvSpPr/>
          <p:nvPr/>
        </p:nvSpPr>
        <p:spPr>
          <a:xfrm>
            <a:off x="6245922" y="3186224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32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vi-VN" sz="32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B5B083-D5B0-4A21-AB9B-95BFF895D826}"/>
              </a:ext>
            </a:extLst>
          </p:cNvPr>
          <p:cNvSpPr/>
          <p:nvPr/>
        </p:nvSpPr>
        <p:spPr>
          <a:xfrm>
            <a:off x="6390225" y="3663485"/>
            <a:ext cx="1575512" cy="18979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AE8B8-2FA7-43C1-AED3-FD4786EC1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6" y="3644846"/>
            <a:ext cx="691543" cy="21870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6E1146-199A-444C-B6A9-930403E68027}"/>
              </a:ext>
            </a:extLst>
          </p:cNvPr>
          <p:cNvSpPr/>
          <p:nvPr/>
        </p:nvSpPr>
        <p:spPr>
          <a:xfrm>
            <a:off x="8884727" y="3177933"/>
            <a:ext cx="1882321" cy="299347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32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2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9E9317-4C27-4C45-BD71-C0FA0A9B8A95}"/>
              </a:ext>
            </a:extLst>
          </p:cNvPr>
          <p:cNvSpPr/>
          <p:nvPr/>
        </p:nvSpPr>
        <p:spPr>
          <a:xfrm>
            <a:off x="9029030" y="3655193"/>
            <a:ext cx="1575512" cy="189798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D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76475B-210C-414C-98FC-C6C6135143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71" y="3636554"/>
            <a:ext cx="691543" cy="2187004"/>
          </a:xfrm>
          <a:prstGeom prst="rect">
            <a:avLst/>
          </a:prstGeom>
        </p:spPr>
      </p:pic>
      <p:pic>
        <p:nvPicPr>
          <p:cNvPr id="29" name="Picture 28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AB985B-2C88-4DCD-A1B6-AAEF9ECBEA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428" y="1326014"/>
            <a:ext cx="802073" cy="93575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E4385F0-AA81-4AE4-8918-3419E6FE9916}"/>
              </a:ext>
            </a:extLst>
          </p:cNvPr>
          <p:cNvSpPr txBox="1"/>
          <p:nvPr/>
        </p:nvSpPr>
        <p:spPr>
          <a:xfrm>
            <a:off x="2165224" y="1130747"/>
            <a:ext cx="8161396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57">
              <a:buClrTx/>
              <a:defRPr/>
            </a:pPr>
            <a:r>
              <a:rPr lang="en-US" sz="5985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chục = … trăm</a:t>
            </a:r>
            <a:endParaRPr lang="vi-VN" sz="5985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571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74282D88-7F12-4D24-ABAF-48BD8ADD2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D94455-0D06-4B5D-A520-428C1F62986B}"/>
              </a:ext>
            </a:extLst>
          </p:cNvPr>
          <p:cNvSpPr/>
          <p:nvPr/>
        </p:nvSpPr>
        <p:spPr>
          <a:xfrm>
            <a:off x="1003352" y="3194516"/>
            <a:ext cx="1882321" cy="29934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EF0C3-DA4A-4AF9-A225-38F64DBC48AF}"/>
              </a:ext>
            </a:extLst>
          </p:cNvPr>
          <p:cNvSpPr/>
          <p:nvPr/>
        </p:nvSpPr>
        <p:spPr>
          <a:xfrm>
            <a:off x="1147655" y="3671776"/>
            <a:ext cx="1575512" cy="189798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4D4AD9-C649-4A5A-B809-40EC1ED39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6" y="3653137"/>
            <a:ext cx="691543" cy="21870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1C544E-F93F-408A-B2DE-4D7861A9165A}"/>
              </a:ext>
            </a:extLst>
          </p:cNvPr>
          <p:cNvSpPr/>
          <p:nvPr/>
        </p:nvSpPr>
        <p:spPr>
          <a:xfrm>
            <a:off x="3607118" y="3194516"/>
            <a:ext cx="1882321" cy="29934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trăm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B76AC-6A8B-48C3-B815-D95A21D7F6BB}"/>
              </a:ext>
            </a:extLst>
          </p:cNvPr>
          <p:cNvSpPr/>
          <p:nvPr/>
        </p:nvSpPr>
        <p:spPr>
          <a:xfrm>
            <a:off x="3751421" y="3671776"/>
            <a:ext cx="1575512" cy="189798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" name="Picture 1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766B71-EE59-4548-8369-F908C5796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62" y="3653137"/>
            <a:ext cx="691543" cy="21870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02DCA-5975-4CBD-B35D-B0D7E9BDDCF7}"/>
              </a:ext>
            </a:extLst>
          </p:cNvPr>
          <p:cNvSpPr/>
          <p:nvPr/>
        </p:nvSpPr>
        <p:spPr>
          <a:xfrm>
            <a:off x="6245922" y="3186224"/>
            <a:ext cx="1882321" cy="29934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chục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971C8A8-3924-4D5F-BFB1-707E3C5C58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74" y="4044925"/>
            <a:ext cx="1102015" cy="13732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B5B083-D5B0-4A21-AB9B-95BFF895D826}"/>
              </a:ext>
            </a:extLst>
          </p:cNvPr>
          <p:cNvSpPr/>
          <p:nvPr/>
        </p:nvSpPr>
        <p:spPr>
          <a:xfrm>
            <a:off x="6390225" y="3663485"/>
            <a:ext cx="1575512" cy="189798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D6AE8B8-2FA7-43C1-AED3-FD4786EC1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6" y="3644846"/>
            <a:ext cx="691543" cy="218700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6E1146-199A-444C-B6A9-930403E68027}"/>
              </a:ext>
            </a:extLst>
          </p:cNvPr>
          <p:cNvSpPr/>
          <p:nvPr/>
        </p:nvSpPr>
        <p:spPr>
          <a:xfrm>
            <a:off x="8884727" y="3177933"/>
            <a:ext cx="1882321" cy="29934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406033" rIns="71822" rtlCol="0" anchor="ctr"/>
          <a:lstStyle/>
          <a:p>
            <a:pPr algn="ctr" defTabSz="456057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endParaRPr lang="vi-VN" sz="2800" b="1" kern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9E9317-4C27-4C45-BD71-C0FA0A9B8A95}"/>
              </a:ext>
            </a:extLst>
          </p:cNvPr>
          <p:cNvSpPr/>
          <p:nvPr/>
        </p:nvSpPr>
        <p:spPr>
          <a:xfrm>
            <a:off x="9029030" y="3655193"/>
            <a:ext cx="1575512" cy="189798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057">
              <a:buClrTx/>
              <a:defRPr/>
            </a:pPr>
            <a:r>
              <a:rPr lang="en-US" sz="5387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D</a:t>
            </a:r>
            <a:endParaRPr lang="vi-VN" sz="5387" b="1" kern="120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276475B-210C-414C-98FC-C6C613514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71" y="3636554"/>
            <a:ext cx="691543" cy="2187004"/>
          </a:xfrm>
          <a:prstGeom prst="rect">
            <a:avLst/>
          </a:prstGeom>
        </p:spPr>
      </p:pic>
      <p:pic>
        <p:nvPicPr>
          <p:cNvPr id="29" name="Picture 28" descr="A white circle with a black background&#10;&#10;Description automatically generated with low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BCAFD0-6594-49CC-A55F-B1A4AE7146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428" y="1326014"/>
            <a:ext cx="802073" cy="9357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AA65A7-4711-446C-A456-9B4EF8B645B4}"/>
              </a:ext>
            </a:extLst>
          </p:cNvPr>
          <p:cNvSpPr txBox="1"/>
          <p:nvPr/>
        </p:nvSpPr>
        <p:spPr>
          <a:xfrm>
            <a:off x="4635876" y="1193980"/>
            <a:ext cx="1149406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057">
              <a:buClrTx/>
              <a:defRPr/>
            </a:pPr>
            <a:r>
              <a:rPr lang="en-US" sz="5985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vi-VN" sz="5985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1D1A1-FAA0-43A7-BB78-840F5697C1EC}"/>
              </a:ext>
            </a:extLst>
          </p:cNvPr>
          <p:cNvGrpSpPr/>
          <p:nvPr/>
        </p:nvGrpSpPr>
        <p:grpSpPr>
          <a:xfrm>
            <a:off x="6080919" y="837481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8396EC-7612-4724-80C0-9E5F3814BD09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7FC89DA-6464-4806-B84C-C60A76699659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72084610-3FA9-4210-9FEB-9F5E9A624D3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D639EA19-92F6-4AFB-AE60-849928E2FC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224FA8E3-2CC6-4228-84D7-0EAC15909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D47938B1-A6D4-4956-9490-65A06B6DD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56F81F44-A657-4815-9DA6-42E71BAD7CC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318562C0-2ADC-4FE4-B642-EA3D54437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0EA8AFE3-60FA-4159-A95D-3EF70AFE38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1D8BD329-F867-4D3C-82D4-ADB9011586DC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A94810FB-0665-45C5-B322-AA7822B9BF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E046AF27-7D12-4EBF-A3EA-E831257477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" name="Rectangle 205">
                      <a:extLst>
                        <a:ext uri="{FF2B5EF4-FFF2-40B4-BE49-F238E27FC236}">
                          <a16:creationId xmlns:a16="http://schemas.microsoft.com/office/drawing/2014/main" id="{87A9A5C4-358A-4191-B90A-754E1DAD7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A5B3CD68-0A7B-4E44-9E3F-5532B60736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BCBF8EE2-1AE9-40B1-BF0E-904818F74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F4ABBD2B-80E2-4C41-9EB9-8F35A59E3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0848A0D0-4C2E-475E-83A0-E7BAAF48217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260B1CF1-7F61-4E19-AF59-E5874BECB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53BFCD0A-EC0E-4EC1-8EBE-2580415AD2A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CBD4F31-0CD1-46EA-85F8-28B41FEE72C3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3ABFEB7C-0703-4633-A254-FEE506D1395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3D8039D7-EEAC-4823-BED6-D24C45EF53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F7460041-78CA-4D16-B17D-CEF065F29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7C8D47BA-62CE-48C9-B125-DAEEF00DA8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B3DBACB9-B815-44F3-BB89-144CD0EA5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172C8B41-B7D0-4EC1-A31E-F2C2DF1363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47FFAF79-1331-4479-AFDE-AC9097C246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1AFC0AA8-4C42-4342-9A6A-06471C3B941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C56FB24E-8D5B-4F87-9745-0CA333D3A90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D030B0F4-5625-40FE-81B7-85EB3486D0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122A477F-566D-4F71-8B59-48537304D3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0812540E-6385-4079-8DBB-69B4E7B17A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7B4EF1A0-9E4B-4392-9CFC-EF41B5599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3FA4CA68-0859-4076-BC86-ADFCB8EE78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78499738-FD41-413C-8B26-CC244A75776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4A31C802-4528-4299-9999-C5B0825F58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576BE149-4F0A-45FD-B2BF-A4CDAD6B97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1EC236E-9E8D-4C70-88C1-219074E46F7D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1D45F44B-134F-49C8-BFAD-8BBF4C31251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F7E6A04-083B-4BC9-9EFE-7909019B9C1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2294537-D8F5-4590-8D3D-C43F55FF4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C430BE3E-E01E-4D29-A21D-B8E0F1871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7AD41AB6-23A8-447A-A398-5AFE16B629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A55BDCA3-006A-4380-AE72-EF835C4338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CFB37A90-AD0F-4E1B-A960-2BA173422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975D1A3A-CF20-490D-B7F9-AFCF4F54852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137D9F4A-8897-4777-A983-FA88405F62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E7E18EF7-D07C-4624-A618-B143FF112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987C6A74-78AB-4617-BCEB-869234791E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0E5F34EA-84C3-42F5-8DC0-40F13DE858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E09191D4-7C46-407F-BF40-79E2B038B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29856A0D-7472-4FDB-ABB9-6976D71EDC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4C17D843-0B73-401E-9A0A-63C41D8E3C7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F6977F6D-1176-4A97-8AC0-14F4E4CBA2F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55D4ECB-D992-4E11-AB90-3A4AAD6A1B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B5731F4-EF5C-40EF-B7A6-E35A56BB5348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5E6A9865-176E-4458-BB05-BF9DEC9727F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5388ED31-B88D-48BE-97F9-F902E2302C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A5293305-981B-443C-94AA-B94390068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11759831-225F-4AC9-A6EA-A6D42E3F3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D9DC5538-C8FD-4440-8CC9-5D853396AD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63FF763-E573-4746-935C-BB4DDE7A3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5AF30B9C-72D4-436D-9E63-4E863464C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A99B5544-D808-49C6-8FB0-CF16B560F74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DAF8367A-7C50-40F1-8EEE-EF9AE32076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ACE1CCDD-7A0F-4BB0-A9B3-8D7AE764B3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AC50E994-0C5E-4E6B-918C-601DD76C4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C9DCEFD9-CB70-451A-9161-27D2311DF8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F357D99-38FD-4942-A04B-C8BD0115C2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DFB97812-2424-4D97-9387-A5E08A922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877BE8B8-19F1-49F7-9D1A-6217454B9D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C8046E6-E1E2-49F9-ABD8-922A300B0E6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E618C310-B188-4AE3-B012-06FA655324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4ABDE72-0FBB-4CD9-B2A7-E321308D370A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7D9377ED-C0BA-4DF9-BBA1-39B37BB906C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B4652B9C-D2BE-48BC-8F7B-14E6E24BFF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A6046E40-3104-421D-98D6-ABFCD284DA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222E520E-F5A0-46B3-B3F0-47A8B29E37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067944E2-ACD2-41D5-953F-08F8DFD238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5B9DF3EA-FD2B-4E61-BBF5-C223A219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03A1B540-AFA7-437F-94A2-C0077609DE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773DACA0-3CC7-4160-9B5D-F492C8491E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ABE11F0E-CD62-4CB0-A7A0-1AF711A288E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9FCB8584-3576-480C-A031-8C4EA7484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F0B11244-F3C8-4DC3-963C-F3B8E922B7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79EA57A4-61B0-4D2E-B578-9C92C098CF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FA213D26-BD50-4F33-9B5B-E36CAD40F4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E476246B-F32D-4F76-A08F-39F752A514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1490C419-CC75-4E58-94EC-0C0E00A2DCE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5EA5505A-768A-4659-8C43-560FA8FC53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DF19CB79-34B1-44A8-911E-0948286C10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D0A6CD4-9361-410D-80F0-A0B60535AEE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39F71689-23A3-4E0B-84CE-5A079B8253C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8D0AFB7D-8DD6-4C6C-BE8C-3678BE9562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236696D-C9D7-4725-B46B-3B29BED8F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A8E96F7F-D6F0-4A52-94E8-0C3FE0D7B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FEE1657C-B6EC-455F-A564-74185D74B7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5F132302-D92E-4B68-98FE-23B1CF2CAA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BCBBA1F2-E634-4B9E-B272-A7203A97A4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E3CCC951-4AAB-4060-B968-4DB653913C5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0A9CA7C2-6C59-4AF6-A737-27D50559EB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89178682-E9FB-4F9F-8CF5-B253492ADE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A07DF3C7-6AD5-4D45-9ED3-EB94D8D78F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056E50F1-3A72-48CA-B388-1590CBD92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1D40768B-E739-4968-B177-94487A6961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6A2354BB-C6B3-4367-AFD2-1188F7CC2E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BBFEFF31-A28C-4B3A-82CE-FEFAD0A4D77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D459F324-5BCE-4537-83B3-F2BA0CC251B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2C2749A8-7D39-4283-AA85-028866857B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8A4E837-8957-44E0-AED0-DA01CDA153CA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FAC2CF4A-1A32-48D5-90AF-E719D05905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4B695830-A8E1-438A-851D-181ED9ECD7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B88F5B7B-7682-4D6F-8F5B-52D3D94F1E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A9C4B1FF-A28F-44AE-B1D5-13E6FC35A0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8AB68A91-9BD6-4548-885F-9B015185BCB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2C6450CE-08AB-4D82-9762-1A92CBA12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11873825-16AB-4DAD-A176-B583C3F8A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E367BDA7-215D-43A4-AC5A-0FE8ED3737F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FC7DA58-5195-4366-85F9-E7CB0BF7365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CB2E3BA5-5E4E-4D27-915B-7470CA516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2FDFE31F-9E78-426C-BDE2-37F451C2FD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CE611B7D-0475-4689-B13A-03215E942D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25C0AA4B-5156-43D0-8A93-62496797EB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8865120D-F057-4A84-B11A-34CB4A8ED5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AEA7F320-0B72-41E1-84D1-252D4247286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DFB0D94B-2D7C-4FE4-AEEB-C5E8225A2D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8437854F-B98F-4A86-BE21-EB58CE4A08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0EF621E-ABFD-4444-9712-C138A0BB17B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C3D7FBF2-9C77-4F6E-88BB-E889A2FB2A3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339E670D-4457-4E25-B6AF-30FA77A8B6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C37586DF-402D-4B76-B2B2-73784678F3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CB298521-2258-442F-A107-FCFFBE4404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0195CC0C-8BCD-4D65-ABC5-9564D7C65C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9BFB0932-6A04-4762-B24A-2131AE2081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F3677685-3500-4698-B402-1CD293D081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D59475C8-7FBC-4422-8C2C-F8018294C7D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4DE53349-615E-4995-B2F3-BA46FBE25F3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EF252940-7ECC-4411-B2DF-3170D93E84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605F068E-8A47-4F89-80BB-CAC94427A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1C4D6317-1909-4B0F-827E-0642DEDBDC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B261D3DC-5A87-4F34-94F4-20D875D289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7806E61C-7C1A-45BE-95E5-70D0DAF88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8D86797B-300C-4131-A019-98BDE2FBF17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581A8A7-6627-46C1-AB3B-D5C08FEAD8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BCD9E135-0C11-49E6-A6A7-37EEE7B7E76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AF137E7-C5A9-4CD9-86E8-7FCE1FA6060E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F6EFD4C-4F08-4F10-9BCA-0284328B55C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D429E74B-F2AC-489A-883D-93E43F50B3E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3971DE99-073D-446F-8EE4-3EF1E0AD1D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F1A1F3B0-96C0-4C28-8888-A3F95DA21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8D32549D-DE98-430A-9265-8E3336DD3C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16512B1E-1D42-4FB9-87F9-CD21560F6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DAB1F7E7-0751-4F5F-B13B-3F34C9FDD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7348D6BC-DEB1-4CB1-803A-97DB983DB59C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4A1F1547-1BFA-4A2E-8AE4-0AAAFDC5BB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5E221F43-1FE5-491A-BD8E-416036DAC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788A8B2-59CD-4EA2-BA56-8D593B97B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FDAB696-6C09-44DE-B4B7-9F4D05382B4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30ADC872-89F5-4B71-A18A-5AFDA4268B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7DE0DBAA-0147-46B1-92D2-324CC48859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279BEEC-865D-4451-AA5E-4F20B6D80E8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88F203BF-9276-4C96-B369-0F70A6432E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3B47DBE1-3D74-4D79-9A19-FF43D09BDFD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4F63064-7C86-4EB0-B88F-A36DA63B60C7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D1606A97-0073-43ED-9930-9CB9CB7E7D7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2E8600FB-3B8F-4B90-8046-2FB4EFE9C8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37520E6-6962-45D0-9DEA-37BBF0013E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8D4A11DC-5D86-40F1-B7FD-EE705B6AFB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3C7F1638-80FD-4652-99E9-0CE2ED92AC1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337ED2C3-E0A3-4BB7-8B7A-3FAC3716F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E09624EC-5EE8-4D5D-B218-6A017EECA6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05AB6797-5AF7-4197-BDE7-89EC570977E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16DC5BD6-C82D-4ACB-8BB5-CFCC15CB4D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86F5255B-B9D5-49E7-BD7E-6DBE5B6BB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FADD0F3A-F080-4964-9014-A058CE48D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0936F477-D751-4B69-94DE-606C5B46887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25785BDF-BB25-4C1B-A084-9EF843A330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35453B06-8007-4BF9-94F4-43DF23B3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9BBD54B0-B00F-4052-8195-C9862830E0C0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197DFB0-0ACD-4208-9052-1590428B28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A271021E-D3F1-4772-BE8B-3BF312F76C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444052F-1B97-4A80-8BE4-B712509093FE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88088840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6" grpId="0" animBg="1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727</Words>
  <Application>Microsoft Office PowerPoint</Application>
  <PresentationFormat>Custom</PresentationFormat>
  <Paragraphs>223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Calibri</vt:lpstr>
      <vt:lpstr>Arial</vt:lpstr>
      <vt:lpstr>Fira Sans Extra Condensed Medium</vt:lpstr>
      <vt:lpstr>Source Sans Pro</vt:lpstr>
      <vt:lpstr>等线</vt:lpstr>
      <vt:lpstr>HP001 4 hàng</vt:lpstr>
      <vt:lpstr>Arial-Rounded</vt:lpstr>
      <vt:lpstr>Roboto Condensed Light</vt:lpstr>
      <vt:lpstr>Titan One</vt:lpstr>
      <vt:lpstr>Dosis</vt:lpstr>
      <vt:lpstr>Bebas Neue</vt:lpstr>
      <vt:lpstr>Quicksand</vt:lpstr>
      <vt:lpstr>微软雅黑</vt:lpstr>
      <vt:lpstr>Pre-K for Christian Schools: God Created Families to Love One Another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49 CÁC SỐ TRÒN TRĂM, TRÒN CHỤC</vt:lpstr>
      <vt:lpstr>PowerPoint Presentation</vt:lpstr>
      <vt:lpstr>PowerPoint Presentation</vt:lpstr>
      <vt:lpstr>PowerPoint Presentation</vt:lpstr>
      <vt:lpstr>CỦNG CỐ  Đâu là các số tròn trăm?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128</cp:revision>
  <dcterms:modified xsi:type="dcterms:W3CDTF">2022-03-02T06:22:28Z</dcterms:modified>
</cp:coreProperties>
</file>