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8" r:id="rId4"/>
    <p:sldMasterId id="2147483691" r:id="rId5"/>
    <p:sldMasterId id="2147483705" r:id="rId6"/>
    <p:sldMasterId id="2147483718" r:id="rId7"/>
    <p:sldMasterId id="2147483720" r:id="rId8"/>
    <p:sldMasterId id="2147483725" r:id="rId9"/>
    <p:sldMasterId id="2147483737" r:id="rId10"/>
    <p:sldMasterId id="2147483749" r:id="rId11"/>
  </p:sldMasterIdLst>
  <p:notesMasterIdLst>
    <p:notesMasterId r:id="rId55"/>
  </p:notesMasterIdLst>
  <p:sldIdLst>
    <p:sldId id="256" r:id="rId12"/>
    <p:sldId id="258" r:id="rId13"/>
    <p:sldId id="257" r:id="rId14"/>
    <p:sldId id="265" r:id="rId15"/>
    <p:sldId id="266" r:id="rId16"/>
    <p:sldId id="267" r:id="rId17"/>
    <p:sldId id="295" r:id="rId18"/>
    <p:sldId id="269" r:id="rId19"/>
    <p:sldId id="296" r:id="rId20"/>
    <p:sldId id="297" r:id="rId21"/>
    <p:sldId id="298" r:id="rId22"/>
    <p:sldId id="299" r:id="rId23"/>
    <p:sldId id="301" r:id="rId24"/>
    <p:sldId id="300" r:id="rId25"/>
    <p:sldId id="302" r:id="rId26"/>
    <p:sldId id="278" r:id="rId27"/>
    <p:sldId id="303" r:id="rId28"/>
    <p:sldId id="313" r:id="rId29"/>
    <p:sldId id="310" r:id="rId30"/>
    <p:sldId id="304" r:id="rId31"/>
    <p:sldId id="305" r:id="rId32"/>
    <p:sldId id="306" r:id="rId33"/>
    <p:sldId id="307" r:id="rId34"/>
    <p:sldId id="308" r:id="rId35"/>
    <p:sldId id="309" r:id="rId36"/>
    <p:sldId id="283" r:id="rId37"/>
    <p:sldId id="311" r:id="rId38"/>
    <p:sldId id="314" r:id="rId39"/>
    <p:sldId id="284" r:id="rId40"/>
    <p:sldId id="312" r:id="rId41"/>
    <p:sldId id="286" r:id="rId42"/>
    <p:sldId id="287" r:id="rId43"/>
    <p:sldId id="315" r:id="rId44"/>
    <p:sldId id="316" r:id="rId45"/>
    <p:sldId id="317" r:id="rId46"/>
    <p:sldId id="289" r:id="rId47"/>
    <p:sldId id="290" r:id="rId48"/>
    <p:sldId id="318" r:id="rId49"/>
    <p:sldId id="319" r:id="rId50"/>
    <p:sldId id="291" r:id="rId51"/>
    <p:sldId id="292" r:id="rId52"/>
    <p:sldId id="293" r:id="rId53"/>
    <p:sldId id="294" r:id="rId54"/>
  </p:sldIdLst>
  <p:sldSz cx="10693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7E5"/>
    <a:srgbClr val="E65CBF"/>
    <a:srgbClr val="F48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>
        <p:scale>
          <a:sx n="68" d="100"/>
          <a:sy n="68" d="100"/>
        </p:scale>
        <p:origin x="-534" y="-114"/>
      </p:cViewPr>
      <p:guideLst>
        <p:guide orient="horz" pos="2160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AAB3-93E8-4246-A116-5DDB638307B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685800"/>
            <a:ext cx="534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279F-3F07-4DA7-B55C-7705811FC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5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22A2D15-8BAE-4562-9D49-BB619B02B4AE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40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20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8C73AC2-4FF3-463E-8886-A6A0A3ACDF98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43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5650" y="685800"/>
            <a:ext cx="53467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PH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DC22-E82F-48E8-BA83-944785B029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PH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DC22-E82F-48E8-BA83-944785B029A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322A2D15-8BAE-4562-9D49-BB619B02B4AE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29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613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PH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DC22-E82F-48E8-BA83-944785B029A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19" y="2130444"/>
            <a:ext cx="90893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3886200"/>
            <a:ext cx="74853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21" y="274648"/>
            <a:ext cx="2406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9" y="274648"/>
            <a:ext cx="703982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29" y="274657"/>
            <a:ext cx="24060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74657"/>
            <a:ext cx="703982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88" y="1122363"/>
            <a:ext cx="8020051" cy="2387600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88" y="3602050"/>
            <a:ext cx="8020051" cy="1655763"/>
          </a:xfrm>
        </p:spPr>
        <p:txBody>
          <a:bodyPr/>
          <a:lstStyle>
            <a:lvl1pPr marL="0" indent="0" algn="ctr">
              <a:buNone/>
              <a:defRPr sz="2200"/>
            </a:lvl1pPr>
            <a:lvl2pPr marL="421218" indent="0" algn="ctr">
              <a:buNone/>
              <a:defRPr sz="1800"/>
            </a:lvl2pPr>
            <a:lvl3pPr marL="842437" indent="0" algn="ctr">
              <a:buNone/>
              <a:defRPr sz="1700"/>
            </a:lvl3pPr>
            <a:lvl4pPr marL="1263655" indent="0" algn="ctr">
              <a:buNone/>
              <a:defRPr sz="1500"/>
            </a:lvl4pPr>
            <a:lvl5pPr marL="1684873" indent="0" algn="ctr">
              <a:buNone/>
              <a:defRPr sz="1500"/>
            </a:lvl5pPr>
            <a:lvl6pPr marL="2106092" indent="0" algn="ctr">
              <a:buNone/>
              <a:defRPr sz="1500"/>
            </a:lvl6pPr>
            <a:lvl7pPr marL="2527310" indent="0" algn="ctr">
              <a:buNone/>
              <a:defRPr sz="1500"/>
            </a:lvl7pPr>
            <a:lvl8pPr marL="2948529" indent="0" algn="ctr">
              <a:buNone/>
              <a:defRPr sz="1500"/>
            </a:lvl8pPr>
            <a:lvl9pPr marL="3369747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33432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91155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709758"/>
            <a:ext cx="9223058" cy="2852737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4589477"/>
            <a:ext cx="9223058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21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42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63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06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27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48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697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81383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88" y="1825630"/>
            <a:ext cx="4544695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50" y="1825630"/>
            <a:ext cx="4544695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0199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365143"/>
            <a:ext cx="922305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72" y="1681168"/>
            <a:ext cx="4523809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218" indent="0">
              <a:buNone/>
              <a:defRPr sz="1800" b="1"/>
            </a:lvl2pPr>
            <a:lvl3pPr marL="842437" indent="0">
              <a:buNone/>
              <a:defRPr sz="1700" b="1"/>
            </a:lvl3pPr>
            <a:lvl4pPr marL="1263655" indent="0">
              <a:buNone/>
              <a:defRPr sz="1500" b="1"/>
            </a:lvl4pPr>
            <a:lvl5pPr marL="1684873" indent="0">
              <a:buNone/>
              <a:defRPr sz="1500" b="1"/>
            </a:lvl5pPr>
            <a:lvl6pPr marL="2106092" indent="0">
              <a:buNone/>
              <a:defRPr sz="1500" b="1"/>
            </a:lvl6pPr>
            <a:lvl7pPr marL="2527310" indent="0">
              <a:buNone/>
              <a:defRPr sz="1500" b="1"/>
            </a:lvl7pPr>
            <a:lvl8pPr marL="2948529" indent="0">
              <a:buNone/>
              <a:defRPr sz="1500" b="1"/>
            </a:lvl8pPr>
            <a:lvl9pPr marL="3369747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72" y="2505080"/>
            <a:ext cx="452380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44" y="1681168"/>
            <a:ext cx="4546088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218" indent="0">
              <a:buNone/>
              <a:defRPr sz="1800" b="1"/>
            </a:lvl2pPr>
            <a:lvl3pPr marL="842437" indent="0">
              <a:buNone/>
              <a:defRPr sz="1700" b="1"/>
            </a:lvl3pPr>
            <a:lvl4pPr marL="1263655" indent="0">
              <a:buNone/>
              <a:defRPr sz="1500" b="1"/>
            </a:lvl4pPr>
            <a:lvl5pPr marL="1684873" indent="0">
              <a:buNone/>
              <a:defRPr sz="1500" b="1"/>
            </a:lvl5pPr>
            <a:lvl6pPr marL="2106092" indent="0">
              <a:buNone/>
              <a:defRPr sz="1500" b="1"/>
            </a:lvl6pPr>
            <a:lvl7pPr marL="2527310" indent="0">
              <a:buNone/>
              <a:defRPr sz="1500" b="1"/>
            </a:lvl7pPr>
            <a:lvl8pPr marL="2948529" indent="0">
              <a:buNone/>
              <a:defRPr sz="1500" b="1"/>
            </a:lvl8pPr>
            <a:lvl9pPr marL="3369747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44" y="2505080"/>
            <a:ext cx="45460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9105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52041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3638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8" y="457200"/>
            <a:ext cx="3448900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97" y="987444"/>
            <a:ext cx="5413534" cy="4873625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8" y="2057410"/>
            <a:ext cx="3448900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218" indent="0">
              <a:buNone/>
              <a:defRPr sz="1300"/>
            </a:lvl2pPr>
            <a:lvl3pPr marL="842437" indent="0">
              <a:buNone/>
              <a:defRPr sz="1100"/>
            </a:lvl3pPr>
            <a:lvl4pPr marL="1263655" indent="0">
              <a:buNone/>
              <a:defRPr sz="900"/>
            </a:lvl4pPr>
            <a:lvl5pPr marL="1684873" indent="0">
              <a:buNone/>
              <a:defRPr sz="900"/>
            </a:lvl5pPr>
            <a:lvl6pPr marL="2106092" indent="0">
              <a:buNone/>
              <a:defRPr sz="900"/>
            </a:lvl6pPr>
            <a:lvl7pPr marL="2527310" indent="0">
              <a:buNone/>
              <a:defRPr sz="900"/>
            </a:lvl7pPr>
            <a:lvl8pPr marL="2948529" indent="0">
              <a:buNone/>
              <a:defRPr sz="900"/>
            </a:lvl8pPr>
            <a:lvl9pPr marL="3369747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5041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8" y="457200"/>
            <a:ext cx="3448900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97" y="987444"/>
            <a:ext cx="5413534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21218" indent="0">
              <a:buNone/>
              <a:defRPr sz="2600"/>
            </a:lvl2pPr>
            <a:lvl3pPr marL="842437" indent="0">
              <a:buNone/>
              <a:defRPr sz="2200"/>
            </a:lvl3pPr>
            <a:lvl4pPr marL="1263655" indent="0">
              <a:buNone/>
              <a:defRPr sz="1800"/>
            </a:lvl4pPr>
            <a:lvl5pPr marL="1684873" indent="0">
              <a:buNone/>
              <a:defRPr sz="1800"/>
            </a:lvl5pPr>
            <a:lvl6pPr marL="2106092" indent="0">
              <a:buNone/>
              <a:defRPr sz="1800"/>
            </a:lvl6pPr>
            <a:lvl7pPr marL="2527310" indent="0">
              <a:buNone/>
              <a:defRPr sz="1800"/>
            </a:lvl7pPr>
            <a:lvl8pPr marL="2948529" indent="0">
              <a:buNone/>
              <a:defRPr sz="1800"/>
            </a:lvl8pPr>
            <a:lvl9pPr marL="3369747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8" y="2057410"/>
            <a:ext cx="3448900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218" indent="0">
              <a:buNone/>
              <a:defRPr sz="1300"/>
            </a:lvl2pPr>
            <a:lvl3pPr marL="842437" indent="0">
              <a:buNone/>
              <a:defRPr sz="1100"/>
            </a:lvl3pPr>
            <a:lvl4pPr marL="1263655" indent="0">
              <a:buNone/>
              <a:defRPr sz="900"/>
            </a:lvl4pPr>
            <a:lvl5pPr marL="1684873" indent="0">
              <a:buNone/>
              <a:defRPr sz="900"/>
            </a:lvl5pPr>
            <a:lvl6pPr marL="2106092" indent="0">
              <a:buNone/>
              <a:defRPr sz="900"/>
            </a:lvl6pPr>
            <a:lvl7pPr marL="2527310" indent="0">
              <a:buNone/>
              <a:defRPr sz="900"/>
            </a:lvl7pPr>
            <a:lvl8pPr marL="2948529" indent="0">
              <a:buNone/>
              <a:defRPr sz="900"/>
            </a:lvl8pPr>
            <a:lvl9pPr marL="3369747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2919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1311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74" y="365144"/>
            <a:ext cx="2305764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365144"/>
            <a:ext cx="6783626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1154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59657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88" y="1122363"/>
            <a:ext cx="8020051" cy="2387600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88" y="3602050"/>
            <a:ext cx="8020051" cy="1655763"/>
          </a:xfrm>
        </p:spPr>
        <p:txBody>
          <a:bodyPr/>
          <a:lstStyle>
            <a:lvl1pPr marL="0" indent="0" algn="ctr">
              <a:buNone/>
              <a:defRPr sz="2200"/>
            </a:lvl1pPr>
            <a:lvl2pPr marL="421183" indent="0" algn="ctr">
              <a:buNone/>
              <a:defRPr sz="1800"/>
            </a:lvl2pPr>
            <a:lvl3pPr marL="842368" indent="0" algn="ctr">
              <a:buNone/>
              <a:defRPr sz="1700"/>
            </a:lvl3pPr>
            <a:lvl4pPr marL="1263551" indent="0" algn="ctr">
              <a:buNone/>
              <a:defRPr sz="1500"/>
            </a:lvl4pPr>
            <a:lvl5pPr marL="1684735" indent="0" algn="ctr">
              <a:buNone/>
              <a:defRPr sz="1500"/>
            </a:lvl5pPr>
            <a:lvl6pPr marL="2105919" indent="0" algn="ctr">
              <a:buNone/>
              <a:defRPr sz="1500"/>
            </a:lvl6pPr>
            <a:lvl7pPr marL="2527101" indent="0" algn="ctr">
              <a:buNone/>
              <a:defRPr sz="1500"/>
            </a:lvl7pPr>
            <a:lvl8pPr marL="2948287" indent="0" algn="ctr">
              <a:buNone/>
              <a:defRPr sz="1500"/>
            </a:lvl8pPr>
            <a:lvl9pPr marL="33694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5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69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709759"/>
            <a:ext cx="9223058" cy="2852737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589478"/>
            <a:ext cx="9223058" cy="1500187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21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423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63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4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059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271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482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69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6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88" y="1825630"/>
            <a:ext cx="4544695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51" y="1825630"/>
            <a:ext cx="4544695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7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365143"/>
            <a:ext cx="92230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72" y="1681168"/>
            <a:ext cx="4523809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183" indent="0">
              <a:buNone/>
              <a:defRPr sz="1800" b="1"/>
            </a:lvl2pPr>
            <a:lvl3pPr marL="842368" indent="0">
              <a:buNone/>
              <a:defRPr sz="1700" b="1"/>
            </a:lvl3pPr>
            <a:lvl4pPr marL="1263551" indent="0">
              <a:buNone/>
              <a:defRPr sz="1500" b="1"/>
            </a:lvl4pPr>
            <a:lvl5pPr marL="1684735" indent="0">
              <a:buNone/>
              <a:defRPr sz="1500" b="1"/>
            </a:lvl5pPr>
            <a:lvl6pPr marL="2105919" indent="0">
              <a:buNone/>
              <a:defRPr sz="1500" b="1"/>
            </a:lvl6pPr>
            <a:lvl7pPr marL="2527101" indent="0">
              <a:buNone/>
              <a:defRPr sz="1500" b="1"/>
            </a:lvl7pPr>
            <a:lvl8pPr marL="2948287" indent="0">
              <a:buNone/>
              <a:defRPr sz="1500" b="1"/>
            </a:lvl8pPr>
            <a:lvl9pPr marL="3369469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72" y="2505080"/>
            <a:ext cx="452380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44" y="1681168"/>
            <a:ext cx="4546088" cy="8239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183" indent="0">
              <a:buNone/>
              <a:defRPr sz="1800" b="1"/>
            </a:lvl2pPr>
            <a:lvl3pPr marL="842368" indent="0">
              <a:buNone/>
              <a:defRPr sz="1700" b="1"/>
            </a:lvl3pPr>
            <a:lvl4pPr marL="1263551" indent="0">
              <a:buNone/>
              <a:defRPr sz="1500" b="1"/>
            </a:lvl4pPr>
            <a:lvl5pPr marL="1684735" indent="0">
              <a:buNone/>
              <a:defRPr sz="1500" b="1"/>
            </a:lvl5pPr>
            <a:lvl6pPr marL="2105919" indent="0">
              <a:buNone/>
              <a:defRPr sz="1500" b="1"/>
            </a:lvl6pPr>
            <a:lvl7pPr marL="2527101" indent="0">
              <a:buNone/>
              <a:defRPr sz="1500" b="1"/>
            </a:lvl7pPr>
            <a:lvl8pPr marL="2948287" indent="0">
              <a:buNone/>
              <a:defRPr sz="1500" b="1"/>
            </a:lvl8pPr>
            <a:lvl9pPr marL="3369469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44" y="2505080"/>
            <a:ext cx="45460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70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20" y="4406919"/>
            <a:ext cx="908939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20" y="2906723"/>
            <a:ext cx="9089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89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8" y="457200"/>
            <a:ext cx="3448900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97" y="987446"/>
            <a:ext cx="5413534" cy="4873625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8" y="2057411"/>
            <a:ext cx="3448900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183" indent="0">
              <a:buNone/>
              <a:defRPr sz="1400"/>
            </a:lvl2pPr>
            <a:lvl3pPr marL="842368" indent="0">
              <a:buNone/>
              <a:defRPr sz="1100"/>
            </a:lvl3pPr>
            <a:lvl4pPr marL="1263551" indent="0">
              <a:buNone/>
              <a:defRPr sz="900"/>
            </a:lvl4pPr>
            <a:lvl5pPr marL="1684735" indent="0">
              <a:buNone/>
              <a:defRPr sz="900"/>
            </a:lvl5pPr>
            <a:lvl6pPr marL="2105919" indent="0">
              <a:buNone/>
              <a:defRPr sz="900"/>
            </a:lvl6pPr>
            <a:lvl7pPr marL="2527101" indent="0">
              <a:buNone/>
              <a:defRPr sz="900"/>
            </a:lvl7pPr>
            <a:lvl8pPr marL="2948287" indent="0">
              <a:buNone/>
              <a:defRPr sz="900"/>
            </a:lvl8pPr>
            <a:lvl9pPr marL="336946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7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8" y="457200"/>
            <a:ext cx="3448900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97" y="987446"/>
            <a:ext cx="5413534" cy="4873625"/>
          </a:xfrm>
        </p:spPr>
        <p:txBody>
          <a:bodyPr/>
          <a:lstStyle>
            <a:lvl1pPr marL="0" indent="0">
              <a:buNone/>
              <a:defRPr sz="2900"/>
            </a:lvl1pPr>
            <a:lvl2pPr marL="421183" indent="0">
              <a:buNone/>
              <a:defRPr sz="2600"/>
            </a:lvl2pPr>
            <a:lvl3pPr marL="842368" indent="0">
              <a:buNone/>
              <a:defRPr sz="2200"/>
            </a:lvl3pPr>
            <a:lvl4pPr marL="1263551" indent="0">
              <a:buNone/>
              <a:defRPr sz="1800"/>
            </a:lvl4pPr>
            <a:lvl5pPr marL="1684735" indent="0">
              <a:buNone/>
              <a:defRPr sz="1800"/>
            </a:lvl5pPr>
            <a:lvl6pPr marL="2105919" indent="0">
              <a:buNone/>
              <a:defRPr sz="1800"/>
            </a:lvl6pPr>
            <a:lvl7pPr marL="2527101" indent="0">
              <a:buNone/>
              <a:defRPr sz="1800"/>
            </a:lvl7pPr>
            <a:lvl8pPr marL="2948287" indent="0">
              <a:buNone/>
              <a:defRPr sz="1800"/>
            </a:lvl8pPr>
            <a:lvl9pPr marL="3369469" indent="0">
              <a:buNone/>
              <a:defRPr sz="18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8" y="2057411"/>
            <a:ext cx="3448900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183" indent="0">
              <a:buNone/>
              <a:defRPr sz="1400"/>
            </a:lvl2pPr>
            <a:lvl3pPr marL="842368" indent="0">
              <a:buNone/>
              <a:defRPr sz="1100"/>
            </a:lvl3pPr>
            <a:lvl4pPr marL="1263551" indent="0">
              <a:buNone/>
              <a:defRPr sz="900"/>
            </a:lvl4pPr>
            <a:lvl5pPr marL="1684735" indent="0">
              <a:buNone/>
              <a:defRPr sz="900"/>
            </a:lvl5pPr>
            <a:lvl6pPr marL="2105919" indent="0">
              <a:buNone/>
              <a:defRPr sz="900"/>
            </a:lvl6pPr>
            <a:lvl7pPr marL="2527101" indent="0">
              <a:buNone/>
              <a:defRPr sz="900"/>
            </a:lvl7pPr>
            <a:lvl8pPr marL="2948287" indent="0">
              <a:buNone/>
              <a:defRPr sz="900"/>
            </a:lvl8pPr>
            <a:lvl9pPr marL="336946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3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95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74" y="365145"/>
            <a:ext cx="230576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3" y="365145"/>
            <a:ext cx="678362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02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1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88303"/>
      </p:ext>
    </p:extLst>
  </p:cSld>
  <p:clrMapOvr>
    <a:masterClrMapping/>
  </p:clrMapOvr>
  <p:transition spd="slow" advTm="3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06934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7938" y="745078"/>
            <a:ext cx="10307249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zh-CN" altLang="en-US" sz="170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07943" y="211605"/>
            <a:ext cx="3432811" cy="498125"/>
          </a:xfrm>
          <a:prstGeom prst="rect">
            <a:avLst/>
          </a:prstGeom>
          <a:noFill/>
        </p:spPr>
        <p:txBody>
          <a:bodyPr wrap="none" lIns="112306" tIns="56154" rIns="112306" bIns="56154" rtlCol="0">
            <a:spAutoFit/>
          </a:bodyPr>
          <a:lstStyle/>
          <a:p>
            <a:pPr defTabSz="842299"/>
            <a:r>
              <a:rPr lang="zh-CN" altLang="en-US" sz="2500" b="1" dirty="0">
                <a:solidFill>
                  <a:srgbClr val="FFFFFF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837996681"/>
      </p:ext>
    </p:extLst>
  </p:cSld>
  <p:clrMapOvr>
    <a:masterClrMapping/>
  </p:clrMapOvr>
  <p:transition spd="slow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29" y="2130455"/>
            <a:ext cx="908939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3886202"/>
            <a:ext cx="74853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48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600210"/>
            <a:ext cx="47229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21" y="1600210"/>
            <a:ext cx="47229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30" y="4406926"/>
            <a:ext cx="908939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30" y="2906725"/>
            <a:ext cx="908939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6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3" y="1600211"/>
            <a:ext cx="472291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21" y="1600211"/>
            <a:ext cx="472291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7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7" y="1535123"/>
            <a:ext cx="472477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7" y="2174875"/>
            <a:ext cx="472477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17" y="1535123"/>
            <a:ext cx="4726632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17" y="2174875"/>
            <a:ext cx="4726632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0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5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7" y="273074"/>
            <a:ext cx="351805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33" y="273078"/>
            <a:ext cx="5977907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7" y="1435130"/>
            <a:ext cx="351805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6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3" y="4800602"/>
            <a:ext cx="641604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3" y="612781"/>
            <a:ext cx="641604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3" y="5367360"/>
            <a:ext cx="641604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3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32" y="274665"/>
            <a:ext cx="240601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4" y="274665"/>
            <a:ext cx="703982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25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9"/>
            <a:ext cx="106934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4610945"/>
            <a:ext cx="10693413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7" y="1535113"/>
            <a:ext cx="4724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7" y="2174875"/>
            <a:ext cx="4724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13" y="1535113"/>
            <a:ext cx="47266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13" y="2174875"/>
            <a:ext cx="47266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3"/>
            <a:ext cx="106934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07948" y="745083"/>
            <a:ext cx="10307249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zh-CN" altLang="en-US" sz="2933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07927" y="211607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01096"/>
            <a:r>
              <a:rPr lang="zh-CN" altLang="en-US" sz="2666" b="1" dirty="0">
                <a:solidFill>
                  <a:prstClr val="white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435032980"/>
      </p:ext>
    </p:extLst>
  </p:cSld>
  <p:clrMapOvr>
    <a:masterClrMapping/>
  </p:clrMapOvr>
  <p:transition spd="slow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17" y="2130438"/>
            <a:ext cx="90893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23" y="3886200"/>
            <a:ext cx="748537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9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5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16" y="4406915"/>
            <a:ext cx="908939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16" y="2906723"/>
            <a:ext cx="9089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24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2" y="1600205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5" y="1600205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3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3" y="1535123"/>
            <a:ext cx="4724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3" y="2174875"/>
            <a:ext cx="4724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535123"/>
            <a:ext cx="4726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174875"/>
            <a:ext cx="4726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06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04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1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82" y="273050"/>
            <a:ext cx="35180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31" y="273063"/>
            <a:ext cx="59779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82" y="1435113"/>
            <a:ext cx="35180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5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2" y="4800600"/>
            <a:ext cx="6416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2" y="612775"/>
            <a:ext cx="6416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2" y="5367338"/>
            <a:ext cx="6416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7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6" y="274652"/>
            <a:ext cx="24060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2" y="274652"/>
            <a:ext cx="703982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50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9"/>
            <a:ext cx="106934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6"/>
            <a:ext cx="10693414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0708" y="319917"/>
            <a:ext cx="984684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7673" tIns="63836" rIns="127673" bIns="63836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396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64782" y="233262"/>
            <a:ext cx="998625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673" tIns="63836" rIns="127673" bIns="63836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0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29090" y="1762140"/>
            <a:ext cx="10036656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40946" y="341121"/>
            <a:ext cx="2258266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0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027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0708" y="319917"/>
            <a:ext cx="984684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7673" tIns="63836" rIns="127673" bIns="63836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032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16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36689" y="1122363"/>
            <a:ext cx="8020049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36689" y="3602077"/>
            <a:ext cx="8020049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1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9627" y="1709786"/>
            <a:ext cx="9223057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9627" y="4589472"/>
            <a:ext cx="92230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43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735183" y="1825634"/>
            <a:ext cx="454469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413550" y="1825634"/>
            <a:ext cx="454469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81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6588" y="365173"/>
            <a:ext cx="9223057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36595" y="1681202"/>
            <a:ext cx="452381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36595" y="2505123"/>
            <a:ext cx="452381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413574" y="1681202"/>
            <a:ext cx="45460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413574" y="2505123"/>
            <a:ext cx="45460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64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2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9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6576" y="457201"/>
            <a:ext cx="3448899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46093" y="987473"/>
            <a:ext cx="541353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36576" y="2057409"/>
            <a:ext cx="34488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77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6576" y="457201"/>
            <a:ext cx="3448899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6093" y="987473"/>
            <a:ext cx="541353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36576" y="2057409"/>
            <a:ext cx="34488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0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3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52486" y="365125"/>
            <a:ext cx="230576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735202" y="365125"/>
            <a:ext cx="678362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2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17" y="2130439"/>
            <a:ext cx="90893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7" y="3886200"/>
            <a:ext cx="74853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87" y="273050"/>
            <a:ext cx="35180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5" y="273069"/>
            <a:ext cx="5977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87" y="1435117"/>
            <a:ext cx="35180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64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16" y="4406915"/>
            <a:ext cx="908939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16" y="2906723"/>
            <a:ext cx="9089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4" y="1600204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600204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02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6" y="1535113"/>
            <a:ext cx="4724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6" y="2174875"/>
            <a:ext cx="4724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10" y="1535113"/>
            <a:ext cx="47266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10" y="2174875"/>
            <a:ext cx="47266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77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1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96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81" y="273050"/>
            <a:ext cx="35180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9" y="273064"/>
            <a:ext cx="59779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81" y="1435114"/>
            <a:ext cx="35180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1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800600"/>
            <a:ext cx="6416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12775"/>
            <a:ext cx="6416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367338"/>
            <a:ext cx="6416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26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7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21" y="274652"/>
            <a:ext cx="2406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3" y="274652"/>
            <a:ext cx="703982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800600"/>
            <a:ext cx="6416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12775"/>
            <a:ext cx="6416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367338"/>
            <a:ext cx="6416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13" y="2130435"/>
            <a:ext cx="90893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7" y="3886200"/>
            <a:ext cx="74853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274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641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12" y="4406911"/>
            <a:ext cx="908939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12" y="2906719"/>
            <a:ext cx="90893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5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600204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600204"/>
            <a:ext cx="4722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02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2" y="1535113"/>
            <a:ext cx="4724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2" y="2174875"/>
            <a:ext cx="4724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6" y="1535113"/>
            <a:ext cx="47266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6" y="2174875"/>
            <a:ext cx="47266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77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1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96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7" y="273050"/>
            <a:ext cx="35180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5" y="273060"/>
            <a:ext cx="59779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7" y="1435110"/>
            <a:ext cx="35180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192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800600"/>
            <a:ext cx="6416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12775"/>
            <a:ext cx="6416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367338"/>
            <a:ext cx="6416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26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1" y="274643"/>
            <a:ext cx="9624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00210"/>
            <a:ext cx="9624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6" y="6356369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95" y="6356369"/>
            <a:ext cx="33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17" y="6356369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3" y="274638"/>
            <a:ext cx="9624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3" y="1600204"/>
            <a:ext cx="9624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6356364"/>
            <a:ext cx="2495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90" y="6356364"/>
            <a:ext cx="33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4" y="6356364"/>
            <a:ext cx="2495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3" y="274638"/>
            <a:ext cx="9624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3" y="1600204"/>
            <a:ext cx="9624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6356360"/>
            <a:ext cx="2495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6" y="6356360"/>
            <a:ext cx="33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4" y="6356360"/>
            <a:ext cx="2495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365143"/>
            <a:ext cx="9223058" cy="1325563"/>
          </a:xfrm>
          <a:prstGeom prst="rect">
            <a:avLst/>
          </a:prstGeom>
        </p:spPr>
        <p:txBody>
          <a:bodyPr vert="horz" lIns="112325" tIns="56162" rIns="112325" bIns="5616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1825630"/>
            <a:ext cx="9223058" cy="4351339"/>
          </a:xfrm>
          <a:prstGeom prst="rect">
            <a:avLst/>
          </a:prstGeom>
        </p:spPr>
        <p:txBody>
          <a:bodyPr vert="horz" lIns="112325" tIns="56162" rIns="112325" bIns="5616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7" y="6356369"/>
            <a:ext cx="2406015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43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437"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205" y="6356369"/>
            <a:ext cx="3609023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4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21" y="6356369"/>
            <a:ext cx="2406015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43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4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3000">
    <p:fade/>
  </p:transition>
  <p:txStyles>
    <p:titleStyle>
      <a:lvl1pPr algn="l" defTabSz="842437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609" indent="-210609" algn="l" defTabSz="842437" rtl="0" eaLnBrk="1" latinLnBrk="0" hangingPunct="1">
        <a:lnSpc>
          <a:spcPct val="90000"/>
        </a:lnSpc>
        <a:spcBef>
          <a:spcPts val="92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8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046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264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95483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701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19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138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356" indent="-210609" algn="l" defTabSz="842437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218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437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5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873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092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310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8529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9747" algn="l" defTabSz="8424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65143"/>
            <a:ext cx="9223058" cy="1325563"/>
          </a:xfrm>
          <a:prstGeom prst="rect">
            <a:avLst/>
          </a:prstGeom>
        </p:spPr>
        <p:txBody>
          <a:bodyPr vert="horz" lIns="112316" tIns="56158" rIns="112316" bIns="561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1825630"/>
            <a:ext cx="9223058" cy="4351339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7" y="6356370"/>
            <a:ext cx="2406015" cy="36512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368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42368"/>
              <a:t>24/02/2022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206" y="6356370"/>
            <a:ext cx="3609023" cy="36512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36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22" y="6356370"/>
            <a:ext cx="2406015" cy="365125"/>
          </a:xfrm>
          <a:prstGeom prst="rect">
            <a:avLst/>
          </a:prstGeom>
        </p:spPr>
        <p:txBody>
          <a:bodyPr vert="horz" lIns="112316" tIns="56158" rIns="112316" bIns="561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368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84236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842368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592" indent="-210592" algn="l" defTabSz="842368" rtl="0" eaLnBrk="1" latinLnBrk="0" hangingPunct="1">
        <a:lnSpc>
          <a:spcPct val="90000"/>
        </a:lnSpc>
        <a:spcBef>
          <a:spcPts val="92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76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959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143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95327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511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93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877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061" indent="-210592" algn="l" defTabSz="84236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183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368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551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735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919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101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8287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9469" algn="l" defTabSz="842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9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 spd="slow" advTm="3000">
    <p:fade/>
  </p:transition>
  <p:txStyles>
    <p:titleStyle>
      <a:lvl1pPr algn="ctr" defTabSz="842299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862" indent="-315862" algn="l" defTabSz="84229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67" indent="-263218" algn="l" defTabSz="84229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873" indent="-210575" algn="l" defTabSz="84229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021" indent="-210575" algn="l" defTabSz="84229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5171" indent="-210575" algn="l" defTabSz="84229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320" indent="-210575" algn="l" defTabSz="842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67" indent="-210575" algn="l" defTabSz="842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617" indent="-210575" algn="l" defTabSz="842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766" indent="-210575" algn="l" defTabSz="84229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148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299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447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596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745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893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8045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9192" algn="l" defTabSz="8422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5" y="274647"/>
            <a:ext cx="962406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5" y="1600211"/>
            <a:ext cx="962406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6356378"/>
            <a:ext cx="2495126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356378"/>
            <a:ext cx="3386244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15" y="6356378"/>
            <a:ext cx="2495126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2" y="274642"/>
            <a:ext cx="9624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2" y="1600205"/>
            <a:ext cx="96240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2" y="6356364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91" y="6356364"/>
            <a:ext cx="33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14" y="6356364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49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4094" y="719335"/>
            <a:ext cx="9025188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652" tIns="127652" rIns="127652" bIns="12765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4146" y="1583481"/>
            <a:ext cx="90251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652" tIns="127652" rIns="127652" bIns="12765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7577513" y="6570751"/>
            <a:ext cx="2211901" cy="298196"/>
          </a:xfrm>
          <a:prstGeom prst="rect">
            <a:avLst/>
          </a:prstGeom>
        </p:spPr>
        <p:txBody>
          <a:bodyPr wrap="none" lIns="127673" tIns="63836" rIns="127673" bIns="63836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810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5195" y="365173"/>
            <a:ext cx="9223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195" y="1825634"/>
            <a:ext cx="9223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35189" y="6356399"/>
            <a:ext cx="240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42215" y="6356399"/>
            <a:ext cx="3609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52230" y="6356399"/>
            <a:ext cx="240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0" y="9"/>
            <a:ext cx="106934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536701" y="2514600"/>
            <a:ext cx="7356474" cy="38100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22315" y="533409"/>
            <a:ext cx="9448799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2.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3509" y="3254276"/>
            <a:ext cx="5416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Khủng long có khả năng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20819" y="2913861"/>
            <a:ext cx="9366481" cy="1905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9356" y="1752605"/>
            <a:ext cx="8856953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729" y="3352800"/>
            <a:ext cx="8257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long cũng có khả năng tự vệ tốt nhờ vào cái đầu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cái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4000" r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84300" y="1981200"/>
            <a:ext cx="909886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4.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079500" y="3810000"/>
            <a:ext cx="7010400" cy="2743200"/>
          </a:xfrm>
          <a:prstGeom prst="wave">
            <a:avLst>
              <a:gd name="adj1" fmla="val 12500"/>
              <a:gd name="adj2" fmla="val 1429"/>
            </a:avLst>
          </a:prstGeom>
          <a:solidFill>
            <a:srgbClr val="E65CBF"/>
          </a:solidFill>
          <a:ln>
            <a:solidFill>
              <a:srgbClr val="E65CB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rước </a:t>
            </a:r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 con người xuất hiện, khủng long đã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709" y="1600208"/>
            <a:ext cx="10604500" cy="2057401"/>
          </a:xfrm>
          <a:prstGeom prst="wave">
            <a:avLst>
              <a:gd name="adj1" fmla="val 12500"/>
              <a:gd name="adj2" fmla="val 1429"/>
            </a:avLst>
          </a:prstGeom>
          <a:solidFill>
            <a:srgbClr val="E65CBF"/>
          </a:solidFill>
          <a:ln>
            <a:solidFill>
              <a:srgbClr val="E65CB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6" y="2200870"/>
            <a:ext cx="9289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LUYỆN</a:t>
            </a:r>
            <a:r>
              <a:rPr lang="en-US" sz="5400" b="1" cap="none" spc="0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cap="none" spc="0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THEO </a:t>
            </a:r>
            <a:r>
              <a:rPr lang="en-US" sz="5400" b="1" cap="none" spc="0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r>
              <a:rPr lang="en-US" sz="5400" b="1" cap="none" spc="0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ĐỌC</a:t>
            </a:r>
            <a:endParaRPr lang="en-US" sz="5400" b="1" cap="none" spc="0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33519" y="381000"/>
            <a:ext cx="9177939" cy="990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1.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FC809A-7408-4B5E-9FDC-F397B0B7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5" y="1524014"/>
            <a:ext cx="6477000" cy="51314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27309" y="38100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TAI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THÍNH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18100" y="3810000"/>
            <a:ext cx="3200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MẮT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TINH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TƯỜNG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60909" y="6248409"/>
            <a:ext cx="4495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CHÂN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THẲNG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RẤT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KHỎE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51100" y="6324600"/>
            <a:ext cx="2133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ĐẦU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CỨNG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6114" y="304800"/>
            <a:ext cx="9452366" cy="838200"/>
          </a:xfrm>
          <a:prstGeom prst="roundRect">
            <a:avLst/>
          </a:prstGeom>
          <a:solidFill>
            <a:srgbClr val="DD77E5"/>
          </a:solidFill>
          <a:ln>
            <a:solidFill>
              <a:srgbClr val="DD77E5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47" tIns="38074" rIns="76147" bIns="38074" rtlCol="0" anchor="ctr"/>
          <a:lstStyle/>
          <a:p>
            <a:pPr defTabSz="842368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98700" y="2438400"/>
            <a:ext cx="5486400" cy="1676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6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7300" y="76205"/>
            <a:ext cx="5486400" cy="1676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3905" y="1676405"/>
            <a:ext cx="7239000" cy="5181600"/>
            <a:chOff x="1917700" y="1676400"/>
            <a:chExt cx="7239000" cy="518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DFC809A-7408-4B5E-9FDC-F397B0B7C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7700" y="1676400"/>
              <a:ext cx="6477000" cy="513141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2527300" y="3962400"/>
              <a:ext cx="21336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TAI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THÍNH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18100" y="3962400"/>
              <a:ext cx="32004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MẮT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TINH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TƯỜNG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60900" y="6400800"/>
              <a:ext cx="44958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CHÂN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THẲNG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VÀ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RẤT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KHỎE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51100" y="6477000"/>
              <a:ext cx="21336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ĐẦU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CỨNG</a:t>
              </a:r>
              <a:endPara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94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5960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0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0302" y="908731"/>
            <a:ext cx="1305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 ô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5 ô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4 ô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866" y="1340768"/>
            <a:ext cx="8252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Chính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tả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1384" y="2515555"/>
            <a:ext cx="1178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Khủng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long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96" y="476672"/>
            <a:ext cx="9010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Thứ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năm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ngày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24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- 2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2022.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1727204" y="2590800"/>
            <a:ext cx="7239000" cy="3200400"/>
          </a:xfrm>
          <a:prstGeom prst="wave">
            <a:avLst/>
          </a:prstGeom>
          <a:solidFill>
            <a:srgbClr val="DD77E5"/>
          </a:solidFill>
          <a:ln>
            <a:solidFill>
              <a:srgbClr val="DD7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96AD38-8581-4594-9AEE-5A17C976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349"/>
            <a:ext cx="10693400" cy="2121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0715" y="2967338"/>
            <a:ext cx="49519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Khủng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long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549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0693400" cy="6874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25" y="1302768"/>
            <a:ext cx="8013751" cy="5692239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4393011" y="2603514"/>
            <a:ext cx="2212939" cy="1683073"/>
          </a:xfrm>
          <a:prstGeom prst="rect">
            <a:avLst/>
          </a:prstGeom>
          <a:noFill/>
        </p:spPr>
        <p:txBody>
          <a:bodyPr wrap="square" lIns="112316" tIns="56158" rIns="112316" bIns="56158" rtlCol="0">
            <a:spAutoFit/>
          </a:bodyPr>
          <a:lstStyle/>
          <a:p>
            <a:pPr algn="ctr" defTabSz="1123157"/>
            <a:r>
              <a:rPr lang="en-US" altLang="zh-CN" sz="34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</a:t>
            </a:r>
          </a:p>
          <a:p>
            <a:pPr algn="ctr" defTabSz="1123157"/>
            <a:r>
              <a:rPr lang="en-US" altLang="zh-CN" sz="34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KHỞI ĐỘNG</a:t>
            </a:r>
            <a:endParaRPr lang="zh-CN" altLang="en-US" sz="34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3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32080"/>
            <a:ext cx="1069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    </a:t>
            </a:r>
            <a:r>
              <a:rPr 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Chân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khủng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 rất khỏe. V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ì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thế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chúng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có thể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khắp 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một vùng rộng lớn để kiếm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 Khủng long có khả năng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săn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mồi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tường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thính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25A52-DD3D-4F52-9AA6-142388BF982E}"/>
              </a:ext>
            </a:extLst>
          </p:cNvPr>
          <p:cNvSpPr txBox="1"/>
          <p:nvPr/>
        </p:nvSpPr>
        <p:spPr>
          <a:xfrm>
            <a:off x="1536709" y="2263923"/>
            <a:ext cx="666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Khủng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" y="31073"/>
            <a:ext cx="1537288" cy="6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08" y="563940"/>
            <a:ext cx="9864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8083">
              <a:lnSpc>
                <a:spcPct val="150000"/>
              </a:lnSpc>
            </a:pPr>
            <a:r>
              <a:rPr 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7CEC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70100" y="3581400"/>
            <a:ext cx="90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98300" y="3581400"/>
            <a:ext cx="46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79500" y="5227320"/>
            <a:ext cx="11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362" y="161490"/>
            <a:ext cx="2792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38083"/>
            <a:r>
              <a:rPr lang="en-US" sz="6000" b="1" dirty="0" err="1" smtClean="0">
                <a:ln w="10541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6000" b="1" dirty="0" smtClean="0">
                <a:ln w="10541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khó</a:t>
            </a:r>
            <a:endParaRPr lang="en-US" sz="6000" b="1" dirty="0">
              <a:ln w="10541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332" y="1834277"/>
            <a:ext cx="7046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3808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khủng</a:t>
            </a: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long 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/</a:t>
            </a: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Khủng</a:t>
            </a: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long</a:t>
            </a:r>
          </a:p>
          <a:p>
            <a:pPr marL="285750" indent="-285750" defTabSz="93808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rộng</a:t>
            </a: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lớn</a:t>
            </a:r>
            <a:endParaRPr lang="en-US" sz="4000" b="1" dirty="0" smtClean="0">
              <a:solidFill>
                <a:prstClr val="black"/>
              </a:solidFill>
              <a:latin typeface="HP001 4 hàng" pitchFamily="34" charset="0"/>
            </a:endParaRPr>
          </a:p>
          <a:p>
            <a:pPr marL="285750" indent="-285750" defTabSz="93808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săn</a:t>
            </a:r>
            <a:r>
              <a:rPr lang="en-US" sz="40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itchFamily="34" charset="0"/>
              </a:rPr>
              <a:t>mồi</a:t>
            </a:r>
            <a:endParaRPr lang="en-US" sz="4000" b="1" dirty="0" smtClean="0">
              <a:solidFill>
                <a:prstClr val="black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762" y="52610"/>
            <a:ext cx="10075001" cy="8862849"/>
            <a:chOff x="542131" y="76200"/>
            <a:chExt cx="10448926" cy="8862849"/>
          </a:xfrm>
        </p:grpSpPr>
        <p:grpSp>
          <p:nvGrpSpPr>
            <p:cNvPr id="3" name="Group 2"/>
            <p:cNvGrpSpPr/>
            <p:nvPr/>
          </p:nvGrpSpPr>
          <p:grpSpPr>
            <a:xfrm>
              <a:off x="542131" y="76200"/>
              <a:ext cx="10448925" cy="4535487"/>
              <a:chOff x="542131" y="874713"/>
              <a:chExt cx="10448925" cy="453548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31" y="874713"/>
                <a:ext cx="10448925" cy="4535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815946" y="2474913"/>
                <a:ext cx="1915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3600" b="1" dirty="0">
                  <a:solidFill>
                    <a:prstClr val="black"/>
                  </a:solidFill>
                  <a:latin typeface="HP001 4 hàng" pitchFamily="34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1" y="4403562"/>
              <a:ext cx="10448926" cy="453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Oval 17"/>
          <p:cNvSpPr/>
          <p:nvPr/>
        </p:nvSpPr>
        <p:spPr>
          <a:xfrm>
            <a:off x="335495" y="2218228"/>
            <a:ext cx="1048814" cy="533400"/>
          </a:xfrm>
          <a:prstGeom prst="ellipse">
            <a:avLst/>
          </a:prstGeom>
          <a:solidFill>
            <a:srgbClr val="F4AAE6"/>
          </a:solidFill>
          <a:ln>
            <a:solidFill>
              <a:srgbClr val="F4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ô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4309" y="2173078"/>
            <a:ext cx="891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Chân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khủng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 rất khỏe</a:t>
            </a:r>
            <a:r>
              <a:rPr 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ì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509" y="2895600"/>
            <a:ext cx="9599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thế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chúng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có thể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khắp một vùng rộng lớn </a:t>
            </a:r>
            <a:r>
              <a:rPr 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để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500" y="3581409"/>
            <a:ext cx="9209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 Khủng long có khả năng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săn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mồi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0" y="4267200"/>
            <a:ext cx="930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tường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09" y="4687619"/>
            <a:ext cx="2916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thính</a:t>
            </a:r>
            <a:r>
              <a:rPr 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3" grpId="0"/>
      <p:bldP spid="19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0" y="2534463"/>
            <a:ext cx="450230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1163361" y="730912"/>
            <a:ext cx="8366715" cy="1167661"/>
          </a:xfrm>
          <a:prstGeom prst="rect">
            <a:avLst/>
          </a:prstGeom>
          <a:noFill/>
        </p:spPr>
        <p:txBody>
          <a:bodyPr wrap="square" lIns="127669" tIns="63834" rIns="127669" bIns="63834" rtlCol="0">
            <a:spAutoFit/>
          </a:bodyPr>
          <a:lstStyle/>
          <a:p>
            <a:pPr algn="ctr" defTabSz="1276868">
              <a:lnSpc>
                <a:spcPct val="150000"/>
              </a:lnSpc>
              <a:buClr>
                <a:srgbClr val="000000"/>
              </a:buClr>
            </a:pPr>
            <a:r>
              <a:rPr lang="vi-VN" sz="4500" b="1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5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7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461" y="2858166"/>
            <a:ext cx="10225569" cy="58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61" y="3780990"/>
            <a:ext cx="10225569" cy="58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100" y="2976319"/>
            <a:ext cx="373893" cy="376707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0309" y="3882750"/>
            <a:ext cx="376827" cy="382137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2100" y="2883217"/>
            <a:ext cx="914400" cy="4698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7280" y="3810009"/>
            <a:ext cx="975005" cy="4759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027" y="1478051"/>
            <a:ext cx="9873158" cy="58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8083"/>
            <a:r>
              <a:rPr lang="en-US" sz="32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CEC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CEC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 animBg="1"/>
      <p:bldP spid="11" grpId="0" animBg="1"/>
      <p:bldP spid="9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3572" y="1524000"/>
            <a:ext cx="9387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8083"/>
            <a:r>
              <a:rPr lang="en-US" sz="32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CEC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938083"/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hâu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F68CE-57F3-4A7E-964D-F99BDA376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7"/>
          <a:stretch/>
        </p:blipFill>
        <p:spPr>
          <a:xfrm>
            <a:off x="3289309" y="3505200"/>
            <a:ext cx="6360077" cy="20003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7416" y="5297269"/>
            <a:ext cx="180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đà</a:t>
            </a:r>
            <a:r>
              <a:rPr lang="en-US" sz="3600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điểu</a:t>
            </a:r>
            <a:endParaRPr lang="en-US" sz="3600" b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701" y="5297269"/>
            <a:ext cx="1412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hươu</a:t>
            </a:r>
            <a:endParaRPr lang="en-US" sz="3600" b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23DDA97-CFC3-4E83-BCC1-BD02680B7B91}"/>
              </a:ext>
            </a:extLst>
          </p:cNvPr>
          <p:cNvSpPr/>
          <p:nvPr/>
        </p:nvSpPr>
        <p:spPr>
          <a:xfrm>
            <a:off x="0" y="9"/>
            <a:ext cx="106934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vi-VN" sz="17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C7124E-356C-4E4B-89CD-4390D6C4B34B}"/>
              </a:ext>
            </a:extLst>
          </p:cNvPr>
          <p:cNvSpPr/>
          <p:nvPr/>
        </p:nvSpPr>
        <p:spPr>
          <a:xfrm>
            <a:off x="365841" y="1351640"/>
            <a:ext cx="9410350" cy="1436844"/>
          </a:xfrm>
          <a:prstGeom prst="rect">
            <a:avLst/>
          </a:prstGeom>
        </p:spPr>
        <p:txBody>
          <a:bodyPr wrap="square" lIns="112306" tIns="56154" rIns="112306" bIns="56154">
            <a:spAutoFit/>
          </a:bodyPr>
          <a:lstStyle/>
          <a:p>
            <a:pPr algn="just" defTabSz="842299"/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B.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uôc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uôt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để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gọi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tên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loài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vật</a:t>
            </a:r>
            <a:endParaRPr lang="en-US" sz="43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C64F1A-D0EE-4043-AE58-3F94C6919891}"/>
              </a:ext>
            </a:extLst>
          </p:cNvPr>
          <p:cNvSpPr/>
          <p:nvPr/>
        </p:nvSpPr>
        <p:spPr>
          <a:xfrm>
            <a:off x="424317" y="374864"/>
            <a:ext cx="9410350" cy="775124"/>
          </a:xfrm>
          <a:prstGeom prst="rect">
            <a:avLst/>
          </a:prstGeom>
        </p:spPr>
        <p:txBody>
          <a:bodyPr wrap="square" lIns="112306" tIns="56154" rIns="112306" bIns="56154">
            <a:spAutoFit/>
          </a:bodyPr>
          <a:lstStyle/>
          <a:p>
            <a:pPr algn="just" defTabSz="842299"/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43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300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AC77E-D8B7-4489-A226-49C8CCF6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94" y="3429022"/>
            <a:ext cx="8470794" cy="24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0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0302" y="908731"/>
            <a:ext cx="1305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 ô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5 ô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3 ô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866" y="1340768"/>
            <a:ext cx="8252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5209" y="2515551"/>
            <a:ext cx="1178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Mở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rộng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vốn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muông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HP001 4 hàng" pitchFamily="34" charset="0"/>
              </a:rPr>
              <a:t>thú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...</a:t>
            </a:r>
            <a:endParaRPr lang="en-US" sz="4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3526" y="4017838"/>
            <a:ext cx="183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Vở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TV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92" y="476672"/>
            <a:ext cx="9010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Thứ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năm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ngày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24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- 2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2022.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0" y="9"/>
            <a:ext cx="106934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>
              <a:defRPr/>
            </a:pPr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349518" y="620063"/>
            <a:ext cx="10331182" cy="62379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6" y="4344779"/>
            <a:ext cx="1407521" cy="15590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2577958" y="1328049"/>
            <a:ext cx="5505119" cy="1200329"/>
            <a:chOff x="5463172" y="3399281"/>
            <a:chExt cx="5820575" cy="120032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63172" y="3453450"/>
              <a:ext cx="5820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2299">
                <a:defRPr/>
              </a:pPr>
              <a:r>
                <a:rPr lang="en-US" altLang="zh-CN" sz="4400" b="1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TIẾT 4</a:t>
              </a:r>
              <a:endParaRPr lang="zh-CN" altLang="en-US" sz="44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399281"/>
              <a:ext cx="9373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2299">
                <a:defRPr/>
              </a:pPr>
              <a:endParaRPr lang="zh-CN" altLang="en-US" sz="72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36459" y="-144459"/>
            <a:ext cx="26733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231" tIns="42114" rIns="84231" bIns="42114" numCol="1" anchor="t" anchorCtr="0" compatLnSpc="1">
            <a:prstTxWarp prst="textNoShape">
              <a:avLst/>
            </a:prstTxWarp>
          </a:bodyPr>
          <a:lstStyle/>
          <a:p>
            <a:pPr defTabSz="842299">
              <a:defRPr/>
            </a:pPr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956" y="3200400"/>
            <a:ext cx="9193144" cy="4343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rộng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vốn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từ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muông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thú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Dấu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chấm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dấu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chấm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dấu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chấm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than.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7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0693400" cy="68745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338192" y="814107"/>
            <a:ext cx="7538356" cy="433144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2368"/>
              <a:endParaRPr lang="zh-CN" altLang="en-US" sz="1700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16" y="4671174"/>
            <a:ext cx="1188774" cy="1913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11" y="495868"/>
            <a:ext cx="1326292" cy="1844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77126" y="2990198"/>
            <a:ext cx="5656197" cy="728966"/>
          </a:xfrm>
          <a:prstGeom prst="rect">
            <a:avLst/>
          </a:prstGeom>
          <a:noFill/>
        </p:spPr>
        <p:txBody>
          <a:bodyPr wrap="none" lIns="112316" tIns="56158" rIns="112316" bIns="56158" rtlCol="0">
            <a:spAutoFit/>
          </a:bodyPr>
          <a:lstStyle/>
          <a:p>
            <a:pPr defTabSz="842368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10: KHỦNG LONG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5001" y="228601"/>
            <a:ext cx="9672299" cy="6324600"/>
            <a:chOff x="889000" y="381009"/>
            <a:chExt cx="9176999" cy="617219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700" y="1447800"/>
              <a:ext cx="8910299" cy="5105400"/>
            </a:xfrm>
            <a:prstGeom prst="roundRect">
              <a:avLst>
                <a:gd name="adj" fmla="val 8499"/>
              </a:avLst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93900" y="381009"/>
              <a:ext cx="6553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842299"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1.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con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ẩn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32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.</a:t>
              </a:r>
              <a:endParaRPr lang="vi-VN" sz="32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91698"/>
              <a:ext cx="1104900" cy="697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442236" y="3570508"/>
            <a:ext cx="685264" cy="544292"/>
          </a:xfrm>
          <a:prstGeom prst="rect">
            <a:avLst/>
          </a:prstGeom>
          <a:solidFill>
            <a:schemeClr val="accent2"/>
          </a:solidFill>
        </p:spPr>
        <p:txBody>
          <a:bodyPr wrap="non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3092" y="4332508"/>
            <a:ext cx="1921208" cy="544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6887" y="5094508"/>
            <a:ext cx="625813" cy="544292"/>
          </a:xfrm>
          <a:prstGeom prst="rect">
            <a:avLst/>
          </a:prstGeom>
          <a:solidFill>
            <a:srgbClr val="FFFF00"/>
          </a:solidFill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326" y="2985098"/>
            <a:ext cx="1471774" cy="9751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313" y="2398219"/>
            <a:ext cx="698187" cy="5442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858" y="4358821"/>
            <a:ext cx="1224567" cy="9751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nhông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52235" y="342023"/>
            <a:ext cx="8799865" cy="1590732"/>
          </a:xfrm>
          <a:prstGeom prst="rect">
            <a:avLst/>
          </a:prstGeom>
          <a:noFill/>
        </p:spPr>
        <p:txBody>
          <a:bodyPr wrap="square" lIns="112306" tIns="56154" rIns="112306" bIns="56154" rtlCol="0">
            <a:spAutoFit/>
          </a:bodyPr>
          <a:lstStyle/>
          <a:p>
            <a:pPr algn="just" defTabSz="842299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842299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9112" y="2362200"/>
            <a:ext cx="816377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89112" y="3022815"/>
            <a:ext cx="816377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89111" y="3683421"/>
            <a:ext cx="2133589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9100" y="4344035"/>
            <a:ext cx="2362200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9114" y="5004659"/>
            <a:ext cx="926386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9109" y="5665274"/>
            <a:ext cx="1700391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nhông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35647" y="2362200"/>
            <a:ext cx="5286653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5647" y="3022815"/>
            <a:ext cx="5286653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35647" y="3683421"/>
            <a:ext cx="5286653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5647" y="4344035"/>
            <a:ext cx="3748439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bay,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35647" y="5004659"/>
            <a:ext cx="4830653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35647" y="5665274"/>
            <a:ext cx="5286653" cy="498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1" y="342023"/>
            <a:ext cx="1164534" cy="7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464211" y="867936"/>
            <a:ext cx="19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2300" y="867936"/>
            <a:ext cx="19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1500" y="1355138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5001" y="1245813"/>
            <a:ext cx="9824699" cy="4545387"/>
          </a:xfrm>
          <a:prstGeom prst="rect">
            <a:avLst/>
          </a:prstGeom>
          <a:noFill/>
        </p:spPr>
        <p:txBody>
          <a:bodyPr wrap="square" lIns="112306" tIns="56154" rIns="112306" bIns="56154" rtlCol="0">
            <a:spAutoFit/>
          </a:bodyPr>
          <a:lstStyle/>
          <a:p>
            <a:pPr algn="just" defTabSz="842299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1148" indent="-421148" algn="just" defTabSz="842299">
              <a:lnSpc>
                <a:spcPct val="150000"/>
              </a:lnSpc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21148" indent="-421148" algn="just" defTabSz="842299">
              <a:lnSpc>
                <a:spcPct val="150000"/>
              </a:lnSpc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1148" indent="-421148" algn="just" defTabSz="842299">
              <a:lnSpc>
                <a:spcPct val="150000"/>
              </a:lnSpc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21148" indent="-421148" algn="just" defTabSz="842299">
              <a:lnSpc>
                <a:spcPct val="150000"/>
              </a:lnSpc>
              <a:buFontTx/>
              <a:buAutoNum type="alphaLcPeriod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34445" y="2880636"/>
            <a:ext cx="344949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7700" y="3657600"/>
            <a:ext cx="344949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28123" y="4326193"/>
            <a:ext cx="344949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4700" y="5088193"/>
            <a:ext cx="344949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endParaRPr lang="en-US" sz="170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1" y="504137"/>
            <a:ext cx="1164534" cy="7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0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0302" y="908731"/>
            <a:ext cx="1305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 ô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5 ô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ô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866" y="1340768"/>
            <a:ext cx="8252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98" y="2515551"/>
            <a:ext cx="10300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đoạn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văn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giới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thiệu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tranh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ảnh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về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một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con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vật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3526" y="4017838"/>
            <a:ext cx="183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Vở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TV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92" y="476672"/>
            <a:ext cx="9010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Thứ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sáu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ngày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25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- 2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 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2022.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00" y="2052534"/>
            <a:ext cx="937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       </a:t>
            </a:r>
            <a:r>
              <a:rPr lang="vi-VN" sz="3200" dirty="0" smtClean="0">
                <a:latin typeface="+mj-lt"/>
              </a:rPr>
              <a:t>Sáng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3200" dirty="0" smtClean="0">
                <a:latin typeface="+mj-lt"/>
              </a:rPr>
              <a:t>, em đã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4300" y="0"/>
            <a:ext cx="8153400" cy="1828800"/>
            <a:chOff x="1384300" y="228600"/>
            <a:chExt cx="8153400" cy="1828800"/>
          </a:xfrm>
        </p:grpSpPr>
        <p:sp>
          <p:nvSpPr>
            <p:cNvPr id="4" name="Horizontal Scroll 3"/>
            <p:cNvSpPr/>
            <p:nvPr/>
          </p:nvSpPr>
          <p:spPr>
            <a:xfrm>
              <a:off x="1384300" y="228600"/>
              <a:ext cx="8153400" cy="1828800"/>
            </a:xfrm>
            <a:prstGeom prst="horizontalScroll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41500" y="537957"/>
              <a:ext cx="7391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 – 5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203700" y="3528849"/>
            <a:ext cx="3012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21835" y="2538249"/>
            <a:ext cx="8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00" y="3028633"/>
            <a:ext cx="6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8300" y="4519449"/>
            <a:ext cx="237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89100" y="4030597"/>
            <a:ext cx="65532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9100" y="4519449"/>
            <a:ext cx="46482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2500" y="4976649"/>
            <a:ext cx="1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62570" y="4976649"/>
            <a:ext cx="568726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300" y="5510049"/>
            <a:ext cx="8928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700" y="5995384"/>
            <a:ext cx="8928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00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1537892" y="1322867"/>
            <a:ext cx="3332279" cy="25718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5875180" y="1322867"/>
            <a:ext cx="3357720" cy="25718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3938405" y="4015408"/>
            <a:ext cx="3313295" cy="2537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27300" y="4015408"/>
            <a:ext cx="1295400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9640" y="3997852"/>
            <a:ext cx="1063660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4290" y="6341244"/>
            <a:ext cx="1396810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9535" y="228601"/>
            <a:ext cx="905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2299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bức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dưới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đây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4" y="327179"/>
            <a:ext cx="886111" cy="6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30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8730" y="-76200"/>
            <a:ext cx="9594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2299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3-5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ảnh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)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yêu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thích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9" y="107641"/>
            <a:ext cx="886111" cy="65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31900" y="1645861"/>
            <a:ext cx="9067800" cy="5288339"/>
            <a:chOff x="1231900" y="1645861"/>
            <a:chExt cx="9067800" cy="5288339"/>
          </a:xfrm>
        </p:grpSpPr>
        <p:sp>
          <p:nvSpPr>
            <p:cNvPr id="5" name="Wave 4"/>
            <p:cNvSpPr/>
            <p:nvPr/>
          </p:nvSpPr>
          <p:spPr>
            <a:xfrm>
              <a:off x="1231900" y="1645861"/>
              <a:ext cx="9067800" cy="5288339"/>
            </a:xfrm>
            <a:prstGeom prst="wave">
              <a:avLst>
                <a:gd name="adj1" fmla="val 12500"/>
                <a:gd name="adj2" fmla="val -621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42299">
                <a:lnSpc>
                  <a:spcPct val="150000"/>
                </a:lnSpc>
              </a:pP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0100" y="1905000"/>
              <a:ext cx="7924800" cy="370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42299">
                <a:lnSpc>
                  <a:spcPct val="150000"/>
                </a:lnSpc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G:</a:t>
              </a:r>
            </a:p>
            <a:p>
              <a:pPr marL="350958" indent="-350958" defTabSz="842299">
                <a:lnSpc>
                  <a:spcPct val="150000"/>
                </a:lnSpc>
                <a:buFontTx/>
                <a:buChar char="-"/>
              </a:pP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ở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350958" indent="-350958" defTabSz="842299">
                <a:lnSpc>
                  <a:spcPct val="150000"/>
                </a:lnSpc>
                <a:buFontTx/>
                <a:buChar char="-"/>
              </a:pP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Con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350958" indent="-350958" defTabSz="842299">
                <a:lnSpc>
                  <a:spcPct val="150000"/>
                </a:lnSpc>
                <a:buFontTx/>
                <a:buChar char="-"/>
              </a:pP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8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165100" y="158571"/>
            <a:ext cx="5289550" cy="3880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124200"/>
            <a:ext cx="10909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2299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958" indent="-350958" defTabSz="842299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0958" indent="-350958" defTabSz="842299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958" indent="-350958" defTabSz="84229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99100" y="228600"/>
            <a:ext cx="488950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958" indent="-350958" defTabSz="84229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350958" indent="-350958" defTabSz="84229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361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96AD38-8581-4594-9AEE-5A17C976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349"/>
            <a:ext cx="10693400" cy="21211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9911" y="3505209"/>
            <a:ext cx="9866787" cy="3221120"/>
            <a:chOff x="469900" y="3505200"/>
            <a:chExt cx="9866787" cy="32211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EBBC5CB-95FF-4A78-B569-E7A0AA6AB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00" y="3522320"/>
              <a:ext cx="4646156" cy="320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E1A3530-059E-4671-A068-F41A7FA4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4048" y="3505200"/>
              <a:ext cx="4712639" cy="3204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2702" y="1487256"/>
            <a:ext cx="10591800" cy="1560744"/>
            <a:chOff x="12700" y="1487256"/>
            <a:chExt cx="10591800" cy="1560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C0FC398-2B28-440A-AE0C-5BA4B5BAE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21" r="84097" b="12412"/>
            <a:stretch/>
          </p:blipFill>
          <p:spPr>
            <a:xfrm>
              <a:off x="12700" y="1487256"/>
              <a:ext cx="1175658" cy="156074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08971" y="1970782"/>
              <a:ext cx="9395529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loài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412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0" y="9"/>
            <a:ext cx="106934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6" tIns="56154" rIns="112306" bIns="56154" rtlCol="0" anchor="ctr"/>
          <a:lstStyle/>
          <a:p>
            <a:pPr algn="ctr" defTabSz="842299">
              <a:defRPr/>
            </a:pPr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500400" y="636588"/>
            <a:ext cx="7405776" cy="54333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6" y="4344779"/>
            <a:ext cx="1407521" cy="15590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2592794" y="2198105"/>
            <a:ext cx="5505119" cy="1723549"/>
            <a:chOff x="5478245" y="3137672"/>
            <a:chExt cx="5820575" cy="172354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78245" y="3452849"/>
              <a:ext cx="58205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2299">
                <a:defRPr/>
              </a:pPr>
              <a:r>
                <a:rPr lang="en-US" altLang="zh-CN" sz="6600" b="1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TIẾT 6</a:t>
              </a:r>
              <a:endParaRPr lang="zh-CN" altLang="en-US" sz="66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137672"/>
              <a:ext cx="93738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42299">
                <a:defRPr/>
              </a:pPr>
              <a:endParaRPr lang="zh-CN" altLang="en-US" sz="106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36459" y="-144459"/>
            <a:ext cx="26733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231" tIns="42114" rIns="84231" bIns="42114" numCol="1" anchor="t" anchorCtr="0" compatLnSpc="1">
            <a:prstTxWarp prst="textNoShape">
              <a:avLst/>
            </a:prstTxWarp>
          </a:bodyPr>
          <a:lstStyle/>
          <a:p>
            <a:pPr defTabSz="842299">
              <a:defRPr/>
            </a:pPr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597" y="833138"/>
            <a:ext cx="6852975" cy="944401"/>
          </a:xfrm>
          <a:prstGeom prst="rect">
            <a:avLst/>
          </a:prstGeom>
          <a:noFill/>
        </p:spPr>
        <p:txBody>
          <a:bodyPr wrap="square" lIns="112306" tIns="56154" rIns="112306" bIns="56154" rtlCol="0">
            <a:spAutoFit/>
          </a:bodyPr>
          <a:lstStyle/>
          <a:p>
            <a:pPr marL="421148" lvl="1" algn="ctr" defTabSz="842299"/>
            <a:r>
              <a:rPr lang="en-US" b="1" dirty="0">
                <a:solidFill>
                  <a:prstClr val="black"/>
                </a:solidFill>
                <a:latin typeface="UTM Avo" panose="02040603050506020204" pitchFamily="18" charset="0"/>
              </a:rPr>
              <a:t>ĐỌC MỞ RỘNG</a:t>
            </a:r>
          </a:p>
          <a:p>
            <a:pPr marL="421148" lvl="1" indent="-421148" defTabSz="842299">
              <a:buFontTx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sách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báo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động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hoang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dã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hổ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báo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sư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tử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,…)</a:t>
            </a:r>
          </a:p>
          <a:p>
            <a:pPr marL="421148" lvl="1" indent="-421148" defTabSz="842299">
              <a:buFontTx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Giới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thiệu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với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tin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laoif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2127199" y="2802907"/>
            <a:ext cx="6683375" cy="18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6" y="715633"/>
            <a:ext cx="8880251" cy="6040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3870196" y="2729951"/>
            <a:ext cx="2720472" cy="913624"/>
          </a:xfrm>
          <a:prstGeom prst="rect">
            <a:avLst/>
          </a:prstGeom>
          <a:noFill/>
        </p:spPr>
        <p:txBody>
          <a:bodyPr wrap="square" lIns="112306" tIns="56154" rIns="112306" bIns="56154" rtlCol="0">
            <a:spAutoFit/>
          </a:bodyPr>
          <a:lstStyle/>
          <a:p>
            <a:pPr defTabSz="842299"/>
            <a:r>
              <a:rPr lang="en-US" sz="26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786300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3651988" y="1937184"/>
            <a:ext cx="3570773" cy="203651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2297" tIns="56149" rIns="112297" bIns="56149" anchor="ctr"/>
          <a:lstStyle/>
          <a:p>
            <a:pPr defTabSz="842229"/>
            <a:endParaRPr lang="zh-CN" altLang="en-US" sz="1700">
              <a:solidFill>
                <a:srgbClr val="280014"/>
              </a:solidFill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3896733" y="2280911"/>
            <a:ext cx="3021298" cy="34447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83055" tIns="43283" rIns="83055" bIns="43283" anchor="ctr"/>
          <a:lstStyle/>
          <a:p>
            <a:pPr algn="ctr" defTabSz="842229" latinLnBrk="1"/>
            <a:endParaRPr lang="zh-CN" altLang="en-US" sz="12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12" y="2401001"/>
            <a:ext cx="2758765" cy="31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20861" y="238547"/>
            <a:ext cx="10251717" cy="491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97" tIns="56149" rIns="112297" bIns="56149" rtlCol="0" anchor="ctr"/>
          <a:lstStyle/>
          <a:p>
            <a:pPr algn="ctr" defTabSz="842229"/>
            <a:endParaRPr lang="vi-VN" sz="1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671560" y="3539775"/>
            <a:ext cx="4765812" cy="513504"/>
          </a:xfrm>
          <a:prstGeom prst="rect">
            <a:avLst/>
          </a:prstGeom>
          <a:noFill/>
        </p:spPr>
        <p:txBody>
          <a:bodyPr wrap="square" lIns="112297" tIns="56149" rIns="112297" bIns="56149" rtlCol="0">
            <a:spAutoFit/>
          </a:bodyPr>
          <a:lstStyle/>
          <a:p>
            <a:pPr defTabSz="842229"/>
            <a:r>
              <a:rPr lang="en-US" sz="26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846" y="84451"/>
            <a:ext cx="2161708" cy="1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73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6A489-CE76-469B-ABD8-E75C33C4A3C3}"/>
              </a:ext>
            </a:extLst>
          </p:cNvPr>
          <p:cNvSpPr txBox="1"/>
          <p:nvPr/>
        </p:nvSpPr>
        <p:spPr>
          <a:xfrm>
            <a:off x="444500" y="685800"/>
            <a:ext cx="10236200" cy="6115056"/>
          </a:xfrm>
          <a:prstGeom prst="rect">
            <a:avLst/>
          </a:prstGeom>
          <a:noFill/>
        </p:spPr>
        <p:txBody>
          <a:bodyPr wrap="square" lIns="112316" tIns="56158" rIns="112316" bIns="56158">
            <a:spAutoFit/>
          </a:bodyPr>
          <a:lstStyle/>
          <a:p>
            <a:pPr algn="just" defTabSz="842368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long là loài vật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suy nghĩ của nhiều người, khủng long là loài vật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Nhưng trên thực tế, có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 bằng một chú chó nhỏ.  Kh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 ăn thịt, cũng có một số loài ăn cỏ.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rất khỏe. V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thế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thể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khắp một vùng rộng lớn để kiếm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Khủng long có khả năng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Khủng long cũng có khả năng tự vệ tốt nhờ vào cái đầu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cái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 khi con người xuất hiện, khủng long đã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Vì thế, chúng ta sẽ không bao giờ có thể nhìn thấy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vi-VN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Bách khoa tri thức về khám phá giới trẻ - Khủng long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01121-9F22-486D-A046-B95661A72F53}"/>
              </a:ext>
            </a:extLst>
          </p:cNvPr>
          <p:cNvSpPr txBox="1"/>
          <p:nvPr/>
        </p:nvSpPr>
        <p:spPr>
          <a:xfrm>
            <a:off x="3594116" y="18"/>
            <a:ext cx="4169725" cy="790521"/>
          </a:xfrm>
          <a:prstGeom prst="rect">
            <a:avLst/>
          </a:prstGeom>
          <a:noFill/>
        </p:spPr>
        <p:txBody>
          <a:bodyPr wrap="square" lIns="112316" tIns="56158" rIns="112316" bIns="56158" rtlCol="0">
            <a:spAutoFit/>
          </a:bodyPr>
          <a:lstStyle/>
          <a:p>
            <a:pPr defTabSz="842368"/>
            <a:r>
              <a:rPr lang="en-US" sz="4400" b="1" dirty="0">
                <a:solidFill>
                  <a:srgbClr val="FF0000"/>
                </a:solidFill>
              </a:rPr>
              <a:t>KHỦNG LONG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95100" y="1177636"/>
            <a:ext cx="16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43700" y="3474720"/>
            <a:ext cx="12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58700" y="3474720"/>
            <a:ext cx="12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55700" y="4831080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55900" y="5288280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5117" y="609619"/>
            <a:ext cx="457200" cy="5218331"/>
            <a:chOff x="165105" y="609600"/>
            <a:chExt cx="457195" cy="5218331"/>
          </a:xfrm>
        </p:grpSpPr>
        <p:sp>
          <p:nvSpPr>
            <p:cNvPr id="6" name="Rectangle 5"/>
            <p:cNvSpPr/>
            <p:nvPr/>
          </p:nvSpPr>
          <p:spPr>
            <a:xfrm>
              <a:off x="165105" y="609600"/>
              <a:ext cx="4154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5105" y="1066791"/>
              <a:ext cx="4154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cap="none" spc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5105" y="2935069"/>
              <a:ext cx="4154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6806" y="5181600"/>
              <a:ext cx="4154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36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" y="119271"/>
            <a:ext cx="3714087" cy="1205948"/>
          </a:xfrm>
          <a:prstGeom prst="rect">
            <a:avLst/>
          </a:prstGeom>
        </p:spPr>
        <p:txBody>
          <a:bodyPr vert="horz" lIns="112149" tIns="56076" rIns="112149" bIns="56076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文本框 16">
            <a:extLst>
              <a:ext uri="{FF2B5EF4-FFF2-40B4-BE49-F238E27FC236}">
                <a16:creationId xmlns:a16="http://schemas.microsoft.com/office/drawing/2014/main" xmlns="" id="{A68EB9DB-B0E5-4CCD-891D-6C8542000746}"/>
              </a:ext>
            </a:extLst>
          </p:cNvPr>
          <p:cNvSpPr txBox="1"/>
          <p:nvPr/>
        </p:nvSpPr>
        <p:spPr>
          <a:xfrm>
            <a:off x="165102" y="4267218"/>
            <a:ext cx="4510279" cy="598359"/>
          </a:xfrm>
          <a:prstGeom prst="rect">
            <a:avLst/>
          </a:prstGeom>
          <a:noFill/>
        </p:spPr>
        <p:txBody>
          <a:bodyPr wrap="square" lIns="135375" tIns="67686" rIns="135375" bIns="67686" rtlCol="0">
            <a:spAutoFit/>
          </a:bodyPr>
          <a:lstStyle/>
          <a:p>
            <a:pPr algn="just" defTabSz="842368"/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9">
            <a:extLst>
              <a:ext uri="{FF2B5EF4-FFF2-40B4-BE49-F238E27FC236}">
                <a16:creationId xmlns:a16="http://schemas.microsoft.com/office/drawing/2014/main" xmlns="" id="{7A657B38-04C7-4998-8B97-8BB9FFE1DA90}"/>
              </a:ext>
            </a:extLst>
          </p:cNvPr>
          <p:cNvCxnSpPr/>
          <p:nvPr/>
        </p:nvCxnSpPr>
        <p:spPr>
          <a:xfrm>
            <a:off x="4356100" y="-25074"/>
            <a:ext cx="0" cy="70920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3A766DBE-D676-4AF2-8A3B-958027A63D66}"/>
              </a:ext>
            </a:extLst>
          </p:cNvPr>
          <p:cNvSpPr txBox="1"/>
          <p:nvPr/>
        </p:nvSpPr>
        <p:spPr>
          <a:xfrm>
            <a:off x="1655318" y="3733800"/>
            <a:ext cx="3200400" cy="629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0"/>
          </a:effectLst>
        </p:spPr>
        <p:txBody>
          <a:bodyPr wrap="square" lIns="135375" tIns="67686" rIns="135375" bIns="67686" rtlCol="0">
            <a:spAutoFit/>
          </a:bodyPr>
          <a:lstStyle/>
          <a:p>
            <a:pPr algn="ctr" defTabSz="842368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xmlns="" id="{4586CD9F-FB15-4D52-9BAA-2CE28964C416}"/>
              </a:ext>
            </a:extLst>
          </p:cNvPr>
          <p:cNvSpPr txBox="1"/>
          <p:nvPr/>
        </p:nvSpPr>
        <p:spPr>
          <a:xfrm>
            <a:off x="4390358" y="5715000"/>
            <a:ext cx="4994957" cy="629136"/>
          </a:xfrm>
          <a:prstGeom prst="rect">
            <a:avLst/>
          </a:prstGeom>
          <a:noFill/>
        </p:spPr>
        <p:txBody>
          <a:bodyPr wrap="square" lIns="135375" tIns="67686" rIns="135375" bIns="67686" rtlCol="0">
            <a:spAutoFit/>
          </a:bodyPr>
          <a:lstStyle/>
          <a:p>
            <a:pPr defTabSz="842368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xmlns="" id="{CCA6E5E1-C35C-4896-900E-829D15B1AF0C}"/>
              </a:ext>
            </a:extLst>
          </p:cNvPr>
          <p:cNvSpPr txBox="1"/>
          <p:nvPr/>
        </p:nvSpPr>
        <p:spPr>
          <a:xfrm>
            <a:off x="3898912" y="5160120"/>
            <a:ext cx="3362914" cy="62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27000"/>
          </a:effectLst>
        </p:spPr>
        <p:txBody>
          <a:bodyPr wrap="square" lIns="135375" tIns="67686" rIns="135375" bIns="67686" rtlCol="0">
            <a:spAutoFit/>
          </a:bodyPr>
          <a:lstStyle/>
          <a:p>
            <a:pPr algn="ctr" defTabSz="842368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CA6E5E1-C35C-4896-900E-829D15B1AF0C}"/>
              </a:ext>
            </a:extLst>
          </p:cNvPr>
          <p:cNvSpPr txBox="1"/>
          <p:nvPr/>
        </p:nvSpPr>
        <p:spPr>
          <a:xfrm>
            <a:off x="3898899" y="381000"/>
            <a:ext cx="2743201" cy="62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softEdge rad="127000"/>
          </a:effectLst>
        </p:spPr>
        <p:txBody>
          <a:bodyPr wrap="square" lIns="135375" tIns="67686" rIns="135375" bIns="67686" rtlCol="0">
            <a:spAutoFit/>
          </a:bodyPr>
          <a:lstStyle/>
          <a:p>
            <a:pPr algn="ctr" defTabSz="842368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xmlns="" id="{4586CD9F-FB15-4D52-9BAA-2CE28964C416}"/>
              </a:ext>
            </a:extLst>
          </p:cNvPr>
          <p:cNvSpPr txBox="1"/>
          <p:nvPr/>
        </p:nvSpPr>
        <p:spPr>
          <a:xfrm>
            <a:off x="4356100" y="914418"/>
            <a:ext cx="6337300" cy="598359"/>
          </a:xfrm>
          <a:prstGeom prst="rect">
            <a:avLst/>
          </a:prstGeom>
          <a:noFill/>
        </p:spPr>
        <p:txBody>
          <a:bodyPr wrap="square" lIns="135375" tIns="67686" rIns="135375" bIns="67686" rtlCol="0">
            <a:spAutoFit/>
          </a:bodyPr>
          <a:lstStyle/>
          <a:p>
            <a:pPr defTabSz="842368"/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3">
            <a:extLst>
              <a:ext uri="{FF2B5EF4-FFF2-40B4-BE49-F238E27FC236}">
                <a16:creationId xmlns:a16="http://schemas.microsoft.com/office/drawing/2014/main" xmlns="" id="{CCA6E5E1-C35C-4896-900E-829D15B1AF0C}"/>
              </a:ext>
            </a:extLst>
          </p:cNvPr>
          <p:cNvSpPr txBox="1"/>
          <p:nvPr/>
        </p:nvSpPr>
        <p:spPr>
          <a:xfrm>
            <a:off x="1765300" y="1447800"/>
            <a:ext cx="3048000" cy="629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0"/>
          </a:effectLst>
        </p:spPr>
        <p:txBody>
          <a:bodyPr wrap="square" lIns="135375" tIns="67686" rIns="135375" bIns="67686" rtlCol="0">
            <a:spAutoFit/>
          </a:bodyPr>
          <a:lstStyle/>
          <a:p>
            <a:pPr algn="ctr" defTabSz="842368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2">
            <a:extLst>
              <a:ext uri="{FF2B5EF4-FFF2-40B4-BE49-F238E27FC236}">
                <a16:creationId xmlns:a16="http://schemas.microsoft.com/office/drawing/2014/main" xmlns="" id="{4586CD9F-FB15-4D52-9BAA-2CE28964C416}"/>
              </a:ext>
            </a:extLst>
          </p:cNvPr>
          <p:cNvSpPr txBox="1"/>
          <p:nvPr/>
        </p:nvSpPr>
        <p:spPr>
          <a:xfrm>
            <a:off x="-118146" y="2068650"/>
            <a:ext cx="6226857" cy="598359"/>
          </a:xfrm>
          <a:prstGeom prst="rect">
            <a:avLst/>
          </a:prstGeom>
          <a:noFill/>
        </p:spPr>
        <p:txBody>
          <a:bodyPr wrap="square" lIns="135375" tIns="67686" rIns="135375" bIns="67686" rtlCol="0">
            <a:spAutoFit/>
          </a:bodyPr>
          <a:lstStyle/>
          <a:p>
            <a:pPr defTabSz="842368"/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xmlns="" id="{CCA6E5E1-C35C-4896-900E-829D15B1AF0C}"/>
              </a:ext>
            </a:extLst>
          </p:cNvPr>
          <p:cNvSpPr txBox="1"/>
          <p:nvPr/>
        </p:nvSpPr>
        <p:spPr>
          <a:xfrm>
            <a:off x="3898900" y="2667000"/>
            <a:ext cx="2438400" cy="629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0"/>
          </a:effectLst>
        </p:spPr>
        <p:txBody>
          <a:bodyPr wrap="square" lIns="135375" tIns="67686" rIns="135375" bIns="67686" rtlCol="0">
            <a:spAutoFit/>
          </a:bodyPr>
          <a:lstStyle/>
          <a:p>
            <a:pPr algn="ctr" defTabSz="842368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xmlns="" id="{4586CD9F-FB15-4D52-9BAA-2CE28964C416}"/>
              </a:ext>
            </a:extLst>
          </p:cNvPr>
          <p:cNvSpPr txBox="1"/>
          <p:nvPr/>
        </p:nvSpPr>
        <p:spPr>
          <a:xfrm>
            <a:off x="4377656" y="3211650"/>
            <a:ext cx="6226857" cy="598359"/>
          </a:xfrm>
          <a:prstGeom prst="rect">
            <a:avLst/>
          </a:prstGeom>
          <a:noFill/>
        </p:spPr>
        <p:txBody>
          <a:bodyPr wrap="square" lIns="135375" tIns="67686" rIns="135375" bIns="67686" rtlCol="0">
            <a:spAutoFit/>
          </a:bodyPr>
          <a:lstStyle/>
          <a:p>
            <a:pPr defTabSz="842368"/>
            <a:r>
              <a:rPr lang="en-US" altLang="zh-CN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zh-C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zh-C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0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1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6A489-CE76-469B-ABD8-E75C33C4A3C3}"/>
              </a:ext>
            </a:extLst>
          </p:cNvPr>
          <p:cNvSpPr txBox="1"/>
          <p:nvPr/>
        </p:nvSpPr>
        <p:spPr>
          <a:xfrm>
            <a:off x="1" y="685809"/>
            <a:ext cx="10693400" cy="5653391"/>
          </a:xfrm>
          <a:prstGeom prst="rect">
            <a:avLst/>
          </a:prstGeom>
          <a:noFill/>
        </p:spPr>
        <p:txBody>
          <a:bodyPr wrap="square" lIns="112316" tIns="56158" rIns="112316" bIns="56158">
            <a:spAutoFit/>
          </a:bodyPr>
          <a:lstStyle/>
          <a:p>
            <a:pPr algn="just" defTabSz="842368"/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long là loài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suy nghĩ của nhiều người, khủng long là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 trên thực tế, có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 bằng một chú chó nhỏ.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 thịt, cũng có một số loài ăn cỏ.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rất khỏe.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khắp một vùng rộng lớn để kiếm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long có khả năng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cũng có khả năng tự vệ tốt nhờ vào cái đầu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cái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con người xuất hiện, khủng long đã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thế, chúng ta sẽ không bao giờ có thể nhìn thấy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42368"/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Bách khoa tri thức về khám phá giới trẻ - Khủng long</a:t>
            </a:r>
            <a:r>
              <a:rPr lang="vi-VN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01121-9F22-486D-A046-B95661A72F53}"/>
              </a:ext>
            </a:extLst>
          </p:cNvPr>
          <p:cNvSpPr txBox="1"/>
          <p:nvPr/>
        </p:nvSpPr>
        <p:spPr>
          <a:xfrm>
            <a:off x="3594116" y="18"/>
            <a:ext cx="4169725" cy="790521"/>
          </a:xfrm>
          <a:prstGeom prst="rect">
            <a:avLst/>
          </a:prstGeom>
          <a:noFill/>
        </p:spPr>
        <p:txBody>
          <a:bodyPr wrap="square" lIns="112316" tIns="56158" rIns="112316" bIns="56158" rtlCol="0">
            <a:spAutoFit/>
          </a:bodyPr>
          <a:lstStyle/>
          <a:p>
            <a:pPr defTabSz="842368"/>
            <a:r>
              <a:rPr lang="en-US" sz="4400" b="1" dirty="0">
                <a:solidFill>
                  <a:srgbClr val="FF0000"/>
                </a:solidFill>
              </a:rPr>
              <a:t>KHỦNG LONG</a:t>
            </a:r>
          </a:p>
        </p:txBody>
      </p:sp>
    </p:spTree>
    <p:extLst>
      <p:ext uri="{BB962C8B-B14F-4D97-AF65-F5344CB8AC3E}">
        <p14:creationId xmlns:p14="http://schemas.microsoft.com/office/powerpoint/2010/main" val="4223368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188" y="338001"/>
            <a:ext cx="5102712" cy="728817"/>
          </a:xfrm>
          <a:prstGeom prst="rect">
            <a:avLst/>
          </a:prstGeom>
          <a:solidFill>
            <a:srgbClr val="D2ECB6"/>
          </a:solidFill>
          <a:effectLst>
            <a:softEdge rad="127000"/>
          </a:effectLst>
        </p:spPr>
        <p:txBody>
          <a:bodyPr wrap="square" lIns="112165" tIns="56084" rIns="112165" bIns="56084" rtlCol="0">
            <a:spAutoFit/>
          </a:bodyPr>
          <a:lstStyle/>
          <a:p>
            <a:pPr algn="ctr" defTabSz="842368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902" y="1437383"/>
            <a:ext cx="1007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2368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long là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loài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2" y="2971800"/>
            <a:ext cx="10071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2368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thế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thể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khắp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vùng rộng lớn để kiếm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có khả năng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cũng có khả năng tự vệ tốt nhờ vào cái đầu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cái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547100" y="1676410"/>
            <a:ext cx="76200" cy="50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917700" y="2362208"/>
            <a:ext cx="152400" cy="525105"/>
            <a:chOff x="2832100" y="2394031"/>
            <a:chExt cx="152400" cy="5251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832100" y="2394031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908300" y="2417567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>
            <a:off x="2222500" y="3156045"/>
            <a:ext cx="76200" cy="50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80500" y="3156045"/>
            <a:ext cx="76200" cy="50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9500" y="3894499"/>
            <a:ext cx="152400" cy="525105"/>
            <a:chOff x="2832100" y="2394031"/>
            <a:chExt cx="152400" cy="525105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2832100" y="2394031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908300" y="2417567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175500" y="3918044"/>
            <a:ext cx="76200" cy="50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718300" y="4602085"/>
            <a:ext cx="152400" cy="525105"/>
            <a:chOff x="2832100" y="2394031"/>
            <a:chExt cx="152400" cy="52510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832100" y="2394031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908300" y="2417567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746500" y="5365849"/>
            <a:ext cx="76200" cy="501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527300" y="6104304"/>
            <a:ext cx="152400" cy="525105"/>
            <a:chOff x="2832100" y="2394031"/>
            <a:chExt cx="152400" cy="52510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2832100" y="2394031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908300" y="2417567"/>
              <a:ext cx="76200" cy="501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516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2309" y="1295409"/>
            <a:ext cx="976796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3700" y="2971808"/>
            <a:ext cx="5638800" cy="685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82523" y="2971808"/>
            <a:ext cx="3893380" cy="685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3705" y="4191013"/>
            <a:ext cx="4412420" cy="685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82523" y="4191013"/>
            <a:ext cx="3893380" cy="685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d. hung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700" y="2971808"/>
            <a:ext cx="5638800" cy="685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82523" y="2971808"/>
            <a:ext cx="3893380" cy="685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3705" y="4191013"/>
            <a:ext cx="4412420" cy="685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1677</Words>
  <Application>Microsoft Office PowerPoint</Application>
  <PresentationFormat>Custom</PresentationFormat>
  <Paragraphs>182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Office Theme</vt:lpstr>
      <vt:lpstr>Office 主题​​</vt:lpstr>
      <vt:lpstr>1_Office Theme</vt:lpstr>
      <vt:lpstr>1_Office 主题​​</vt:lpstr>
      <vt:lpstr>2_Office Theme</vt:lpstr>
      <vt:lpstr>10_Office Theme</vt:lpstr>
      <vt:lpstr>9_Office Theme</vt:lpstr>
      <vt:lpstr>Doodle Sketchbook by Slidesgo</vt:lpstr>
      <vt:lpstr>2_Office 主题​​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Anh Đào</dc:creator>
  <cp:lastModifiedBy>MAI ANH</cp:lastModifiedBy>
  <cp:revision>34</cp:revision>
  <dcterms:created xsi:type="dcterms:W3CDTF">2006-08-16T00:00:00Z</dcterms:created>
  <dcterms:modified xsi:type="dcterms:W3CDTF">2022-02-24T14:49:09Z</dcterms:modified>
</cp:coreProperties>
</file>