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24" r:id="rId2"/>
    <p:sldMasterId id="2147483736" r:id="rId3"/>
    <p:sldMasterId id="2147483748" r:id="rId4"/>
    <p:sldMasterId id="2147483802" r:id="rId5"/>
    <p:sldMasterId id="2147483826" r:id="rId6"/>
    <p:sldMasterId id="2147483868" r:id="rId7"/>
    <p:sldMasterId id="2147483880" r:id="rId8"/>
    <p:sldMasterId id="2147483898" r:id="rId9"/>
  </p:sldMasterIdLst>
  <p:notesMasterIdLst>
    <p:notesMasterId r:id="rId40"/>
  </p:notesMasterIdLst>
  <p:sldIdLst>
    <p:sldId id="308" r:id="rId10"/>
    <p:sldId id="343" r:id="rId11"/>
    <p:sldId id="310" r:id="rId12"/>
    <p:sldId id="340" r:id="rId13"/>
    <p:sldId id="293" r:id="rId14"/>
    <p:sldId id="346" r:id="rId15"/>
    <p:sldId id="311" r:id="rId16"/>
    <p:sldId id="312" r:id="rId17"/>
    <p:sldId id="313" r:id="rId18"/>
    <p:sldId id="338" r:id="rId19"/>
    <p:sldId id="268" r:id="rId20"/>
    <p:sldId id="317" r:id="rId21"/>
    <p:sldId id="315" r:id="rId22"/>
    <p:sldId id="339" r:id="rId23"/>
    <p:sldId id="337" r:id="rId24"/>
    <p:sldId id="344" r:id="rId25"/>
    <p:sldId id="345" r:id="rId26"/>
    <p:sldId id="307" r:id="rId27"/>
    <p:sldId id="322" r:id="rId28"/>
    <p:sldId id="323" r:id="rId29"/>
    <p:sldId id="324" r:id="rId30"/>
    <p:sldId id="278" r:id="rId31"/>
    <p:sldId id="334" r:id="rId32"/>
    <p:sldId id="328" r:id="rId33"/>
    <p:sldId id="329" r:id="rId34"/>
    <p:sldId id="333" r:id="rId35"/>
    <p:sldId id="332" r:id="rId36"/>
    <p:sldId id="342" r:id="rId37"/>
    <p:sldId id="331" r:id="rId38"/>
    <p:sldId id="32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2A17B9"/>
    <a:srgbClr val="003300"/>
    <a:srgbClr val="66FFFF"/>
    <a:srgbClr val="FF9999"/>
    <a:srgbClr val="FF6699"/>
    <a:srgbClr val="A9B50B"/>
    <a:srgbClr val="FF00FF"/>
    <a:srgbClr val="0EB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C56BF-FC0A-4401-BE7B-FDBDB8FE0B48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BA24E-E74A-4526-A39C-756DEF92E7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10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18011-6B56-46E2-9E05-742A071BC0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184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18011-6B56-46E2-9E05-742A071BC0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184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AF454-C1DB-447C-9EEC-A5F3AC4DF9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936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574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555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AF454-C1DB-447C-9EEC-A5F3AC4DF9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68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14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18011-6B56-46E2-9E05-742A071BC0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6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NULL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835296"/>
      </p:ext>
    </p:extLst>
  </p:cSld>
  <p:clrMapOvr>
    <a:masterClrMapping/>
  </p:clrMapOvr>
  <p:transition spd="slow" advClick="0"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751496"/>
      </p:ext>
    </p:extLst>
  </p:cSld>
  <p:clrMapOvr>
    <a:masterClrMapping/>
  </p:clrMapOvr>
  <p:transition spd="slow" advClick="0" advTm="100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BAB31B-D707-4053-BDF9-C3C8823A3C1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7300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0C7BFD-4319-47D2-A874-8E08C1FDDC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673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F4DFC3-1EF4-46CE-9BDF-9BCD7EF4A44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107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3E491F-6AAA-413C-9819-4A27F1E4216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09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F1EE24A-2743-4715-A03F-B18CE26B4C7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461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FD2F37-FCCF-438B-BA34-7E3A1DE4340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423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3192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333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9351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0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391763"/>
      </p:ext>
    </p:extLst>
  </p:cSld>
  <p:clrMapOvr>
    <a:masterClrMapping/>
  </p:clrMapOvr>
  <p:transition spd="slow" advClick="0" advTm="1000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5803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550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B28C74-2536-4181-96AD-EBF98BF7202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903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9E3DC0-D8F7-443D-AA54-89F325D8F2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229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82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4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7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单击此处添加文字标题</a:t>
            </a:r>
            <a:endParaRPr kumimoji="0" lang="zh-CN" altLang="en-US" sz="2667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4E5ECA-CCD0-4E18-A708-88122D6C6C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856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2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54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4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56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6C59C2-EA81-4091-B993-460514C070F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111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707D1B-0E70-4C71-99C7-A8368E3501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74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BAB31B-D707-4053-BDF9-C3C8823A3C1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67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0C7BFD-4319-47D2-A874-8E08C1FDDC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88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F4DFC3-1EF4-46CE-9BDF-9BCD7EF4A44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95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3E491F-6AAA-413C-9819-4A27F1E4216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68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1EE24A-2743-4715-A03F-B18CE26B4C7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864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23555"/>
      </p:ext>
    </p:extLst>
  </p:cSld>
  <p:clrMapOvr>
    <a:masterClrMapping/>
  </p:clrMapOvr>
  <p:transition spd="slow" advClick="0" advTm="1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FD2F37-FCCF-438B-BA34-7E3A1DE4340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557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B28C74-2536-4181-96AD-EBF98BF7202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83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9E3DC0-D8F7-443D-AA54-89F325D8F2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94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4E5ECA-CCD0-4E18-A708-88122D6C6C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91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6C59C2-EA81-4091-B993-460514C070F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22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707D1B-0E70-4C71-99C7-A8368E3501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150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BAB31B-D707-4053-BDF9-C3C8823A3C1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949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0C7BFD-4319-47D2-A874-8E08C1FDDC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483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F4DFC3-1EF4-46CE-9BDF-9BCD7EF4A44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8564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3E491F-6AAA-413C-9819-4A27F1E4216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65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071797"/>
      </p:ext>
    </p:extLst>
  </p:cSld>
  <p:clrMapOvr>
    <a:masterClrMapping/>
  </p:clrMapOvr>
  <p:transition spd="slow" advClick="0" advTm="1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1EE24A-2743-4715-A03F-B18CE26B4C7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41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FD2F37-FCCF-438B-BA34-7E3A1DE4340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69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B28C74-2536-4181-96AD-EBF98BF7202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268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9E3DC0-D8F7-443D-AA54-89F325D8F2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877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11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0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93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39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9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22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71796"/>
      </p:ext>
    </p:extLst>
  </p:cSld>
  <p:clrMapOvr>
    <a:masterClrMapping/>
  </p:clrMapOvr>
  <p:transition spd="slow" advClick="0" advTm="1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2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7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0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1"/>
          <p:cNvSpPr txBox="1"/>
          <p:nvPr userDrawn="1"/>
        </p:nvSpPr>
        <p:spPr>
          <a:xfrm>
            <a:off x="985600" y="414451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单击此处添加标题内容</a:t>
            </a:r>
          </a:p>
        </p:txBody>
      </p:sp>
      <p:sp>
        <p:nvSpPr>
          <p:cNvPr id="7" name="Freeform 40"/>
          <p:cNvSpPr>
            <a:spLocks noEditPoints="1"/>
          </p:cNvSpPr>
          <p:nvPr userDrawn="1"/>
        </p:nvSpPr>
        <p:spPr bwMode="auto">
          <a:xfrm>
            <a:off x="553644" y="462986"/>
            <a:ext cx="291307" cy="364597"/>
          </a:xfrm>
          <a:custGeom>
            <a:avLst/>
            <a:gdLst>
              <a:gd name="T0" fmla="*/ 173 w 579"/>
              <a:gd name="T1" fmla="*/ 818 h 857"/>
              <a:gd name="T2" fmla="*/ 551 w 579"/>
              <a:gd name="T3" fmla="*/ 818 h 857"/>
              <a:gd name="T4" fmla="*/ 571 w 579"/>
              <a:gd name="T5" fmla="*/ 838 h 857"/>
              <a:gd name="T6" fmla="*/ 551 w 579"/>
              <a:gd name="T7" fmla="*/ 857 h 857"/>
              <a:gd name="T8" fmla="*/ 173 w 579"/>
              <a:gd name="T9" fmla="*/ 857 h 857"/>
              <a:gd name="T10" fmla="*/ 153 w 579"/>
              <a:gd name="T11" fmla="*/ 838 h 857"/>
              <a:gd name="T12" fmla="*/ 173 w 579"/>
              <a:gd name="T13" fmla="*/ 818 h 857"/>
              <a:gd name="T14" fmla="*/ 181 w 579"/>
              <a:gd name="T15" fmla="*/ 632 h 857"/>
              <a:gd name="T16" fmla="*/ 389 w 579"/>
              <a:gd name="T17" fmla="*/ 290 h 857"/>
              <a:gd name="T18" fmla="*/ 462 w 579"/>
              <a:gd name="T19" fmla="*/ 334 h 857"/>
              <a:gd name="T20" fmla="*/ 255 w 579"/>
              <a:gd name="T21" fmla="*/ 676 h 857"/>
              <a:gd name="T22" fmla="*/ 181 w 579"/>
              <a:gd name="T23" fmla="*/ 632 h 857"/>
              <a:gd name="T24" fmla="*/ 35 w 579"/>
              <a:gd name="T25" fmla="*/ 543 h 857"/>
              <a:gd name="T26" fmla="*/ 243 w 579"/>
              <a:gd name="T27" fmla="*/ 201 h 857"/>
              <a:gd name="T28" fmla="*/ 316 w 579"/>
              <a:gd name="T29" fmla="*/ 245 h 857"/>
              <a:gd name="T30" fmla="*/ 108 w 579"/>
              <a:gd name="T31" fmla="*/ 587 h 857"/>
              <a:gd name="T32" fmla="*/ 35 w 579"/>
              <a:gd name="T33" fmla="*/ 543 h 857"/>
              <a:gd name="T34" fmla="*/ 2 w 579"/>
              <a:gd name="T35" fmla="*/ 820 h 857"/>
              <a:gd name="T36" fmla="*/ 22 w 579"/>
              <a:gd name="T37" fmla="*/ 650 h 857"/>
              <a:gd name="T38" fmla="*/ 165 w 579"/>
              <a:gd name="T39" fmla="*/ 736 h 857"/>
              <a:gd name="T40" fmla="*/ 24 w 579"/>
              <a:gd name="T41" fmla="*/ 833 h 857"/>
              <a:gd name="T42" fmla="*/ 2 w 579"/>
              <a:gd name="T43" fmla="*/ 820 h 857"/>
              <a:gd name="T44" fmla="*/ 299 w 579"/>
              <a:gd name="T45" fmla="*/ 106 h 857"/>
              <a:gd name="T46" fmla="*/ 269 w 579"/>
              <a:gd name="T47" fmla="*/ 156 h 857"/>
              <a:gd name="T48" fmla="*/ 488 w 579"/>
              <a:gd name="T49" fmla="*/ 289 h 857"/>
              <a:gd name="T50" fmla="*/ 519 w 579"/>
              <a:gd name="T51" fmla="*/ 239 h 857"/>
              <a:gd name="T52" fmla="*/ 299 w 579"/>
              <a:gd name="T53" fmla="*/ 106 h 857"/>
              <a:gd name="T54" fmla="*/ 346 w 579"/>
              <a:gd name="T55" fmla="*/ 30 h 857"/>
              <a:gd name="T56" fmla="*/ 412 w 579"/>
              <a:gd name="T57" fmla="*/ 14 h 857"/>
              <a:gd name="T58" fmla="*/ 549 w 579"/>
              <a:gd name="T59" fmla="*/ 97 h 857"/>
              <a:gd name="T60" fmla="*/ 566 w 579"/>
              <a:gd name="T61" fmla="*/ 163 h 857"/>
              <a:gd name="T62" fmla="*/ 547 w 579"/>
              <a:gd name="T63" fmla="*/ 194 h 857"/>
              <a:gd name="T64" fmla="*/ 327 w 579"/>
              <a:gd name="T65" fmla="*/ 61 h 857"/>
              <a:gd name="T66" fmla="*/ 346 w 579"/>
              <a:gd name="T67" fmla="*/ 30 h 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79" h="857">
                <a:moveTo>
                  <a:pt x="173" y="818"/>
                </a:moveTo>
                <a:lnTo>
                  <a:pt x="551" y="818"/>
                </a:lnTo>
                <a:cubicBezTo>
                  <a:pt x="562" y="818"/>
                  <a:pt x="571" y="827"/>
                  <a:pt x="571" y="838"/>
                </a:cubicBezTo>
                <a:cubicBezTo>
                  <a:pt x="571" y="849"/>
                  <a:pt x="562" y="857"/>
                  <a:pt x="551" y="857"/>
                </a:cubicBezTo>
                <a:lnTo>
                  <a:pt x="173" y="857"/>
                </a:lnTo>
                <a:cubicBezTo>
                  <a:pt x="162" y="857"/>
                  <a:pt x="153" y="849"/>
                  <a:pt x="153" y="838"/>
                </a:cubicBezTo>
                <a:cubicBezTo>
                  <a:pt x="153" y="827"/>
                  <a:pt x="162" y="818"/>
                  <a:pt x="173" y="818"/>
                </a:cubicBezTo>
                <a:close/>
                <a:moveTo>
                  <a:pt x="181" y="632"/>
                </a:moveTo>
                <a:lnTo>
                  <a:pt x="389" y="290"/>
                </a:lnTo>
                <a:lnTo>
                  <a:pt x="462" y="334"/>
                </a:lnTo>
                <a:lnTo>
                  <a:pt x="255" y="676"/>
                </a:lnTo>
                <a:lnTo>
                  <a:pt x="181" y="632"/>
                </a:lnTo>
                <a:close/>
                <a:moveTo>
                  <a:pt x="35" y="543"/>
                </a:moveTo>
                <a:lnTo>
                  <a:pt x="243" y="201"/>
                </a:lnTo>
                <a:lnTo>
                  <a:pt x="316" y="245"/>
                </a:lnTo>
                <a:lnTo>
                  <a:pt x="108" y="587"/>
                </a:lnTo>
                <a:lnTo>
                  <a:pt x="35" y="543"/>
                </a:lnTo>
                <a:close/>
                <a:moveTo>
                  <a:pt x="2" y="820"/>
                </a:moveTo>
                <a:lnTo>
                  <a:pt x="22" y="650"/>
                </a:lnTo>
                <a:lnTo>
                  <a:pt x="165" y="736"/>
                </a:lnTo>
                <a:lnTo>
                  <a:pt x="24" y="833"/>
                </a:lnTo>
                <a:cubicBezTo>
                  <a:pt x="9" y="844"/>
                  <a:pt x="0" y="838"/>
                  <a:pt x="2" y="820"/>
                </a:cubicBezTo>
                <a:close/>
                <a:moveTo>
                  <a:pt x="299" y="106"/>
                </a:moveTo>
                <a:lnTo>
                  <a:pt x="269" y="156"/>
                </a:lnTo>
                <a:lnTo>
                  <a:pt x="488" y="289"/>
                </a:lnTo>
                <a:lnTo>
                  <a:pt x="519" y="239"/>
                </a:lnTo>
                <a:lnTo>
                  <a:pt x="299" y="106"/>
                </a:lnTo>
                <a:close/>
                <a:moveTo>
                  <a:pt x="346" y="30"/>
                </a:moveTo>
                <a:cubicBezTo>
                  <a:pt x="360" y="7"/>
                  <a:pt x="390" y="0"/>
                  <a:pt x="412" y="14"/>
                </a:cubicBezTo>
                <a:lnTo>
                  <a:pt x="549" y="97"/>
                </a:lnTo>
                <a:cubicBezTo>
                  <a:pt x="572" y="110"/>
                  <a:pt x="579" y="140"/>
                  <a:pt x="566" y="163"/>
                </a:cubicBezTo>
                <a:lnTo>
                  <a:pt x="547" y="194"/>
                </a:lnTo>
                <a:lnTo>
                  <a:pt x="327" y="61"/>
                </a:lnTo>
                <a:lnTo>
                  <a:pt x="346" y="3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8" name="直接连接符 7"/>
          <p:cNvCxnSpPr/>
          <p:nvPr userDrawn="1"/>
        </p:nvCxnSpPr>
        <p:spPr bwMode="auto">
          <a:xfrm flipH="1">
            <a:off x="985601" y="821545"/>
            <a:ext cx="106353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9218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4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70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19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5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06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5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28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683646"/>
      </p:ext>
    </p:extLst>
  </p:cSld>
  <p:clrMapOvr>
    <a:masterClrMapping/>
  </p:clrMapOvr>
  <p:transition spd="slow" advClick="0" advTm="1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S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4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17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2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72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09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311931CE-BEED-4EA5-9BA1-8AF14A3CD4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" name="图片 12" descr="图片包含 墙壁&#10;&#10;已生成极高可信度的说明">
            <a:extLst>
              <a:ext uri="{FF2B5EF4-FFF2-40B4-BE49-F238E27FC236}">
                <a16:creationId xmlns:a16="http://schemas.microsoft.com/office/drawing/2014/main" xmlns="" id="{C624CF4F-56BC-4CA9-8C33-87F1D0913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/>
        </p:blipFill>
        <p:spPr>
          <a:xfrm rot="16200000">
            <a:off x="3684492" y="-2218766"/>
            <a:ext cx="4840942" cy="11376214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xmlns="" id="{956F289C-10EF-4423-A624-F8D56AB4705E}"/>
              </a:ext>
            </a:extLst>
          </p:cNvPr>
          <p:cNvSpPr/>
          <p:nvPr userDrawn="1"/>
        </p:nvSpPr>
        <p:spPr>
          <a:xfrm>
            <a:off x="208425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xmlns="" id="{9E30D674-381E-4051-8717-2010E08E0960}"/>
              </a:ext>
            </a:extLst>
          </p:cNvPr>
          <p:cNvSpPr/>
          <p:nvPr userDrawn="1"/>
        </p:nvSpPr>
        <p:spPr>
          <a:xfrm>
            <a:off x="953554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xmlns="" id="{6DEA3760-BDE3-4512-9F4F-65D20BC5A669}"/>
              </a:ext>
            </a:extLst>
          </p:cNvPr>
          <p:cNvSpPr/>
          <p:nvPr userDrawn="1"/>
        </p:nvSpPr>
        <p:spPr>
          <a:xfrm>
            <a:off x="1698683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xmlns="" id="{65543850-7E23-46E6-B312-A3BE30AB3BA5}"/>
              </a:ext>
            </a:extLst>
          </p:cNvPr>
          <p:cNvSpPr/>
          <p:nvPr userDrawn="1"/>
        </p:nvSpPr>
        <p:spPr>
          <a:xfrm>
            <a:off x="2443812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9C70A6BD-E187-463E-B7B1-EECB54B7EBDA}"/>
              </a:ext>
            </a:extLst>
          </p:cNvPr>
          <p:cNvSpPr/>
          <p:nvPr userDrawn="1"/>
        </p:nvSpPr>
        <p:spPr>
          <a:xfrm>
            <a:off x="3188941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xmlns="" id="{DEA5D83E-B249-4EB3-A555-464993C72FC6}"/>
              </a:ext>
            </a:extLst>
          </p:cNvPr>
          <p:cNvSpPr/>
          <p:nvPr userDrawn="1"/>
        </p:nvSpPr>
        <p:spPr>
          <a:xfrm>
            <a:off x="3934070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xmlns="" id="{4931EB93-C2BC-43E7-BECD-5A67099412A8}"/>
              </a:ext>
            </a:extLst>
          </p:cNvPr>
          <p:cNvSpPr/>
          <p:nvPr userDrawn="1"/>
        </p:nvSpPr>
        <p:spPr>
          <a:xfrm>
            <a:off x="4679199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B0432071-6C87-4EFA-81C0-49E7DE944B0B}"/>
              </a:ext>
            </a:extLst>
          </p:cNvPr>
          <p:cNvSpPr/>
          <p:nvPr userDrawn="1"/>
        </p:nvSpPr>
        <p:spPr>
          <a:xfrm>
            <a:off x="5424328" y="316005"/>
            <a:ext cx="556922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xmlns="" id="{E631A29A-B9F1-4468-B6F0-00C4A1295FBB}"/>
              </a:ext>
            </a:extLst>
          </p:cNvPr>
          <p:cNvSpPr/>
          <p:nvPr userDrawn="1"/>
        </p:nvSpPr>
        <p:spPr>
          <a:xfrm>
            <a:off x="6201944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xmlns="" id="{F5A77F77-E755-4608-BFCC-9DAAA4005154}"/>
              </a:ext>
            </a:extLst>
          </p:cNvPr>
          <p:cNvSpPr/>
          <p:nvPr userDrawn="1"/>
        </p:nvSpPr>
        <p:spPr>
          <a:xfrm>
            <a:off x="6947073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xmlns="" id="{CA0BE5DD-1B63-45D5-9F7B-7F107E7E4CE5}"/>
              </a:ext>
            </a:extLst>
          </p:cNvPr>
          <p:cNvSpPr/>
          <p:nvPr userDrawn="1"/>
        </p:nvSpPr>
        <p:spPr>
          <a:xfrm>
            <a:off x="7692202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xmlns="" id="{7033C679-05CA-4D4D-AA8D-EF904BA49C92}"/>
              </a:ext>
            </a:extLst>
          </p:cNvPr>
          <p:cNvSpPr/>
          <p:nvPr userDrawn="1"/>
        </p:nvSpPr>
        <p:spPr>
          <a:xfrm>
            <a:off x="8437331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xmlns="" id="{93410A62-1C18-4AC2-9438-4CE8DD0A4319}"/>
              </a:ext>
            </a:extLst>
          </p:cNvPr>
          <p:cNvSpPr/>
          <p:nvPr userDrawn="1"/>
        </p:nvSpPr>
        <p:spPr>
          <a:xfrm>
            <a:off x="9182460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xmlns="" id="{FC2688B3-1525-4FDC-866F-CE2A834681C6}"/>
              </a:ext>
            </a:extLst>
          </p:cNvPr>
          <p:cNvSpPr/>
          <p:nvPr userDrawn="1"/>
        </p:nvSpPr>
        <p:spPr>
          <a:xfrm>
            <a:off x="9927589" y="316005"/>
            <a:ext cx="556922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C5C26CBA-EA96-4C02-B703-771AEAF9C469}"/>
              </a:ext>
            </a:extLst>
          </p:cNvPr>
          <p:cNvSpPr/>
          <p:nvPr userDrawn="1"/>
        </p:nvSpPr>
        <p:spPr>
          <a:xfrm>
            <a:off x="10705205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xmlns="" id="{F09FD8AD-63EA-4001-8FDC-9D69525AEE17}"/>
              </a:ext>
            </a:extLst>
          </p:cNvPr>
          <p:cNvSpPr/>
          <p:nvPr userDrawn="1"/>
        </p:nvSpPr>
        <p:spPr>
          <a:xfrm>
            <a:off x="11450337" y="316005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xmlns="" id="{8132FD44-C3DB-418C-9386-952C65EF733C}"/>
              </a:ext>
            </a:extLst>
          </p:cNvPr>
          <p:cNvSpPr/>
          <p:nvPr userDrawn="1"/>
        </p:nvSpPr>
        <p:spPr>
          <a:xfrm>
            <a:off x="208425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xmlns="" id="{B348928C-27A3-4679-A8CE-AB34D40ADA18}"/>
              </a:ext>
            </a:extLst>
          </p:cNvPr>
          <p:cNvSpPr/>
          <p:nvPr userDrawn="1"/>
        </p:nvSpPr>
        <p:spPr>
          <a:xfrm>
            <a:off x="953554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xmlns="" id="{D9822B47-2F44-46D1-92B9-7ECDB4EE9AB5}"/>
              </a:ext>
            </a:extLst>
          </p:cNvPr>
          <p:cNvSpPr/>
          <p:nvPr userDrawn="1"/>
        </p:nvSpPr>
        <p:spPr>
          <a:xfrm>
            <a:off x="1698683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xmlns="" id="{36D8931E-8806-4934-AEF1-3B53FC04C58B}"/>
              </a:ext>
            </a:extLst>
          </p:cNvPr>
          <p:cNvSpPr/>
          <p:nvPr userDrawn="1"/>
        </p:nvSpPr>
        <p:spPr>
          <a:xfrm>
            <a:off x="2443812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xmlns="" id="{F5A1FD0E-2BDF-4BC2-9290-93E081D4D545}"/>
              </a:ext>
            </a:extLst>
          </p:cNvPr>
          <p:cNvSpPr/>
          <p:nvPr userDrawn="1"/>
        </p:nvSpPr>
        <p:spPr>
          <a:xfrm>
            <a:off x="3188941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xmlns="" id="{8DA82C70-BEDB-444F-97CF-0BE05D7A6FF6}"/>
              </a:ext>
            </a:extLst>
          </p:cNvPr>
          <p:cNvSpPr/>
          <p:nvPr userDrawn="1"/>
        </p:nvSpPr>
        <p:spPr>
          <a:xfrm>
            <a:off x="3934070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xmlns="" id="{9BF0DC0A-C4AC-4A60-BC80-AAA06A629E9C}"/>
              </a:ext>
            </a:extLst>
          </p:cNvPr>
          <p:cNvSpPr/>
          <p:nvPr userDrawn="1"/>
        </p:nvSpPr>
        <p:spPr>
          <a:xfrm>
            <a:off x="4679199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xmlns="" id="{50029682-B3C7-4B75-8637-57383F7AAB76}"/>
              </a:ext>
            </a:extLst>
          </p:cNvPr>
          <p:cNvSpPr/>
          <p:nvPr userDrawn="1"/>
        </p:nvSpPr>
        <p:spPr>
          <a:xfrm>
            <a:off x="5424328" y="6165476"/>
            <a:ext cx="556922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xmlns="" id="{8127EA76-A778-47E5-8DA3-7FAC20C53805}"/>
              </a:ext>
            </a:extLst>
          </p:cNvPr>
          <p:cNvSpPr/>
          <p:nvPr userDrawn="1"/>
        </p:nvSpPr>
        <p:spPr>
          <a:xfrm>
            <a:off x="6201944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xmlns="" id="{0DD3559D-5AFA-4F82-AE1A-B22B2AB06F7B}"/>
              </a:ext>
            </a:extLst>
          </p:cNvPr>
          <p:cNvSpPr/>
          <p:nvPr userDrawn="1"/>
        </p:nvSpPr>
        <p:spPr>
          <a:xfrm>
            <a:off x="6947073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xmlns="" id="{E40B1289-1EDC-4E3C-A86F-D07BE29F89A3}"/>
              </a:ext>
            </a:extLst>
          </p:cNvPr>
          <p:cNvSpPr/>
          <p:nvPr userDrawn="1"/>
        </p:nvSpPr>
        <p:spPr>
          <a:xfrm>
            <a:off x="7692202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xmlns="" id="{04888E43-C70B-459D-97AE-56E558BEFA47}"/>
              </a:ext>
            </a:extLst>
          </p:cNvPr>
          <p:cNvSpPr/>
          <p:nvPr userDrawn="1"/>
        </p:nvSpPr>
        <p:spPr>
          <a:xfrm>
            <a:off x="8437331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xmlns="" id="{4CFB2BCA-AA4E-4DED-81B2-E22C182FB380}"/>
              </a:ext>
            </a:extLst>
          </p:cNvPr>
          <p:cNvSpPr/>
          <p:nvPr userDrawn="1"/>
        </p:nvSpPr>
        <p:spPr>
          <a:xfrm>
            <a:off x="9182460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xmlns="" id="{578D7ADB-32C8-4D91-8A67-4CECDA352AF4}"/>
              </a:ext>
            </a:extLst>
          </p:cNvPr>
          <p:cNvSpPr/>
          <p:nvPr userDrawn="1"/>
        </p:nvSpPr>
        <p:spPr>
          <a:xfrm>
            <a:off x="9927589" y="6165476"/>
            <a:ext cx="556922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xmlns="" id="{D0332012-29CA-4490-B12E-A7DCFBDFB18E}"/>
              </a:ext>
            </a:extLst>
          </p:cNvPr>
          <p:cNvSpPr/>
          <p:nvPr userDrawn="1"/>
        </p:nvSpPr>
        <p:spPr>
          <a:xfrm>
            <a:off x="10705205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xmlns="" id="{7F626553-2291-4D5D-BD95-71D89D3DF4F8}"/>
              </a:ext>
            </a:extLst>
          </p:cNvPr>
          <p:cNvSpPr/>
          <p:nvPr userDrawn="1"/>
        </p:nvSpPr>
        <p:spPr>
          <a:xfrm>
            <a:off x="11450337" y="6165476"/>
            <a:ext cx="524435" cy="524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4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4E5ECA-CCD0-4E18-A708-88122D6C6C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560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6C59C2-EA81-4091-B993-460514C070F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333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707D1B-0E70-4C71-99C7-A8368E3501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675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BAB31B-D707-4053-BDF9-C3C8823A3C1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90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549666"/>
      </p:ext>
    </p:extLst>
  </p:cSld>
  <p:clrMapOvr>
    <a:masterClrMapping/>
  </p:clrMapOvr>
  <p:transition spd="slow" advClick="0" advTm="1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0C7BFD-4319-47D2-A874-8E08C1FDDC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266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F4DFC3-1EF4-46CE-9BDF-9BCD7EF4A44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541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3E491F-6AAA-413C-9819-4A27F1E4216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593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1EE24A-2743-4715-A03F-B18CE26B4C7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523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FD2F37-FCCF-438B-BA34-7E3A1DE4340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949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B28C74-2536-4181-96AD-EBF98BF7202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316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9E3DC0-D8F7-443D-AA54-89F325D8F2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2101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312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03ED-DB0B-47EB-88E8-E761C317B9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821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80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446652"/>
      </p:ext>
    </p:extLst>
  </p:cSld>
  <p:clrMapOvr>
    <a:masterClrMapping/>
  </p:clrMapOvr>
  <p:transition spd="slow" advClick="0" advTm="100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079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298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03ED-DB0B-47EB-88E8-E761C317B9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31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03ED-DB0B-47EB-88E8-E761C317B9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044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03ED-DB0B-47EB-88E8-E761C317B9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617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787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366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35288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887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536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815497"/>
      </p:ext>
    </p:extLst>
  </p:cSld>
  <p:clrMapOvr>
    <a:masterClrMapping/>
  </p:clrMapOvr>
  <p:transition spd="slow" advClick="0" advTm="100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DBF03ED-DB0B-47EB-88E8-E761C317B9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449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03ED-DB0B-47EB-88E8-E761C317B9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254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D858-EDB8-4546-8E74-FCE9AE5090D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03ED-DB0B-47EB-88E8-E761C317B9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99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@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方正行楷简体" panose="03000509000000000000" pitchFamily="65" charset="-122"/>
                <a:ea typeface="方正行楷简体" panose="03000509000000000000" pitchFamily="65" charset="-122"/>
                <a:cs typeface="+mn-cs"/>
              </a:rPr>
              <a:t>雪原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方正行楷简体" panose="03000509000000000000" pitchFamily="65" charset="-122"/>
                <a:ea typeface="方正行楷简体" panose="03000509000000000000" pitchFamily="65" charset="-122"/>
                <a:cs typeface="+mn-cs"/>
              </a:rPr>
              <a:t>PPT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方正行楷简体" panose="03000509000000000000" pitchFamily="65" charset="-122"/>
              <a:ea typeface="方正行楷简体" panose="03000509000000000000" pitchFamily="65" charset="-122"/>
              <a:cs typeface="+mn-cs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F58CE-AA9F-44F2-B75A-34227CEABCB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真广标" panose="02010609000101010101" pitchFamily="49" charset="-122"/>
              <a:ea typeface="汉真广标" panose="0201060900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64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62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0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206839"/>
      </p:ext>
    </p:extLst>
  </p:cSld>
  <p:clrMapOvr>
    <a:masterClrMapping/>
  </p:clrMapOvr>
  <p:transition spd="slow" advClick="0" advTm="1000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511456"/>
      </p:ext>
    </p:extLst>
  </p:cSld>
  <p:clrMapOvr>
    <a:masterClrMapping/>
  </p:clrMapOvr>
  <p:transition spd="slow" advClick="0" advTm="1000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077782"/>
      </p:ext>
    </p:extLst>
  </p:cSld>
  <p:clrMapOvr>
    <a:masterClrMapping/>
  </p:clrMapOvr>
  <p:transition spd="slow" advClick="0" advTm="1000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364533"/>
      </p:ext>
    </p:extLst>
  </p:cSld>
  <p:clrMapOvr>
    <a:masterClrMapping/>
  </p:clrMapOvr>
  <p:transition spd="slow" advClick="0" advTm="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790827"/>
      </p:ext>
    </p:extLst>
  </p:cSld>
  <p:clrMapOvr>
    <a:masterClrMapping/>
  </p:clrMapOvr>
  <p:transition spd="slow" advClick="0" advTm="100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098753"/>
      </p:ext>
    </p:extLst>
  </p:cSld>
  <p:clrMapOvr>
    <a:masterClrMapping/>
  </p:clrMapOvr>
  <p:transition spd="slow" advClick="0" advTm="1000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007490"/>
      </p:ext>
    </p:extLst>
  </p:cSld>
  <p:clrMapOvr>
    <a:masterClrMapping/>
  </p:clrMapOvr>
  <p:transition spd="slow" advClick="0" advTm="1000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622186"/>
      </p:ext>
    </p:extLst>
  </p:cSld>
  <p:clrMapOvr>
    <a:masterClrMapping/>
  </p:clrMapOvr>
  <p:transition spd="slow" advClick="0" advTm="100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736736"/>
      </p:ext>
    </p:extLst>
  </p:cSld>
  <p:clrMapOvr>
    <a:masterClrMapping/>
  </p:clrMapOvr>
  <p:transition spd="slow" advClick="0" advTm="100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544887"/>
      </p:ext>
    </p:extLst>
  </p:cSld>
  <p:clrMapOvr>
    <a:masterClrMapping/>
  </p:clrMapOvr>
  <p:transition spd="slow" advClick="0" advTm="1000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462437"/>
      </p:ext>
    </p:extLst>
  </p:cSld>
  <p:clrMapOvr>
    <a:masterClrMapping/>
  </p:clrMapOvr>
  <p:transition spd="slow" advClick="0" advTm="1000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245348"/>
      </p:ext>
    </p:extLst>
  </p:cSld>
  <p:clrMapOvr>
    <a:masterClrMapping/>
  </p:clrMapOvr>
  <p:transition spd="slow" advClick="0" advTm="100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4E5ECA-CCD0-4E18-A708-88122D6C6C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5821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6C59C2-EA81-4091-B993-460514C070F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412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707D1B-0E70-4C71-99C7-A8368E3501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81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02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 advClick="0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47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EFDD1-3FC8-4547-A9B0-8D12CFB405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79C25-AD49-4B3D-A6C6-968EC671D8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98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1D044F-2D05-4EC5-8927-EEC5E982E9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3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CD858-EDB8-4546-8E74-FCE9AE5090D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DBF03ED-DB0B-47EB-88E8-E761C317B9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6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774" r:id="rId18"/>
    <p:sldLayoutId id="2147483775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33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 spd="slow" advClick="0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7676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74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68.xml"/><Relationship Id="rId4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21.png"/><Relationship Id="rId2" Type="http://schemas.openxmlformats.org/officeDocument/2006/relationships/audio" Target="file:///C:\Documents%20and%20Settings\Nguyen%20Duy%20Minh\Desktop\cut%20nhac\Nguoi%20oi%20den%20hen%20lai%20len%20(1,6s).mp3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file:///C:\Documents%20and%20Settings\Nguyen%20Duy%20Minh\Desktop\cut%20nhac\Ve%20Kinh%20bac%20(1).mp3" TargetMode="External"/><Relationship Id="rId1" Type="http://schemas.openxmlformats.org/officeDocument/2006/relationships/tags" Target="../tags/tag8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file:///C:\Documents%20and%20Settings\Nguyen%20Duy%20Minh\Desktop\cut%20nhac\Ve%20Kinh%20bac%20(1).mp3" TargetMode="External"/><Relationship Id="rId1" Type="http://schemas.openxmlformats.org/officeDocument/2006/relationships/tags" Target="../tags/tag9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file:///C:\Documents%20and%20Settings\Nguyen%20Duy%20Minh\Desktop\cut%20nhac\Ve%20Kinh%20bac%20(1).mp3" TargetMode="External"/><Relationship Id="rId1" Type="http://schemas.openxmlformats.org/officeDocument/2006/relationships/tags" Target="../tags/tag10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03.xml"/><Relationship Id="rId1" Type="http://schemas.openxmlformats.org/officeDocument/2006/relationships/audio" Target="file:///C:\Documents%20and%20Settings\Nguyen%20Duy%20Minh\Desktop\cut%20nhac\Co_la_-_Xuan_Mai%20(6s).mp3" TargetMode="Externa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3.jpeg"/><Relationship Id="rId2" Type="http://schemas.openxmlformats.org/officeDocument/2006/relationships/audio" Target="file:///C:\Documents%20and%20Settings\Nguyen%20Duy%20Minh\Desktop\cut%20nhac\Ve%20Kinh%20bac%20(1).mp3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31.jpeg"/><Relationship Id="rId5" Type="http://schemas.openxmlformats.org/officeDocument/2006/relationships/image" Target="../media/image15.jpe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file:///C:\Documents%20and%20Settings\Nguyen%20Duy%20Minh\Desktop\cut%20nhac\Ve%20Kinh%20bac%20(1).mp3" TargetMode="External"/><Relationship Id="rId1" Type="http://schemas.openxmlformats.org/officeDocument/2006/relationships/tags" Target="../tags/tag1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jpeg"/><Relationship Id="rId2" Type="http://schemas.openxmlformats.org/officeDocument/2006/relationships/audio" Target="file:///C:\Documents%20and%20Settings\Nguyen%20Duy%20Minh\Desktop\bai%20hat\Album%20%20Ve%20Que%20-%20Sao%20Truc%20%20(7s)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file:///C:\Documents%20and%20Settings\Nguyen%20Duy%20Minh\Desktop\cut%20nhac\Ve%20Kinh%20bac%20(1).mp3" TargetMode="External"/><Relationship Id="rId1" Type="http://schemas.openxmlformats.org/officeDocument/2006/relationships/tags" Target="../tags/tag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18" y="0"/>
            <a:ext cx="12234118" cy="61026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66" y="4843932"/>
            <a:ext cx="12349503" cy="2211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013" y="1079813"/>
            <a:ext cx="2672936" cy="711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833" y="1018964"/>
            <a:ext cx="4201589" cy="24201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/>
        </p:blipFill>
        <p:spPr>
          <a:xfrm>
            <a:off x="9338151" y="2345806"/>
            <a:ext cx="906561" cy="14657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/>
        </p:blipFill>
        <p:spPr>
          <a:xfrm rot="20225294">
            <a:off x="7328178" y="1598344"/>
            <a:ext cx="906561" cy="146573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/>
        </p:blipFill>
        <p:spPr>
          <a:xfrm rot="820726">
            <a:off x="7454828" y="2368952"/>
            <a:ext cx="906561" cy="146573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21071679">
            <a:off x="1892920" y="1397370"/>
            <a:ext cx="963004" cy="220383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580516" y="1670651"/>
            <a:ext cx="2078521" cy="1989067"/>
            <a:chOff x="2203379" y="1867381"/>
            <a:chExt cx="2078521" cy="198906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379" y="2027350"/>
              <a:ext cx="2078521" cy="1829098"/>
            </a:xfrm>
            <a:prstGeom prst="rect">
              <a:avLst/>
            </a:prstGeom>
          </p:spPr>
        </p:pic>
        <p:sp>
          <p:nvSpPr>
            <p:cNvPr id="22" name="文本框 21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2420877" y="1867381"/>
              <a:ext cx="16561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TIẾT 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779040" y="1749294"/>
            <a:ext cx="2153928" cy="2018306"/>
            <a:chOff x="4056162" y="1843319"/>
            <a:chExt cx="2153928" cy="201830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162" y="2022172"/>
              <a:ext cx="2153928" cy="1839453"/>
            </a:xfrm>
            <a:prstGeom prst="rect">
              <a:avLst/>
            </a:prstGeom>
          </p:spPr>
        </p:pic>
        <p:sp>
          <p:nvSpPr>
            <p:cNvPr id="24" name="文本框 23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4464640" y="1843319"/>
              <a:ext cx="151676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DẠY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885177" y="1714455"/>
            <a:ext cx="2196426" cy="1914952"/>
            <a:chOff x="5933303" y="1892720"/>
            <a:chExt cx="2196426" cy="1914952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303" y="1978574"/>
              <a:ext cx="2078521" cy="1829098"/>
            </a:xfrm>
            <a:prstGeom prst="rect">
              <a:avLst/>
            </a:prstGeom>
          </p:spPr>
        </p:pic>
        <p:sp>
          <p:nvSpPr>
            <p:cNvPr id="25" name="文本框 24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6156112" y="1892720"/>
              <a:ext cx="197361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TRỰC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042109" y="1714475"/>
            <a:ext cx="3889603" cy="2036088"/>
            <a:chOff x="7918467" y="1892740"/>
            <a:chExt cx="2548042" cy="203608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467" y="1954968"/>
              <a:ext cx="2140845" cy="1973860"/>
            </a:xfrm>
            <a:prstGeom prst="rect">
              <a:avLst/>
            </a:prstGeom>
          </p:spPr>
        </p:pic>
        <p:sp>
          <p:nvSpPr>
            <p:cNvPr id="26" name="文本框 25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8166556" y="1892740"/>
              <a:ext cx="22999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TUYẾN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035" y="3045144"/>
            <a:ext cx="2672936" cy="711001"/>
          </a:xfrm>
          <a:prstGeom prst="rect">
            <a:avLst/>
          </a:prstGeom>
        </p:spPr>
      </p:pic>
      <p:pic>
        <p:nvPicPr>
          <p:cNvPr id="6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253633" y="205466"/>
            <a:ext cx="609600" cy="609600"/>
          </a:xfrm>
          <a:prstGeom prst="rect">
            <a:avLst/>
          </a:prstGeom>
        </p:spPr>
      </p:pic>
      <p:sp>
        <p:nvSpPr>
          <p:cNvPr id="27" name="文本框 6"/>
          <p:cNvSpPr txBox="1"/>
          <p:nvPr/>
        </p:nvSpPr>
        <p:spPr>
          <a:xfrm>
            <a:off x="1982529" y="3850926"/>
            <a:ext cx="7500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ĐỌC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WordArt 41">
            <a:extLst>
              <a:ext uri="{FF2B5EF4-FFF2-40B4-BE49-F238E27FC236}">
                <a16:creationId xmlns:a16="http://schemas.microsoft.com/office/drawing/2014/main" xmlns="" id="{F8AAFA66-DA1C-40B8-BE35-D13F1EA1EA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51966" y="4437089"/>
            <a:ext cx="6161656" cy="5599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100" b="1" kern="1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b="1" kern="1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100" b="1" kern="1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2100" b="1" kern="1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100" b="1" kern="10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6"/>
          <p:cNvSpPr txBox="1"/>
          <p:nvPr/>
        </p:nvSpPr>
        <p:spPr>
          <a:xfrm>
            <a:off x="2179899" y="570576"/>
            <a:ext cx="7500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hai ngày </a:t>
            </a:r>
            <a:r>
              <a:rPr kumimoji="0" lang="vi-VN" altLang="zh-CN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21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tháng 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3 năm 2022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WordArt 41">
            <a:extLst>
              <a:ext uri="{FF2B5EF4-FFF2-40B4-BE49-F238E27FC236}">
                <a16:creationId xmlns:a16="http://schemas.microsoft.com/office/drawing/2014/main" xmlns="" id="{F8AAFA66-DA1C-40B8-BE35-D13F1EA1EA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18986" y="5848660"/>
            <a:ext cx="4675725" cy="5599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100" b="1" kern="1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GV:</a:t>
            </a:r>
            <a:r>
              <a:rPr lang="vi-VN" sz="2100" b="1" kern="1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BÙI THỊ THANH QUỲNH</a:t>
            </a:r>
            <a:endParaRPr lang="vi-VN" sz="2100" b="1" kern="10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04223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7" grpId="0"/>
      <p:bldP spid="30" grpId="0"/>
      <p:bldP spid="32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508000" y="228600"/>
            <a:ext cx="10363200" cy="1524000"/>
          </a:xfrm>
        </p:spPr>
        <p:txBody>
          <a:bodyPr/>
          <a:lstStyle/>
          <a:p>
            <a:pPr algn="l" eaLnBrk="1" hangingPunct="1"/>
            <a:r>
              <a:rPr lang="en-US" altLang="en-US" sz="3200" b="1" smtClean="0">
                <a:solidFill>
                  <a:srgbClr val="00B050"/>
                </a:solidFill>
              </a:rPr>
              <a:t>Làng Đông Hồ thuộc huyện Thuận Thành, tỉnh Bắc Ninh, có nghề làm tranh từ lâu đời</a:t>
            </a:r>
            <a:r>
              <a:rPr lang="en-US" altLang="en-US" b="1" smtClean="0">
                <a:solidFill>
                  <a:srgbClr val="00B050"/>
                </a:solidFill>
              </a:rPr>
              <a:t>. </a:t>
            </a:r>
          </a:p>
        </p:txBody>
      </p:sp>
      <p:pic>
        <p:nvPicPr>
          <p:cNvPr id="8195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82117" y="1600200"/>
            <a:ext cx="7109883" cy="4965700"/>
          </a:xfrm>
        </p:spPr>
      </p:pic>
      <p:pic>
        <p:nvPicPr>
          <p:cNvPr id="819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84" y="1905000"/>
            <a:ext cx="545041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7A19E8-095D-4161-AD3C-A31E0BFB0F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09" y="685800"/>
            <a:ext cx="11196058" cy="4890754"/>
          </a:xfrm>
          <a:prstGeom prst="rect">
            <a:avLst/>
          </a:prstGeom>
        </p:spPr>
      </p:pic>
      <p:sp>
        <p:nvSpPr>
          <p:cNvPr id="5" name="mmprod_title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052805" y="-226846"/>
            <a:ext cx="8229600" cy="11430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mmprod_answer1006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840205" y="5677360"/>
            <a:ext cx="5349875" cy="427037"/>
            <a:chOff x="680" y="2281"/>
            <a:chExt cx="3370" cy="269"/>
          </a:xfrm>
        </p:grpSpPr>
        <p:sp>
          <p:nvSpPr>
            <p:cNvPr id="7" name="mmprod_s2_1041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680" y="2281"/>
              <a:ext cx="293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mmprod_s1_1021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976" y="2281"/>
              <a:ext cx="3074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gái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altLang="en-US" sz="32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995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Entry_1"/>
          <p:cNvSpPr/>
          <p:nvPr/>
        </p:nvSpPr>
        <p:spPr>
          <a:xfrm>
            <a:off x="2302074" y="125630"/>
            <a:ext cx="7960863" cy="498475"/>
          </a:xfrm>
          <a:prstGeom prst="roundRect">
            <a:avLst>
              <a:gd name="adj" fmla="val 9120"/>
            </a:avLst>
          </a:prstGeom>
          <a:solidFill>
            <a:srgbClr val="0895BE"/>
          </a:solidFill>
          <a:ln w="12700">
            <a:noFill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Nghệ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chuyên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tạc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...</a:t>
            </a:r>
          </a:p>
        </p:txBody>
      </p:sp>
      <p:pic>
        <p:nvPicPr>
          <p:cNvPr id="1026" name="Picture 2" descr="Lập hồ sơ &quot;nghề làm tranh Đông Hồ&quot; trình UNESCO - Tổng cục Du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47" y="962526"/>
            <a:ext cx="4523874" cy="4876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iêu khắc gỗ - Sự thăng hoa từ đôi bàn tay - Báo Long An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817" y="962527"/>
            <a:ext cx="4876800" cy="4876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44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88x31xpstyle-purpl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320337" cy="6858000"/>
          </a:xfrm>
          <a:prstGeom prst="rect">
            <a:avLst/>
          </a:prstGeom>
          <a:pattFill prst="solidDmnd">
            <a:fgClr>
              <a:srgbClr val="FF0000"/>
            </a:fgClr>
            <a:bgClr>
              <a:srgbClr val="FFFF66"/>
            </a:bgClr>
          </a:pattFill>
          <a:ln w="57150">
            <a:pattFill prst="pct40">
              <a:fgClr>
                <a:srgbClr val="00FF00"/>
              </a:fgClr>
              <a:bgClr>
                <a:srgbClr val="FFFF00"/>
              </a:bgClr>
            </a:pattFill>
            <a:miter lim="800000"/>
            <a:headEnd/>
            <a:tailEnd/>
          </a:ln>
        </p:spPr>
      </p:pic>
      <p:pic>
        <p:nvPicPr>
          <p:cNvPr id="93189" name="Picture 5" descr="images (1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68" y="928687"/>
            <a:ext cx="5694948" cy="4552951"/>
          </a:xfrm>
          <a:prstGeom prst="rect">
            <a:avLst/>
          </a:prstGeom>
          <a:noFill/>
          <a:ln w="57150" cmpd="thinThick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0" name="Picture 6" descr="11064696-r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53" y="928687"/>
            <a:ext cx="4608094" cy="4552951"/>
          </a:xfrm>
          <a:prstGeom prst="rect">
            <a:avLst/>
          </a:prstGeom>
          <a:noFill/>
          <a:ln w="3810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1620251" y="166687"/>
            <a:ext cx="86426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ráy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bụi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ráy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2971800" y="5804736"/>
            <a:ext cx="2514600" cy="51911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ráy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 flipH="1" flipV="1">
            <a:off x="8855242" y="4860757"/>
            <a:ext cx="364958" cy="100263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95" name="Text Box 11"/>
          <p:cNvSpPr txBox="1">
            <a:spLocks noChangeArrowheads="1"/>
          </p:cNvSpPr>
          <p:nvPr/>
        </p:nvSpPr>
        <p:spPr bwMode="auto">
          <a:xfrm>
            <a:off x="7848600" y="5863389"/>
            <a:ext cx="2133600" cy="5286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Cây ráy</a:t>
            </a:r>
          </a:p>
        </p:txBody>
      </p:sp>
      <p:pic>
        <p:nvPicPr>
          <p:cNvPr id="93196" name="Nguoi oi den hen lai len (1,6s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67818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6463513"/>
      </p:ext>
    </p:extLst>
  </p:cSld>
  <p:clrMapOvr>
    <a:masterClrMapping/>
  </p:clrMapOvr>
  <p:transition spd="med">
    <p:comb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3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19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0" y="520518"/>
            <a:ext cx="12019547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4191000" y="795875"/>
            <a:ext cx="350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36197" name="Ve Kinh bac (1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770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328410" y="288707"/>
            <a:ext cx="350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</a:t>
            </a:r>
            <a:r>
              <a:rPr kumimoji="0" lang="en-US" altLang="en-US" sz="2800" b="1" i="0" u="sng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sng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70809" y="1682792"/>
            <a:ext cx="76787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nối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tiếp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từng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7930538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audio>
              <p:cMediaNode vol="2200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619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-1" y="490538"/>
            <a:ext cx="12019547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ít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tuổi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đã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thích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lợn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chuột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ếch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dừa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tố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Mỗi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lần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ết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đứng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trước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giải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lề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phố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thía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nỗi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đối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nghệ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sĩ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đã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nhìn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thuần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ngắm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đậm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hỉnh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vui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Phải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mến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trồng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trọt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chăn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lắm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khắc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lợn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ráy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khoáy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âm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dương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duyên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vẽ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bừng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ca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múa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Kỹ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thuật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đã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đạt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bộ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tố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quần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nền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lĩnh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Nam.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thuốc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bột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than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liệu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gợi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nhắc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thiết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rơm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bếp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than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than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rụng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điệp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cũng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góp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phần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sắc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tộc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ấy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ngắm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nhìn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;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điệp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nhấp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nhánh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muôn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phấn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thêm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vẻ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thâm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thúy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khuôn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mặt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thêm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4191000" y="-28575"/>
            <a:ext cx="350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 làng Hồ</a:t>
            </a: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7924800" y="6470651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Theo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Nguyễn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Tuân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36197" name="Ve Kinh bac (1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770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7930538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audio>
              <p:cMediaNode vol="2200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619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842960"/>
            <a:ext cx="1173480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* </a:t>
            </a:r>
            <a:r>
              <a:rPr lang="en-US" sz="44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Cả</a:t>
            </a:r>
            <a:r>
              <a:rPr lang="en-US" sz="44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lớp</a:t>
            </a:r>
            <a:r>
              <a:rPr lang="en-US" sz="44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nghe</a:t>
            </a:r>
            <a:r>
              <a:rPr lang="en-US" sz="44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thầy</a:t>
            </a:r>
            <a:r>
              <a:rPr lang="en-US" sz="44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giáo</a:t>
            </a:r>
            <a:r>
              <a:rPr lang="en-US" sz="44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đọc</a:t>
            </a:r>
            <a:r>
              <a:rPr lang="en-US" sz="44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toàn</a:t>
            </a:r>
            <a:r>
              <a:rPr lang="en-US" sz="44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en-US" sz="4400" b="1" dirty="0">
              <a:solidFill>
                <a:srgbClr val="FF0000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 descr="BELLS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5128780"/>
            <a:ext cx="16764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6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-1" y="490538"/>
            <a:ext cx="12019547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ít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tuổi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đã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thích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lợn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chuột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ếch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dừa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tố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Mỗi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lần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ết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đứng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trước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giải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lề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phố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thía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nỗi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đối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nghệ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sĩ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đã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nhìn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thuần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ngắm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đậm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hỉnh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vui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Phải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mến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trồng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trọt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chăn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lắm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khắc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lợn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ráy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khoáy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âm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dương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duyên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vẽ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bừng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ca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múa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Kỹ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thuật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đã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đạt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bộ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tố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quần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nền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lĩnh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Nam.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thuốc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bột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than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liệu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gợi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nhắc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thiết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rơm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bếp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than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than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rụng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điệp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cũng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góp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phần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sắc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tộc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ấy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ngắm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nhìn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;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điệp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nhấp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nhánh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muôn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phấn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thêm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vẻ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thâm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thúy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khuôn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mặt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thêm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4191000" y="-28575"/>
            <a:ext cx="350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 làng Hồ</a:t>
            </a: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7924800" y="6470651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Theo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Nguyễn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Tuân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36197" name="Ve Kinh bac (1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770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7930538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audio>
              <p:cMediaNode vol="2200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619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577470"/>
            <a:ext cx="11734800" cy="44319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en-US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  <a:p>
            <a:pPr algn="just"/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400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3400" dirty="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BELLS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5128780"/>
            <a:ext cx="16764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60160" y="603501"/>
            <a:ext cx="54002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*2.Tìm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6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581" y="127084"/>
            <a:ext cx="116045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  <p:pic>
        <p:nvPicPr>
          <p:cNvPr id="3" name="Picture 7" descr="tranh dan gian 3"/>
          <p:cNvPicPr>
            <a:picLocks noChangeAspect="1" noChangeArrowheads="1"/>
          </p:cNvPicPr>
          <p:nvPr/>
        </p:nvPicPr>
        <p:blipFill>
          <a:blip r:embed="rId3">
            <a:lum bright="14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9" y="533400"/>
            <a:ext cx="5189621" cy="2743200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362200" y="3305175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mái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3352800" y="0"/>
            <a:ext cx="494823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kern="10" spc="72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12" descr="lon"/>
          <p:cNvPicPr>
            <a:picLocks noChangeAspect="1" noChangeArrowheads="1"/>
          </p:cNvPicPr>
          <p:nvPr/>
        </p:nvPicPr>
        <p:blipFill>
          <a:blip r:embed="rId4">
            <a:lum bright="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561975"/>
            <a:ext cx="5205412" cy="2743200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858000" y="33528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đàn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14" descr="e1c2bdffce7c4a23822b1aa1c31f2aa7"/>
          <p:cNvPicPr>
            <a:picLocks noChangeAspect="1" noChangeArrowheads="1"/>
          </p:cNvPicPr>
          <p:nvPr/>
        </p:nvPicPr>
        <p:blipFill>
          <a:blip r:embed="rId5">
            <a:lum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9" y="3886200"/>
            <a:ext cx="5189621" cy="2438400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1981200" y="6389688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Đám cưới chuột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6705600" y="6400800"/>
            <a:ext cx="3390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Tranh Thầy đồ cóc</a:t>
            </a:r>
          </a:p>
        </p:txBody>
      </p:sp>
      <p:pic>
        <p:nvPicPr>
          <p:cNvPr id="11" name="Picture 17" descr="coc thay do"/>
          <p:cNvPicPr>
            <a:picLocks noChangeAspect="1" noChangeArrowheads="1"/>
          </p:cNvPicPr>
          <p:nvPr/>
        </p:nvPicPr>
        <p:blipFill>
          <a:blip r:embed="rId6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33813"/>
            <a:ext cx="5181600" cy="2514600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3" name="Line 19"/>
            <p:cNvSpPr>
              <a:spLocks noChangeShapeType="1"/>
            </p:cNvSpPr>
            <p:nvPr/>
          </p:nvSpPr>
          <p:spPr bwMode="auto">
            <a:xfrm>
              <a:off x="9" y="0"/>
              <a:ext cx="0" cy="432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Line 20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>
              <a:off x="0" y="9"/>
              <a:ext cx="5760" cy="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Line 22"/>
            <p:cNvSpPr>
              <a:spLocks noChangeShapeType="1"/>
            </p:cNvSpPr>
            <p:nvPr/>
          </p:nvSpPr>
          <p:spPr bwMode="auto">
            <a:xfrm>
              <a:off x="0" y="4311"/>
              <a:ext cx="5760" cy="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17" name="Co_la_-_Xuan_Mai (6s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0292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55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000"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  <p:bldP spid="2" grpId="1"/>
      <p:bldP spid="4" grpId="0"/>
      <p:bldP spid="7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350" y="284813"/>
            <a:ext cx="10515600" cy="95937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err="1" smtClean="0">
                <a:solidFill>
                  <a:srgbClr val="0070C0"/>
                </a:solidFill>
              </a:rPr>
              <a:t>Kiểm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tra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bài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cũ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40370"/>
            <a:ext cx="10972800" cy="923144"/>
          </a:xfrm>
        </p:spPr>
        <p:txBody>
          <a:bodyPr/>
          <a:lstStyle/>
          <a:p>
            <a:pPr marL="0" lvl="0" indent="0" algn="just">
              <a:buNone/>
            </a:pPr>
            <a:r>
              <a:rPr lang="en-US" altLang="en-US" sz="3600" b="1" dirty="0" err="1" smtClean="0"/>
              <a:t>Nội</a:t>
            </a:r>
            <a:r>
              <a:rPr lang="en-US" altLang="en-US" sz="3600" b="1" dirty="0" smtClean="0"/>
              <a:t> dung </a:t>
            </a:r>
            <a:r>
              <a:rPr lang="en-US" altLang="en-US" sz="3600" b="1" dirty="0" err="1" smtClean="0"/>
              <a:t>chính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của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bài</a:t>
            </a:r>
            <a:r>
              <a:rPr lang="en-US" altLang="en-US" sz="3600" b="1" dirty="0" smtClean="0"/>
              <a:t>: </a:t>
            </a:r>
            <a:r>
              <a:rPr lang="en-US" sz="3600" b="1" dirty="0" err="1" smtClean="0">
                <a:solidFill>
                  <a:srgbClr val="FF0000"/>
                </a:solidFill>
              </a:rPr>
              <a:t>Hội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thổi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cơm</a:t>
            </a:r>
            <a:r>
              <a:rPr lang="en-US" sz="3600" b="1" dirty="0" smtClean="0">
                <a:solidFill>
                  <a:srgbClr val="FF0000"/>
                </a:solidFill>
              </a:rPr>
              <a:t> ở </a:t>
            </a:r>
            <a:r>
              <a:rPr lang="en-US" sz="3600" b="1" dirty="0" err="1" smtClean="0">
                <a:solidFill>
                  <a:srgbClr val="FF0000"/>
                </a:solidFill>
              </a:rPr>
              <a:t>Đồng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Vân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marL="0" indent="0" algn="just" eaLnBrk="1" hangingPunct="1">
              <a:buFont typeface="Arial" charset="0"/>
              <a:buNone/>
            </a:pPr>
            <a:endParaRPr lang="en-US" altLang="en-US" sz="3600" b="1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2138" y="2377188"/>
            <a:ext cx="10972800" cy="2914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Nội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dung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chính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</a:rPr>
              <a:t>Tác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giả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miêu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tả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Hội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thổi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cơm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thi</a:t>
            </a:r>
            <a:r>
              <a:rPr lang="en-US" sz="3600" b="1" dirty="0" smtClean="0">
                <a:solidFill>
                  <a:srgbClr val="FF0000"/>
                </a:solidFill>
              </a:rPr>
              <a:t> ở </a:t>
            </a:r>
            <a:r>
              <a:rPr lang="en-US" sz="3600" b="1" dirty="0" err="1" smtClean="0">
                <a:solidFill>
                  <a:srgbClr val="FF0000"/>
                </a:solidFill>
              </a:rPr>
              <a:t>Đồng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Vân</a:t>
            </a:r>
            <a:r>
              <a:rPr lang="en-US" sz="3600" b="1" dirty="0" smtClean="0">
                <a:solidFill>
                  <a:srgbClr val="FF0000"/>
                </a:solidFill>
              </a:rPr>
              <a:t>, qua </a:t>
            </a:r>
            <a:r>
              <a:rPr lang="en-US" sz="3600" b="1" dirty="0" err="1" smtClean="0">
                <a:solidFill>
                  <a:srgbClr val="FF0000"/>
                </a:solidFill>
              </a:rPr>
              <a:t>đó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tình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yêu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mến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niềm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tự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hào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đối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nét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đẹp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cổ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truyền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văn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hóa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dân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tộc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802418" y="6431757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CC00"/>
                </a:solidFill>
                <a:latin typeface="Times New Roman" panose="02020603050405020304" pitchFamily="18" charset="0"/>
              </a:rPr>
              <a:t>Phú</a:t>
            </a:r>
            <a:r>
              <a:rPr lang="en-US" altLang="en-US" sz="2400" b="1" dirty="0">
                <a:solidFill>
                  <a:srgbClr val="FFCC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CC00"/>
                </a:solidFill>
                <a:latin typeface="Times New Roman" panose="02020603050405020304" pitchFamily="18" charset="0"/>
              </a:rPr>
              <a:t>quý</a:t>
            </a:r>
            <a:endParaRPr lang="en-US" altLang="en-US" sz="2400" b="1" dirty="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14" descr="images"/>
          <p:cNvPicPr>
            <a:picLocks noChangeAspect="1" noChangeArrowheads="1"/>
          </p:cNvPicPr>
          <p:nvPr/>
        </p:nvPicPr>
        <p:blipFill>
          <a:blip r:embed="rId2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19" y="671511"/>
            <a:ext cx="3257550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8" descr="images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01" y="611544"/>
            <a:ext cx="3295649" cy="272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0"/>
          <p:cNvSpPr>
            <a:spLocks noChangeArrowheads="1" noChangeShapeType="1" noTextEdit="1"/>
          </p:cNvSpPr>
          <p:nvPr/>
        </p:nvSpPr>
        <p:spPr bwMode="auto">
          <a:xfrm>
            <a:off x="3352800" y="152400"/>
            <a:ext cx="4948238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720" dirty="0" err="1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kern="10" spc="720" dirty="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1151131" y="3269019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Hứng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dừa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4711993" y="3305549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Chăn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thổi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sáo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8644950" y="3359199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Triệu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8951119" y="64008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CC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FFCC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CC00"/>
                </a:solidFill>
                <a:latin typeface="Times New Roman" panose="02020603050405020304" pitchFamily="18" charset="0"/>
              </a:rPr>
              <a:t>nghĩa</a:t>
            </a:r>
            <a:endParaRPr lang="en-US" altLang="en-US" sz="2400" b="1" dirty="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25" descr="anh hun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950" y="642442"/>
            <a:ext cx="3015289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Phu quy"/>
          <p:cNvPicPr>
            <a:picLocks noChangeAspect="1" noChangeArrowheads="1"/>
          </p:cNvPicPr>
          <p:nvPr/>
        </p:nvPicPr>
        <p:blipFill>
          <a:blip r:embed="rId5">
            <a:lum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63" y="3744266"/>
            <a:ext cx="3392487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7" descr="lt"/>
          <p:cNvPicPr>
            <a:picLocks noChangeAspect="1" noChangeArrowheads="1"/>
          </p:cNvPicPr>
          <p:nvPr/>
        </p:nvPicPr>
        <p:blipFill>
          <a:blip r:embed="rId6">
            <a:lum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323" y="3938588"/>
            <a:ext cx="2934954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4857123" y="64008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CC00"/>
                </a:solidFill>
                <a:latin typeface="Times New Roman" panose="02020603050405020304" pitchFamily="18" charset="0"/>
              </a:rPr>
              <a:t>Nghinh</a:t>
            </a:r>
            <a:r>
              <a:rPr lang="en-US" altLang="en-US" sz="2400" b="1" dirty="0">
                <a:solidFill>
                  <a:srgbClr val="FFCC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CC00"/>
                </a:solidFill>
                <a:latin typeface="Times New Roman" panose="02020603050405020304" pitchFamily="18" charset="0"/>
              </a:rPr>
              <a:t>xuân</a:t>
            </a:r>
            <a:endParaRPr lang="en-US" altLang="en-US" sz="2400" b="1" dirty="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29" descr="Nghinh xuan"/>
          <p:cNvPicPr>
            <a:picLocks noChangeAspect="1" noChangeArrowheads="1"/>
          </p:cNvPicPr>
          <p:nvPr/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531" y="3726219"/>
            <a:ext cx="3327986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31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6" name="Line 32"/>
            <p:cNvSpPr>
              <a:spLocks noChangeShapeType="1"/>
            </p:cNvSpPr>
            <p:nvPr/>
          </p:nvSpPr>
          <p:spPr bwMode="auto">
            <a:xfrm>
              <a:off x="9" y="0"/>
              <a:ext cx="0" cy="432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" name="Line 3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Line 34"/>
            <p:cNvSpPr>
              <a:spLocks noChangeShapeType="1"/>
            </p:cNvSpPr>
            <p:nvPr/>
          </p:nvSpPr>
          <p:spPr bwMode="auto">
            <a:xfrm>
              <a:off x="0" y="9"/>
              <a:ext cx="5760" cy="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Line 35"/>
            <p:cNvSpPr>
              <a:spLocks noChangeShapeType="1"/>
            </p:cNvSpPr>
            <p:nvPr/>
          </p:nvSpPr>
          <p:spPr bwMode="auto">
            <a:xfrm>
              <a:off x="0" y="4311"/>
              <a:ext cx="5760" cy="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46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images"/>
          <p:cNvPicPr>
            <a:picLocks noChangeAspect="1" noChangeArrowheads="1"/>
          </p:cNvPicPr>
          <p:nvPr/>
        </p:nvPicPr>
        <p:blipFill>
          <a:blip r:embed="rId2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38" y="139554"/>
            <a:ext cx="2941094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8" descr="images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6" y="110980"/>
            <a:ext cx="2910012" cy="272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5" descr="anh hun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12" y="139554"/>
            <a:ext cx="2869281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Phu quy"/>
          <p:cNvPicPr>
            <a:picLocks noChangeAspect="1" noChangeArrowheads="1"/>
          </p:cNvPicPr>
          <p:nvPr/>
        </p:nvPicPr>
        <p:blipFill rotWithShape="1">
          <a:blip r:embed="rId5">
            <a:lum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t="2954" r="3228" b="3239"/>
          <a:stretch/>
        </p:blipFill>
        <p:spPr bwMode="auto">
          <a:xfrm>
            <a:off x="122667" y="2891150"/>
            <a:ext cx="2928837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7" descr="lt"/>
          <p:cNvPicPr>
            <a:picLocks noChangeAspect="1" noChangeArrowheads="1"/>
          </p:cNvPicPr>
          <p:nvPr/>
        </p:nvPicPr>
        <p:blipFill>
          <a:blip r:embed="rId6">
            <a:lum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435" y="2909072"/>
            <a:ext cx="2869281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9" descr="Nghinh xuan"/>
          <p:cNvPicPr>
            <a:picLocks noChangeAspect="1" noChangeArrowheads="1"/>
          </p:cNvPicPr>
          <p:nvPr/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149" y="2909072"/>
            <a:ext cx="2941094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31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6" name="Line 32"/>
            <p:cNvSpPr>
              <a:spLocks noChangeShapeType="1"/>
            </p:cNvSpPr>
            <p:nvPr/>
          </p:nvSpPr>
          <p:spPr bwMode="auto">
            <a:xfrm>
              <a:off x="9" y="0"/>
              <a:ext cx="0" cy="432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" name="Line 3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" name="Line 34"/>
            <p:cNvSpPr>
              <a:spLocks noChangeShapeType="1"/>
            </p:cNvSpPr>
            <p:nvPr/>
          </p:nvSpPr>
          <p:spPr bwMode="auto">
            <a:xfrm>
              <a:off x="0" y="9"/>
              <a:ext cx="5760" cy="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Line 35"/>
            <p:cNvSpPr>
              <a:spLocks noChangeShapeType="1"/>
            </p:cNvSpPr>
            <p:nvPr/>
          </p:nvSpPr>
          <p:spPr bwMode="auto">
            <a:xfrm>
              <a:off x="0" y="4311"/>
              <a:ext cx="5760" cy="0"/>
            </a:xfrm>
            <a:prstGeom prst="line">
              <a:avLst/>
            </a:prstGeom>
            <a:noFill/>
            <a:ln w="28575">
              <a:pattFill prst="lgConfetti">
                <a:fgClr>
                  <a:srgbClr val="FF0066"/>
                </a:fgClr>
                <a:bgClr>
                  <a:srgbClr val="CCFF33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2" descr="lon"/>
          <p:cNvPicPr>
            <a:picLocks noChangeAspect="1" noChangeArrowheads="1"/>
          </p:cNvPicPr>
          <p:nvPr/>
        </p:nvPicPr>
        <p:blipFill rotWithShape="1">
          <a:blip r:embed="rId8">
            <a:lum bright="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" b="2895"/>
          <a:stretch/>
        </p:blipFill>
        <p:spPr bwMode="auto">
          <a:xfrm>
            <a:off x="9313414" y="139553"/>
            <a:ext cx="2744265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e1c2bdffce7c4a23822b1aa1c31f2aa7"/>
          <p:cNvPicPr>
            <a:picLocks noChangeAspect="1" noChangeArrowheads="1"/>
          </p:cNvPicPr>
          <p:nvPr/>
        </p:nvPicPr>
        <p:blipFill>
          <a:blip r:embed="rId9">
            <a:lum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14" y="2909072"/>
            <a:ext cx="2735941" cy="2478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xmlns="" id="{DF039752-B778-40FE-876B-227E767C1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715" y="5477472"/>
            <a:ext cx="11938569" cy="1323439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868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3">
            <a:extLst>
              <a:ext uri="{FF2B5EF4-FFF2-40B4-BE49-F238E27FC236}">
                <a16:creationId xmlns:a16="http://schemas.microsoft.com/office/drawing/2014/main" xmlns="" id="{3455C7D0-F851-4545-8B29-1D7FFE70B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738" y="0"/>
            <a:ext cx="1088549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.VnTime" pitchFamily="34" charset="0"/>
              </a:rPr>
              <a:t>2. </a:t>
            </a:r>
            <a:r>
              <a:rPr lang="en-US" altLang="en-US" b="1" dirty="0" err="1">
                <a:latin typeface="Times New Roman" panose="02020603050405020304" pitchFamily="18" charset="0"/>
              </a:rPr>
              <a:t>Kĩ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thuật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tạo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màu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làng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đặc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biệt</a:t>
            </a:r>
            <a:r>
              <a:rPr lang="en-US" altLang="en-US" b="1" dirty="0">
                <a:latin typeface="Times New Roman" panose="02020603050405020304" pitchFamily="18" charset="0"/>
              </a:rPr>
              <a:t>?</a:t>
            </a:r>
          </a:p>
          <a:p>
            <a:pPr marL="457200" indent="-457200" eaLnBrk="1" hangingPunct="1">
              <a:spcBef>
                <a:spcPct val="0"/>
              </a:spcBef>
              <a:buFontTx/>
              <a:buChar char="-"/>
            </a:pPr>
            <a:r>
              <a:rPr lang="en-US" altLang="en-US" b="1" dirty="0" err="1">
                <a:latin typeface="Times New Roman" panose="02020603050405020304" pitchFamily="18" charset="0"/>
              </a:rPr>
              <a:t>Màu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đen</a:t>
            </a:r>
            <a:r>
              <a:rPr lang="en-US" altLang="en-US" b="1" dirty="0">
                <a:latin typeface="Times New Roman" panose="02020603050405020304" pitchFamily="18" charset="0"/>
              </a:rPr>
              <a:t>: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pha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thuốc</a:t>
            </a:r>
            <a:endParaRPr lang="en-US" altLang="en-US" b="1" dirty="0">
              <a:solidFill>
                <a:srgbClr val="2A17B9"/>
              </a:solidFill>
              <a:latin typeface="Times New Roman" panose="02020603050405020304" pitchFamily="18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than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r</a:t>
            </a:r>
            <a:r>
              <a:rPr lang="vi-VN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ơ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m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bếp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cói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chiếu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tre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thu</a:t>
            </a:r>
            <a:endParaRPr lang="en-US" altLang="en-US" b="1" dirty="0">
              <a:solidFill>
                <a:srgbClr val="2A17B9"/>
              </a:solidFill>
              <a:latin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0"/>
              </a:spcBef>
              <a:buFontTx/>
              <a:buChar char="-"/>
            </a:pPr>
            <a:r>
              <a:rPr lang="en-US" altLang="en-US" b="1" dirty="0" err="1">
                <a:latin typeface="Times New Roman" panose="02020603050405020304" pitchFamily="18" charset="0"/>
              </a:rPr>
              <a:t>Màu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trắng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điệp</a:t>
            </a:r>
            <a:r>
              <a:rPr lang="en-US" altLang="en-US" b="1" dirty="0">
                <a:latin typeface="Times New Roman" panose="02020603050405020304" pitchFamily="18" charset="0"/>
              </a:rPr>
              <a:t>: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vỏ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sò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trộn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nếp</a:t>
            </a:r>
            <a:endParaRPr lang="en-US" altLang="en-US" b="1" dirty="0">
              <a:solidFill>
                <a:srgbClr val="2A17B9"/>
              </a:solidFill>
              <a:latin typeface="Times New Roman" panose="02020603050405020304" pitchFamily="18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Nhấp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muôn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ngàn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phấn</a:t>
            </a:r>
            <a:endParaRPr lang="en-US" altLang="en-US" b="1" dirty="0">
              <a:solidFill>
                <a:srgbClr val="2A17B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xmlns="" id="{67E6D677-3BCF-4363-A407-B667EB90B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09600"/>
            <a:ext cx="7772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DF039752-B778-40FE-876B-227E767C1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578" y="3721537"/>
            <a:ext cx="10296642" cy="2062103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8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Joiner180314051909">
            <a:hlinkClick r:id="" action="ppaction://media"/>
            <a:extLst>
              <a:ext uri="{FF2B5EF4-FFF2-40B4-BE49-F238E27FC236}">
                <a16:creationId xmlns:a16="http://schemas.microsoft.com/office/drawing/2014/main" xmlns="" id="{7ADDE0EC-F0BF-44B4-BFA1-5E31ADA5A3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049" y="122652"/>
            <a:ext cx="11755902" cy="66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6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7" name="Ve Kinh bac (1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770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72623" y="5763126"/>
            <a:ext cx="2437647" cy="958792"/>
            <a:chOff x="208718" y="4307333"/>
            <a:chExt cx="2437647" cy="1104900"/>
          </a:xfrm>
        </p:grpSpPr>
        <p:sp>
          <p:nvSpPr>
            <p:cNvPr id="7" name="矩形 16"/>
            <p:cNvSpPr/>
            <p:nvPr/>
          </p:nvSpPr>
          <p:spPr>
            <a:xfrm>
              <a:off x="266536" y="4307333"/>
              <a:ext cx="2379829" cy="1104900"/>
            </a:xfrm>
            <a:prstGeom prst="rect">
              <a:avLst/>
            </a:prstGeom>
            <a:solidFill>
              <a:srgbClr val="FCC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CN" altLang="en-US" sz="28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208718" y="4640457"/>
              <a:ext cx="2437647" cy="590551"/>
            </a:xfrm>
            <a:prstGeom prst="rect">
              <a:avLst/>
            </a:prstGeom>
          </p:spPr>
          <p:txBody>
            <a:bodyPr lIns="91263" tIns="45631" rIns="91263" bIns="45631"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9170">
                <a:buNone/>
                <a:defRPr/>
              </a:pP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Tranh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àn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gà</a:t>
              </a:r>
              <a:endParaRPr lang="zh-C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35003" y="5755290"/>
            <a:ext cx="2481480" cy="958792"/>
            <a:chOff x="2992111" y="4363354"/>
            <a:chExt cx="2481480" cy="1104900"/>
          </a:xfrm>
          <a:solidFill>
            <a:srgbClr val="66FFFF"/>
          </a:solidFill>
        </p:grpSpPr>
        <p:sp>
          <p:nvSpPr>
            <p:cNvPr id="10" name="矩形 21"/>
            <p:cNvSpPr/>
            <p:nvPr/>
          </p:nvSpPr>
          <p:spPr>
            <a:xfrm>
              <a:off x="2992111" y="4363354"/>
              <a:ext cx="2481480" cy="1104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CN" altLang="en-US" sz="28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3031339" y="4667644"/>
              <a:ext cx="2442252" cy="590551"/>
            </a:xfrm>
            <a:prstGeom prst="rect">
              <a:avLst/>
            </a:prstGeom>
            <a:grpFill/>
          </p:spPr>
          <p:txBody>
            <a:bodyPr lIns="91263" tIns="45631" rIns="91263" bIns="45631"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9170">
                <a:buNone/>
                <a:defRPr/>
              </a:pP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Tranh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lợn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ráy</a:t>
              </a:r>
              <a:endParaRPr lang="zh-C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655718" y="5763125"/>
            <a:ext cx="2658103" cy="950957"/>
            <a:chOff x="5864781" y="4418829"/>
            <a:chExt cx="2523591" cy="1104900"/>
          </a:xfrm>
        </p:grpSpPr>
        <p:sp>
          <p:nvSpPr>
            <p:cNvPr id="13" name="矩形 26"/>
            <p:cNvSpPr/>
            <p:nvPr/>
          </p:nvSpPr>
          <p:spPr>
            <a:xfrm>
              <a:off x="5864781" y="4418829"/>
              <a:ext cx="2490620" cy="1104900"/>
            </a:xfrm>
            <a:prstGeom prst="rect">
              <a:avLst/>
            </a:prstGeom>
            <a:solidFill>
              <a:srgbClr val="EC60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CN" altLang="en-US" sz="28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5901956" y="4707044"/>
              <a:ext cx="2486416" cy="590551"/>
            </a:xfrm>
            <a:prstGeom prst="rect">
              <a:avLst/>
            </a:prstGeom>
          </p:spPr>
          <p:txBody>
            <a:bodyPr lIns="91263" tIns="45631" rIns="91263" bIns="45631"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9170">
                <a:buNone/>
                <a:defRPr/>
              </a:pP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Kĩ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thuật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tranh</a:t>
              </a:r>
              <a:endParaRPr lang="zh-C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476433" y="5755289"/>
            <a:ext cx="3432636" cy="958793"/>
            <a:chOff x="8392049" y="4373665"/>
            <a:chExt cx="3432636" cy="1104900"/>
          </a:xfrm>
        </p:grpSpPr>
        <p:sp>
          <p:nvSpPr>
            <p:cNvPr id="16" name="矩形 31"/>
            <p:cNvSpPr/>
            <p:nvPr/>
          </p:nvSpPr>
          <p:spPr>
            <a:xfrm>
              <a:off x="8392049" y="4373665"/>
              <a:ext cx="3428959" cy="1104900"/>
            </a:xfrm>
            <a:prstGeom prst="rect">
              <a:avLst/>
            </a:prstGeom>
            <a:solidFill>
              <a:srgbClr val="3ABF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CN" altLang="en-US" sz="280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8761312" y="4677875"/>
              <a:ext cx="3063373" cy="590551"/>
            </a:xfrm>
            <a:prstGeom prst="rect">
              <a:avLst/>
            </a:prstGeom>
          </p:spPr>
          <p:txBody>
            <a:bodyPr lIns="91263" tIns="45631" rIns="91263" bIns="45631"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9170">
                <a:buNone/>
                <a:defRPr/>
              </a:pP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Màu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trắng</a:t>
              </a:r>
              <a:r>
                <a:rPr lang="en-US" altLang="zh-C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điệp</a:t>
              </a:r>
              <a:endParaRPr lang="zh-C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弧形 37"/>
          <p:cNvSpPr/>
          <p:nvPr/>
        </p:nvSpPr>
        <p:spPr bwMode="auto">
          <a:xfrm rot="20679156" flipV="1">
            <a:off x="-442778" y="1661577"/>
            <a:ext cx="11958571" cy="1113374"/>
          </a:xfrm>
          <a:prstGeom prst="arc">
            <a:avLst>
              <a:gd name="adj1" fmla="val 11024116"/>
              <a:gd name="adj2" fmla="val 21058288"/>
            </a:avLst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椭圆 39"/>
          <p:cNvSpPr/>
          <p:nvPr/>
        </p:nvSpPr>
        <p:spPr bwMode="auto">
          <a:xfrm>
            <a:off x="823803" y="3724052"/>
            <a:ext cx="217575" cy="1202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351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2" name="椭圆 40"/>
          <p:cNvSpPr/>
          <p:nvPr/>
        </p:nvSpPr>
        <p:spPr bwMode="auto">
          <a:xfrm>
            <a:off x="3886387" y="3150386"/>
            <a:ext cx="220262" cy="1202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351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3" name="椭圆 41"/>
          <p:cNvSpPr/>
          <p:nvPr/>
        </p:nvSpPr>
        <p:spPr bwMode="auto">
          <a:xfrm>
            <a:off x="6553899" y="2414975"/>
            <a:ext cx="217575" cy="1202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351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4" name="椭圆 42"/>
          <p:cNvSpPr/>
          <p:nvPr/>
        </p:nvSpPr>
        <p:spPr bwMode="auto">
          <a:xfrm>
            <a:off x="8541838" y="1762332"/>
            <a:ext cx="220262" cy="1202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351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5" name="文本框 43"/>
          <p:cNvSpPr txBox="1"/>
          <p:nvPr/>
        </p:nvSpPr>
        <p:spPr bwMode="auto">
          <a:xfrm>
            <a:off x="69504" y="1519138"/>
            <a:ext cx="1941754" cy="181588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bừng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múa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mái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文本框 44"/>
          <p:cNvSpPr txBox="1"/>
          <p:nvPr/>
        </p:nvSpPr>
        <p:spPr bwMode="auto">
          <a:xfrm>
            <a:off x="2901886" y="1251760"/>
            <a:ext cx="2163409" cy="1384995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khoáy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dương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45"/>
          <p:cNvSpPr txBox="1"/>
          <p:nvPr/>
        </p:nvSpPr>
        <p:spPr bwMode="auto">
          <a:xfrm>
            <a:off x="5421147" y="271994"/>
            <a:ext cx="2183818" cy="1815882"/>
          </a:xfrm>
          <a:prstGeom prst="rect">
            <a:avLst/>
          </a:prstGeom>
          <a:solidFill>
            <a:srgbClr val="FF9999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Kĩ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đã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đạt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tới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8" name="文本框 46"/>
          <p:cNvSpPr txBox="1"/>
          <p:nvPr/>
        </p:nvSpPr>
        <p:spPr bwMode="auto">
          <a:xfrm>
            <a:off x="8546698" y="-8541"/>
            <a:ext cx="3451575" cy="1815882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điệp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góp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họa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9" name="Picture 7" descr="tranh dan gian 3"/>
          <p:cNvPicPr>
            <a:picLocks noChangeAspect="1" noChangeArrowheads="1"/>
          </p:cNvPicPr>
          <p:nvPr/>
        </p:nvPicPr>
        <p:blipFill>
          <a:blip r:embed="rId5">
            <a:lum bright="14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22" y="3868303"/>
            <a:ext cx="2446789" cy="1748716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images (17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885" y="3534727"/>
            <a:ext cx="2519261" cy="2070813"/>
          </a:xfrm>
          <a:prstGeom prst="rect">
            <a:avLst/>
          </a:prstGeom>
          <a:noFill/>
          <a:ln w="57150" cmpd="thinThick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7">
            <a:extLst>
              <a:ext uri="{FF2B5EF4-FFF2-40B4-BE49-F238E27FC236}">
                <a16:creationId xmlns:a16="http://schemas.microsoft.com/office/drawing/2014/main" xmlns="" id="{FCD1CB3D-AD38-4624-81DF-446A19ECF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86" y="132029"/>
            <a:ext cx="11749206" cy="1077218"/>
          </a:xfrm>
          <a:prstGeom prst="rect">
            <a:avLst/>
          </a:prstGeom>
          <a:noFill/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cuối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b="1" dirty="0">
                <a:solidFill>
                  <a:srgbClr val="2A17B9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32" name="Picture 4" descr="Thăm làng tranh Đông Hồ và nghệ nhân Nguyễn Hữu S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8" y="2894492"/>
            <a:ext cx="2621074" cy="2711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3" name="Picture 6" descr="Tranh Đông Hồ 'gà, lợn nét tươi trong' giữa cuộc chiến vàng mã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433" y="2093826"/>
            <a:ext cx="3449674" cy="3438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4" name="TextBox 4">
            <a:extLst>
              <a:ext uri="{FF2B5EF4-FFF2-40B4-BE49-F238E27FC236}">
                <a16:creationId xmlns:a16="http://schemas.microsoft.com/office/drawing/2014/main" xmlns="" id="{9A4EAF12-BFFB-4A88-80DC-564642D42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81" y="6104223"/>
            <a:ext cx="12152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thuật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906075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000">
                <p:cTn id="8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6197"/>
                </p:tgtEl>
              </p:cMediaNode>
            </p:audio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1" animBg="1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7" name="Ve Kinh bac (1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770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378" y="0"/>
            <a:ext cx="11875168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600" b="1" dirty="0">
              <a:solidFill>
                <a:srgbClr val="2A1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pha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thuốc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than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r</a:t>
            </a:r>
            <a:r>
              <a:rPr lang="vi-VN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ơ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m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bếp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cói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chiếu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tre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.</a:t>
            </a:r>
            <a:endParaRPr lang="en-US" altLang="en-US" sz="2600" b="1" dirty="0">
              <a:solidFill>
                <a:srgbClr val="2A17B9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điệp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vỏ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sò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trộn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nếp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nhấp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muôn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ngàn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phấn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.</a:t>
            </a:r>
            <a:endParaRPr lang="en-US" altLang="en-US" sz="2600" b="1" dirty="0">
              <a:solidFill>
                <a:srgbClr val="2A17B9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sz="2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tưng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bừng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múa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mái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ráy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khoáy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Kĩ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đã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đạt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tới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điệp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góp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600" b="1" dirty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họa</a:t>
            </a:r>
            <a:r>
              <a:rPr lang="en-US" altLang="en-US" sz="26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nghệ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sĩ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gian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làng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Hồ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đã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bức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gian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đầy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màu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sắc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tươi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vui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gần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gũi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sống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mang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đậm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sắc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hóa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tộc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Việt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Nam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.</a:t>
            </a:r>
            <a:endParaRPr lang="en-US" altLang="en-US" sz="2600" b="1" i="1" dirty="0">
              <a:solidFill>
                <a:srgbClr val="C00000"/>
              </a:solidFill>
              <a:latin typeface=".VnTime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687931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00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619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6">
            <a:extLst>
              <a:ext uri="{FF2B5EF4-FFF2-40B4-BE49-F238E27FC236}">
                <a16:creationId xmlns:a16="http://schemas.microsoft.com/office/drawing/2014/main" xmlns="" id="{8A5A7A6B-6929-4001-BC21-6C79D2CFB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4431"/>
            <a:ext cx="4391526" cy="838200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  <a:r>
              <a:rPr kumimoji="0" lang="en-US" alt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:</a:t>
            </a:r>
            <a:endParaRPr kumimoji="0" lang="en-US" alt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xmlns="" id="{8F634AEB-ADB4-4EF3-94F2-18C0144F6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976" y="1297806"/>
            <a:ext cx="10326181" cy="3657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ca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nghệ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sĩ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gian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đã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hóa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truyền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thống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sắc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nhắn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mọi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quý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trọng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giữ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đẹp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truyền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hóa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.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5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018751" y="371535"/>
            <a:ext cx="4025172" cy="6608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89633" y="-98163"/>
            <a:ext cx="30719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GIỌNG ĐỌC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971861" y="473123"/>
            <a:ext cx="658884" cy="633345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outerShdw blurRad="254000" dist="190500" dir="3540000" sx="105000" sy="105000" algn="tl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81848" y="480319"/>
            <a:ext cx="28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t>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663444" y="1106468"/>
            <a:ext cx="3435151" cy="1569660"/>
          </a:xfrm>
          <a:prstGeom prst="rect">
            <a:avLst/>
          </a:prstGeom>
          <a:solidFill>
            <a:srgbClr val="3399FF"/>
          </a:solidFill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</a:t>
            </a:r>
            <a:r>
              <a:rPr lang="en-US" sz="2400" b="1" dirty="0" err="1" smtClean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ọc</a:t>
            </a:r>
            <a:r>
              <a:rPr lang="en-US" sz="2400" b="1" dirty="0" smtClean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tươi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, ca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ngợi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độc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đáo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Hồ</a:t>
            </a:r>
            <a:r>
              <a:rPr lang="en-US" sz="2400" b="1" dirty="0" smtClean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836628" y="3308356"/>
            <a:ext cx="1034111" cy="734975"/>
            <a:chOff x="7831004" y="3056129"/>
            <a:chExt cx="905643" cy="734975"/>
          </a:xfrm>
        </p:grpSpPr>
        <p:sp>
          <p:nvSpPr>
            <p:cNvPr id="18" name="椭圆 17"/>
            <p:cNvSpPr/>
            <p:nvPr/>
          </p:nvSpPr>
          <p:spPr>
            <a:xfrm>
              <a:off x="7900801" y="3056129"/>
              <a:ext cx="716908" cy="734975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</a:ln>
            <a:effectLst>
              <a:outerShdw blurRad="254000" dist="190500" dir="3540000" sx="105000" sy="105000" algn="tl" rotWithShape="0">
                <a:schemeClr val="tx1">
                  <a:lumMod val="95000"/>
                  <a:lumOff val="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" name="TextBox 28"/>
            <p:cNvSpPr txBox="1"/>
            <p:nvPr/>
          </p:nvSpPr>
          <p:spPr>
            <a:xfrm>
              <a:off x="7831004" y="3121705"/>
              <a:ext cx="9056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/>
                  <a:cs typeface="+mn-cs"/>
                </a:rPr>
                <a:t>2,3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8840215" y="4103014"/>
            <a:ext cx="3258380" cy="2092881"/>
          </a:xfrm>
          <a:prstGeom prst="rect">
            <a:avLst/>
          </a:prstGeom>
          <a:solidFill>
            <a:srgbClr val="3399FF"/>
          </a:solidFill>
        </p:spPr>
        <p:txBody>
          <a:bodyPr wrap="square" lIns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nhẹ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nhàng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tình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cảm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ngợi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ca,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thán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phục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kỹ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thuật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làng</a:t>
            </a:r>
            <a:r>
              <a:rPr lang="en-US" sz="2600" b="1" dirty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Hồ</a:t>
            </a:r>
            <a:r>
              <a:rPr lang="en-US" sz="2600" b="1" dirty="0" smtClean="0"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.</a:t>
            </a:r>
            <a:endParaRPr lang="en-US" sz="2600" b="1" dirty="0">
              <a:latin typeface="Times New Roman" panose="02020603050405020304" pitchFamily="18" charset="0"/>
              <a:ea typeface="HP001 4H" panose="020B06030503020202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-329318" y="280150"/>
            <a:ext cx="8992762" cy="620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       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Từ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ngày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còn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ít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tuổi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tôi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đã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thích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tranh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lợn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chuột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ếch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tranh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cây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dừa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tranh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tố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nữ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của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làng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Hồ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Mỗi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lần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tết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đến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đứng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trước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cái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chiếu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bày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tranh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làng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Hồ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giải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trên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các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lề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phố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Nội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lòng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tôi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thấm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thía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một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nỗi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biết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ơn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đối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với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người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nghệ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sĩ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tạo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hình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của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nhân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dân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Họ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đã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đem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vào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cuộc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sống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một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cách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nhìn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thuần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phác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càng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ngắm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càng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thấy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đậm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lành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mạnh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hóm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hỉnh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tươi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vui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		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Phải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yêu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mến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cuộc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đời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trồng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trọt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chăn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nuôi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lắm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mới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khắc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được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tranh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lợn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ráy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có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khoáy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âm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dương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rất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có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duyên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mới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vẽ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được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đàn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con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tưng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bừng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như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ca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múa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bên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mái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mẹ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		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Kỹ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thuật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làm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tranh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làng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Hồ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đã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đạt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tới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sự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trang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trí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tinh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tế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: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bộ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tranh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tố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nữ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áo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màu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quần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hoa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chanh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nền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đen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lĩnh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của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một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thứ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màu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đen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rất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Việt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Nam.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Màu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đen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không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pha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bằng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thuốc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luyện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bằng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bột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than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của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chất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liệu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gợi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nhắc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thiết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đến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đồng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quê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đất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nước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: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chất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rơm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bếp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than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của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cói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chiếu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than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của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lá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tre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mùa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thu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rụng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lá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Cái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màu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điệp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cũng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một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sự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sáng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tạo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góp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phần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vào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kho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tàng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màu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sắc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của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dân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tộc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trong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hội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họa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Màu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ấy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càng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ngắm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càng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ưa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nhìn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;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hạt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cát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của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điệp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trắng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nhấp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nhánh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muôn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ngàn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hạt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phấn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làm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tăng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thêm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vẻ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thâm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thúy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cho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khuôn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mặt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tăng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thêm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sống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động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cho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dáng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người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trong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tranh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084095" y="-72287"/>
            <a:ext cx="24504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làng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Hồ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069766" y="6442216"/>
            <a:ext cx="29679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Theo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Nguyễn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Tuân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1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grpId="0" nodeType="clickEffect" p14:presetBounceEnd="58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333">
                                          <p:cBhvr additive="base">
                                            <p:cTn id="30" dur="6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333">
                                          <p:cBhvr additive="base">
                                            <p:cTn id="31" dur="6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58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333">
                                          <p:cBhvr additive="base">
                                            <p:cTn id="39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333">
                                          <p:cBhvr additive="base">
                                            <p:cTn id="40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6" grpId="0" animBg="1"/>
          <p:bldP spid="6" grpId="1" animBg="1"/>
          <p:bldP spid="7" grpId="0"/>
          <p:bldP spid="7" grpId="1"/>
          <p:bldP spid="32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6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6" grpId="0" animBg="1"/>
          <p:bldP spid="6" grpId="1" animBg="1"/>
          <p:bldP spid="7" grpId="0"/>
          <p:bldP spid="7" grpId="1"/>
          <p:bldP spid="32" grpId="0" animBg="1"/>
          <p:bldP spid="20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67" y="53975"/>
            <a:ext cx="12192000" cy="6789738"/>
          </a:xfrm>
          <a:prstGeom prst="rect">
            <a:avLst/>
          </a:prstGeom>
          <a:solidFill>
            <a:srgbClr val="00FF00"/>
          </a:solidFill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2" name="Subtitle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0" y="1550988"/>
            <a:ext cx="11743267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/>
              <a:buChar char="v"/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  <a:sym typeface="Wingdings"/>
              </a:rPr>
              <a:t>Luyện</a:t>
            </a:r>
            <a:r>
              <a:rPr lang="en-US" b="1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  <a:sym typeface="Wingdings"/>
              </a:rPr>
              <a:t>đọc</a:t>
            </a:r>
            <a:r>
              <a:rPr lang="en-US" b="1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  <a:sym typeface="Wingdings"/>
              </a:rPr>
              <a:t>diễn</a:t>
            </a:r>
            <a:r>
              <a:rPr lang="en-US" b="1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cảm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Đoạn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1</a:t>
            </a:r>
            <a:endParaRPr lang="en-US" b="1" dirty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Từ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ngày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còn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ít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tuổi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tôi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đã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thích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những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tranh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lợn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gà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chuột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ếch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tranh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cây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dừa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tranh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tố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nữ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của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làng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Hồ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.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Mỗi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lần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Tết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đến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đứng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trước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những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cái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chiếu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bày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tranh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làng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Hồ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/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giải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trên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các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lề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phố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Hà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Nội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lòng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tôi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thấm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thía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một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nỗi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biết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ơn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đối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với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những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người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nghệ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sĩ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tạo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hình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của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nhân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dân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.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Họ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đã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đem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vào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cuộc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sống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một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cách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nhìn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thuần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phác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càng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ngắm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càng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thấy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đậm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đà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lành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mạnh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hóm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hỉnh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  <a:sym typeface="Wingdings"/>
              </a:rPr>
              <a:t>và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tươi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vui</a:t>
            </a:r>
            <a:r>
              <a:rPr lang="en-US" sz="3500" dirty="0">
                <a:latin typeface="Times New Roman" pitchFamily="18" charset="0"/>
                <a:cs typeface="Times New Roman" pitchFamily="18" charset="0"/>
                <a:sym typeface="Wingdings"/>
              </a:rPr>
              <a:t>.</a:t>
            </a:r>
            <a:endParaRPr lang="en-US" sz="3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8" name="TextBox 12"/>
          <p:cNvSpPr txBox="1">
            <a:spLocks noChangeArrowheads="1"/>
          </p:cNvSpPr>
          <p:nvPr/>
        </p:nvSpPr>
        <p:spPr bwMode="auto">
          <a:xfrm>
            <a:off x="0" y="228600"/>
            <a:ext cx="121920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 đọc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  Tranh làng Hồ</a:t>
            </a:r>
          </a:p>
          <a:p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en-US" sz="3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(Theo Nguyễn Tuân 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6">
            <a:extLst>
              <a:ext uri="{FF2B5EF4-FFF2-40B4-BE49-F238E27FC236}">
                <a16:creationId xmlns:a16="http://schemas.microsoft.com/office/drawing/2014/main" xmlns="" id="{8A5A7A6B-6929-4001-BC21-6C79D2CFB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4431"/>
            <a:ext cx="4391526" cy="838200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en-US" sz="40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  <a:r>
              <a:rPr kumimoji="0" lang="en-US" alt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:</a:t>
            </a:r>
            <a:endParaRPr kumimoji="0" lang="en-US" alt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xmlns="" id="{8F634AEB-ADB4-4EF3-94F2-18C0144F6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976" y="1297806"/>
            <a:ext cx="10326181" cy="3657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ca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nghệ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sĩ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gian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đã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hóa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truyền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thống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sắc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nhắn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mọi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quý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trọng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giữ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gìn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nét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đẹp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truyền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hóa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dân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tộc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HP001 4H" panose="020B0603050302020204" pitchFamily="34" charset="-127"/>
                <a:cs typeface="Times New Roman" panose="02020603050405020304" pitchFamily="18" charset="0"/>
              </a:rPr>
              <a:t>.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8779" y="4370631"/>
            <a:ext cx="10768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alt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6600CC"/>
            </a:gs>
            <a:gs pos="100000">
              <a:schemeClr val="bg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tranh dan gian 3"/>
          <p:cNvPicPr>
            <a:picLocks noChangeAspect="1" noChangeArrowheads="1"/>
          </p:cNvPicPr>
          <p:nvPr/>
        </p:nvPicPr>
        <p:blipFill>
          <a:blip r:embed="rId4">
            <a:lum bright="14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7" y="3843338"/>
            <a:ext cx="3676901" cy="2743200"/>
          </a:xfrm>
          <a:prstGeom prst="rect">
            <a:avLst/>
          </a:prstGeom>
          <a:noFill/>
          <a:ln w="57150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lon"/>
          <p:cNvPicPr>
            <a:picLocks noChangeAspect="1" noChangeArrowheads="1"/>
          </p:cNvPicPr>
          <p:nvPr/>
        </p:nvPicPr>
        <p:blipFill>
          <a:blip r:embed="rId5">
            <a:lum bright="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39" y="3843338"/>
            <a:ext cx="3630529" cy="2743200"/>
          </a:xfrm>
          <a:prstGeom prst="rect">
            <a:avLst/>
          </a:prstGeom>
          <a:noFill/>
          <a:ln w="57150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3" descr="tranh dan gi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199" y="302419"/>
            <a:ext cx="2224338" cy="3205162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thoi-sao"/>
          <p:cNvPicPr>
            <a:picLocks noChangeAspect="1" noChangeArrowheads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874" y="228600"/>
            <a:ext cx="2610852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danh-ghen_785"/>
          <p:cNvPicPr>
            <a:picLocks noChangeAspect="1" noChangeArrowheads="1"/>
          </p:cNvPicPr>
          <p:nvPr/>
        </p:nvPicPr>
        <p:blipFill>
          <a:blip r:embed="rId8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144" y="228600"/>
            <a:ext cx="2354806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Vinh hoa"/>
          <p:cNvPicPr>
            <a:picLocks noChangeAspect="1" noChangeArrowheads="1"/>
          </p:cNvPicPr>
          <p:nvPr/>
        </p:nvPicPr>
        <p:blipFill>
          <a:blip r:embed="rId9">
            <a:lum bright="-10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0" y="278606"/>
            <a:ext cx="2336881" cy="32289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5" name="Album  Ve Que - Sao Truc  (7s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64770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ACCB435-9D9C-4669-A2EB-B005A01A0E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16" y="3815264"/>
            <a:ext cx="3625768" cy="279934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38100" dist="50800" dir="600000" algn="ctr" rotWithShape="0">
              <a:srgbClr val="000000">
                <a:alpha val="64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7139661"/>
      </p:ext>
    </p:extLst>
  </p:cSld>
  <p:clrMapOvr>
    <a:masterClrMapping/>
  </p:clrMapOvr>
  <p:transition spd="med">
    <p:circl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00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139" y="766992"/>
            <a:ext cx="2672936" cy="711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36" y="732087"/>
            <a:ext cx="4201589" cy="24201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/>
        </p:blipFill>
        <p:spPr>
          <a:xfrm>
            <a:off x="9386277" y="2524071"/>
            <a:ext cx="906561" cy="14657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/>
        </p:blipFill>
        <p:spPr>
          <a:xfrm rot="20225294">
            <a:off x="7376304" y="1776609"/>
            <a:ext cx="906561" cy="146573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/>
        </p:blipFill>
        <p:spPr>
          <a:xfrm rot="820726">
            <a:off x="7502954" y="2547217"/>
            <a:ext cx="906561" cy="146573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21071679">
            <a:off x="2026164" y="1839982"/>
            <a:ext cx="963004" cy="220383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112912" y="1964091"/>
            <a:ext cx="2078521" cy="1906408"/>
            <a:chOff x="2203379" y="1950040"/>
            <a:chExt cx="2078521" cy="190640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379" y="2027350"/>
              <a:ext cx="2078521" cy="1829098"/>
            </a:xfrm>
            <a:prstGeom prst="rect">
              <a:avLst/>
            </a:prstGeom>
          </p:spPr>
        </p:pic>
        <p:sp>
          <p:nvSpPr>
            <p:cNvPr id="22" name="文本框 21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2551157" y="1950040"/>
              <a:ext cx="150073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TẠM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965695" y="1916622"/>
            <a:ext cx="2153928" cy="1959054"/>
            <a:chOff x="4056162" y="1902571"/>
            <a:chExt cx="2153928" cy="195905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162" y="2022172"/>
              <a:ext cx="2153928" cy="1839453"/>
            </a:xfrm>
            <a:prstGeom prst="rect">
              <a:avLst/>
            </a:prstGeom>
          </p:spPr>
        </p:pic>
        <p:sp>
          <p:nvSpPr>
            <p:cNvPr id="24" name="文本框 23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4500777" y="1902571"/>
              <a:ext cx="153439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noProof="0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BIỆT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842836" y="1858642"/>
            <a:ext cx="2078521" cy="1963081"/>
            <a:chOff x="5933303" y="1844591"/>
            <a:chExt cx="2078521" cy="196308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303" y="1978574"/>
              <a:ext cx="2078521" cy="1829098"/>
            </a:xfrm>
            <a:prstGeom prst="rect">
              <a:avLst/>
            </a:prstGeom>
          </p:spPr>
        </p:pic>
        <p:sp>
          <p:nvSpPr>
            <p:cNvPr id="25" name="文本框 24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6396066" y="1844591"/>
              <a:ext cx="140615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CÁC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828000" y="1870731"/>
            <a:ext cx="2140845" cy="2072148"/>
            <a:chOff x="7918467" y="1856680"/>
            <a:chExt cx="2140845" cy="207214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467" y="1954968"/>
              <a:ext cx="2140845" cy="1973860"/>
            </a:xfrm>
            <a:prstGeom prst="rect">
              <a:avLst/>
            </a:prstGeom>
          </p:spPr>
        </p:pic>
        <p:sp>
          <p:nvSpPr>
            <p:cNvPr id="26" name="文本框 25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8468800" y="1856680"/>
              <a:ext cx="109356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EM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909" y="2732323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3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4118" cy="61026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66" y="4843932"/>
            <a:ext cx="12349503" cy="2211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013" y="1079813"/>
            <a:ext cx="2672936" cy="711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833" y="1018964"/>
            <a:ext cx="4201589" cy="24201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/>
        </p:blipFill>
        <p:spPr>
          <a:xfrm>
            <a:off x="9338151" y="2345806"/>
            <a:ext cx="906561" cy="14657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/>
        </p:blipFill>
        <p:spPr>
          <a:xfrm rot="20225294">
            <a:off x="7328178" y="1598344"/>
            <a:ext cx="906561" cy="146573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/>
        </p:blipFill>
        <p:spPr>
          <a:xfrm rot="820726">
            <a:off x="7454828" y="2368952"/>
            <a:ext cx="906561" cy="146573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21071679">
            <a:off x="1892920" y="1397370"/>
            <a:ext cx="963004" cy="220383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580516" y="1670651"/>
            <a:ext cx="2078521" cy="1989067"/>
            <a:chOff x="2203379" y="1867381"/>
            <a:chExt cx="2078521" cy="198906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379" y="2027350"/>
              <a:ext cx="2078521" cy="1829098"/>
            </a:xfrm>
            <a:prstGeom prst="rect">
              <a:avLst/>
            </a:prstGeom>
          </p:spPr>
        </p:pic>
        <p:sp>
          <p:nvSpPr>
            <p:cNvPr id="22" name="文本框 21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2420877" y="1867381"/>
              <a:ext cx="16561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TIẾT 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779040" y="1749294"/>
            <a:ext cx="2153928" cy="2018306"/>
            <a:chOff x="4056162" y="1843319"/>
            <a:chExt cx="2153928" cy="201830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162" y="2022172"/>
              <a:ext cx="2153928" cy="1839453"/>
            </a:xfrm>
            <a:prstGeom prst="rect">
              <a:avLst/>
            </a:prstGeom>
          </p:spPr>
        </p:pic>
        <p:sp>
          <p:nvSpPr>
            <p:cNvPr id="24" name="文本框 23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4464640" y="1843319"/>
              <a:ext cx="151676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DẠY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885177" y="1714455"/>
            <a:ext cx="2196426" cy="1914952"/>
            <a:chOff x="5933303" y="1892720"/>
            <a:chExt cx="2196426" cy="1914952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303" y="1978574"/>
              <a:ext cx="2078521" cy="1829098"/>
            </a:xfrm>
            <a:prstGeom prst="rect">
              <a:avLst/>
            </a:prstGeom>
          </p:spPr>
        </p:pic>
        <p:sp>
          <p:nvSpPr>
            <p:cNvPr id="25" name="文本框 24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6156112" y="1892720"/>
              <a:ext cx="197361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TRỰC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042109" y="1714475"/>
            <a:ext cx="3889603" cy="2036088"/>
            <a:chOff x="7918467" y="1892740"/>
            <a:chExt cx="2548042" cy="203608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467" y="1954968"/>
              <a:ext cx="2140845" cy="1973860"/>
            </a:xfrm>
            <a:prstGeom prst="rect">
              <a:avLst/>
            </a:prstGeom>
          </p:spPr>
        </p:pic>
        <p:sp>
          <p:nvSpPr>
            <p:cNvPr id="26" name="文本框 25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8166556" y="1892740"/>
              <a:ext cx="22999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</a:t>
              </a:r>
              <a:endPara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TUYẾN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035" y="3045144"/>
            <a:ext cx="2672936" cy="711001"/>
          </a:xfrm>
          <a:prstGeom prst="rect">
            <a:avLst/>
          </a:prstGeom>
        </p:spPr>
      </p:pic>
      <p:pic>
        <p:nvPicPr>
          <p:cNvPr id="6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253633" y="205466"/>
            <a:ext cx="609600" cy="609600"/>
          </a:xfrm>
          <a:prstGeom prst="rect">
            <a:avLst/>
          </a:prstGeom>
        </p:spPr>
      </p:pic>
      <p:sp>
        <p:nvSpPr>
          <p:cNvPr id="27" name="文本框 6"/>
          <p:cNvSpPr txBox="1"/>
          <p:nvPr/>
        </p:nvSpPr>
        <p:spPr>
          <a:xfrm>
            <a:off x="1982529" y="3850926"/>
            <a:ext cx="7500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ĐỌC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WordArt 41">
            <a:extLst>
              <a:ext uri="{FF2B5EF4-FFF2-40B4-BE49-F238E27FC236}">
                <a16:creationId xmlns:a16="http://schemas.microsoft.com/office/drawing/2014/main" xmlns="" id="{F8AAFA66-DA1C-40B8-BE35-D13F1EA1EA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51966" y="4437089"/>
            <a:ext cx="6161656" cy="5599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100" b="1" kern="1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b="1" kern="1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100" b="1" kern="1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2100" b="1" kern="1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100" b="1" kern="10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04223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7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EFF03B3B-0048-43BB-84CD-6E1936A7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241" y="192811"/>
            <a:ext cx="881106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 b="1" dirty="0" err="1" smtClean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Giới</a:t>
            </a:r>
            <a:r>
              <a:rPr lang="en-US" altLang="en-US" sz="3500" b="1" dirty="0" smtClean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thiệu</a:t>
            </a:r>
            <a:r>
              <a:rPr lang="en-US" altLang="en-US" sz="3500" b="1" dirty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tác</a:t>
            </a:r>
            <a:r>
              <a:rPr lang="en-US" altLang="en-US" sz="3500" b="1" dirty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giả</a:t>
            </a:r>
            <a:r>
              <a:rPr lang="en-US" altLang="en-US" sz="3500" b="1" dirty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</a:t>
            </a:r>
            <a:r>
              <a:rPr lang="en-US" altLang="en-US" sz="3500" b="1" dirty="0" err="1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tác</a:t>
            </a:r>
            <a:r>
              <a:rPr lang="en-US" altLang="en-US" sz="3500" b="1" dirty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phẩm</a:t>
            </a:r>
            <a:r>
              <a:rPr lang="en-US" altLang="en-US" sz="3500" b="1" dirty="0" smtClean="0"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  <a:endParaRPr lang="en-US" altLang="en-US" sz="3500" b="1" dirty="0"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C77C4695-DBD2-4A47-8AEB-00721455DFFE}"/>
              </a:ext>
            </a:extLst>
          </p:cNvPr>
          <p:cNvSpPr txBox="1">
            <a:spLocks noChangeArrowheads="1"/>
          </p:cNvSpPr>
          <p:nvPr/>
        </p:nvSpPr>
        <p:spPr>
          <a:xfrm>
            <a:off x="3231253" y="1545495"/>
            <a:ext cx="2038578" cy="669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51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1910-1987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006AED-58AB-44FA-AD0D-E2AEC2943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2110872"/>
            <a:ext cx="6892111" cy="4641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039B0F07-DF50-4D56-A321-D682EE499F3E}"/>
              </a:ext>
            </a:extLst>
          </p:cNvPr>
          <p:cNvSpPr txBox="1">
            <a:spLocks noChangeArrowheads="1"/>
          </p:cNvSpPr>
          <p:nvPr/>
        </p:nvSpPr>
        <p:spPr>
          <a:xfrm>
            <a:off x="7084617" y="2562726"/>
            <a:ext cx="5107383" cy="3537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- </a:t>
            </a:r>
            <a:r>
              <a:rPr lang="en-US" altLang="en-US" sz="3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Quê</a:t>
            </a:r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quán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Hà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Nội</a:t>
            </a:r>
            <a:endParaRPr lang="en-US" altLang="en-US" sz="3600" b="1" dirty="0">
              <a:solidFill>
                <a:srgbClr val="2A17B9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- </a:t>
            </a:r>
            <a:r>
              <a:rPr lang="en-US" altLang="en-US" sz="3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Việt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Nam.</a:t>
            </a:r>
            <a:endParaRPr lang="en-US" altLang="en-US" sz="3600" b="1" dirty="0">
              <a:solidFill>
                <a:srgbClr val="2A17B9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- </a:t>
            </a:r>
            <a:r>
              <a:rPr lang="en-US" altLang="en-US" sz="3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Ông</a:t>
            </a:r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yêu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Việt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Nam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giá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trị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hóa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cổ</a:t>
            </a:r>
            <a:r>
              <a:rPr lang="en-US" altLang="en-US" sz="3600" b="1" dirty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truyền</a:t>
            </a:r>
            <a:r>
              <a:rPr lang="en-US" altLang="en-US" sz="3600" b="1" dirty="0" smtClean="0">
                <a:solidFill>
                  <a:srgbClr val="2A17B9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2A17B9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799252" y="856239"/>
            <a:ext cx="38060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2A17B9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4000" b="1" dirty="0" smtClean="0">
                <a:solidFill>
                  <a:srgbClr val="2A1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2A17B9"/>
                </a:solidFill>
                <a:latin typeface="Times New Roman" panose="02020603050405020304" pitchFamily="18" charset="0"/>
              </a:rPr>
              <a:t>Tuân</a:t>
            </a:r>
            <a:endParaRPr lang="en-US" altLang="en-US" sz="4000" b="1" dirty="0">
              <a:solidFill>
                <a:srgbClr val="2A17B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6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882" y="620845"/>
            <a:ext cx="6031043" cy="923144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1. </a:t>
            </a:r>
            <a:r>
              <a:rPr lang="en-US" sz="3600" b="1" dirty="0" err="1" smtClean="0">
                <a:solidFill>
                  <a:srgbClr val="FF0000"/>
                </a:solidFill>
              </a:rPr>
              <a:t>Luyện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đọc</a:t>
            </a:r>
            <a:r>
              <a:rPr lang="en-US" sz="3600" b="1" dirty="0" smtClean="0">
                <a:solidFill>
                  <a:srgbClr val="FF0000"/>
                </a:solidFill>
              </a:rPr>
              <a:t>:</a:t>
            </a:r>
          </a:p>
          <a:p>
            <a:pPr marL="0" indent="0" algn="just" eaLnBrk="1" hangingPunct="1">
              <a:buFont typeface="Arial" charset="0"/>
              <a:buNone/>
            </a:pPr>
            <a:endParaRPr lang="en-US" altLang="en-US" sz="36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-1" y="490538"/>
            <a:ext cx="12019547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ít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đã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chuột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dừa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tố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400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ết</a:t>
            </a:r>
            <a:r>
              <a:rPr lang="en-US" altLang="en-US" sz="2400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chiếu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bày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lề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thấm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thía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nỗi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ơn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nghệ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Họ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đã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đem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thuần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phác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ngắm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đậm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đà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hóm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hỉnh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tươi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trọt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chăn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nuôi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lắm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khắc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ráy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khoáy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duyên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tưng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bừng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múa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Kỹ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đã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đạt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tới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tố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chanh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nền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lĩnh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Nam.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thuốc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than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liệu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gợi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nhắc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rơm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bếp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than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cói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chiếu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than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tre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rụng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điệp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góp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kho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tàng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họa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ngắm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ưa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cát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điệp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nhấp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muôn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ngàn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phấn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vẻ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thâm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thúy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khuôn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dáng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33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4191000" y="-28575"/>
            <a:ext cx="350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Tranh làng Hồ</a:t>
            </a: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7924800" y="6470651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Tuân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6197" name="Ve Kinh bac (1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770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993640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audio>
              <p:cMediaNode vol="2200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619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140048" y="249382"/>
            <a:ext cx="4025172" cy="6608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14070" y="41361"/>
            <a:ext cx="30719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CHIA ĐOẠN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018751" y="799062"/>
            <a:ext cx="564503" cy="679167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outerShdw blurRad="254000" dist="190500" dir="3540000" sx="105000" sy="105000" algn="tl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40048" y="844884"/>
            <a:ext cx="28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t>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8092843" y="2571354"/>
            <a:ext cx="572072" cy="623128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outerShdw blurRad="254000" dist="190500" dir="3540000" sx="105000" sy="105000" algn="tl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35100" y="2560697"/>
            <a:ext cx="28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t>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618203" y="875661"/>
            <a:ext cx="3538847" cy="553998"/>
          </a:xfrm>
          <a:prstGeom prst="rect">
            <a:avLst/>
          </a:prstGeom>
          <a:solidFill>
            <a:srgbClr val="3399FF"/>
          </a:solidFill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3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  </a:t>
            </a:r>
            <a:r>
              <a:rPr kumimoji="0" lang="en-US" altLang="zh-CN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tươi</a:t>
            </a:r>
            <a:r>
              <a:rPr kumimoji="0" lang="en-US" altLang="zh-CN" sz="3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vui</a:t>
            </a:r>
            <a:r>
              <a:rPr kumimoji="0" lang="en-US" altLang="zh-CN" sz="3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785224" y="2594473"/>
            <a:ext cx="3264363" cy="584775"/>
          </a:xfrm>
          <a:prstGeom prst="rect">
            <a:avLst/>
          </a:prstGeom>
          <a:solidFill>
            <a:srgbClr val="3399FF"/>
          </a:solidFill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Phải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gà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mái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mẹ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034599" y="4866762"/>
            <a:ext cx="528175" cy="754021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outerShdw blurRad="254000" dist="190500" dir="3540000" sx="105000" sy="105000" algn="tl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TextBox 28"/>
          <p:cNvSpPr txBox="1"/>
          <p:nvPr/>
        </p:nvSpPr>
        <p:spPr>
          <a:xfrm>
            <a:off x="8156974" y="4951384"/>
            <a:ext cx="270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t>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604513" y="4966774"/>
            <a:ext cx="3442947" cy="553998"/>
          </a:xfrm>
          <a:prstGeom prst="rect">
            <a:avLst/>
          </a:prstGeom>
          <a:solidFill>
            <a:srgbClr val="3399FF"/>
          </a:solidFill>
        </p:spPr>
        <p:txBody>
          <a:bodyPr wrap="square" l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Kỹ</a:t>
            </a:r>
            <a:r>
              <a:rPr kumimoji="0" lang="en-US" altLang="zh-CN" sz="3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lang="en-US" altLang="zh-CN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…h</a:t>
            </a:r>
            <a:r>
              <a:rPr kumimoji="0" lang="en-US" altLang="zh-CN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ết</a:t>
            </a:r>
            <a:r>
              <a:rPr kumimoji="0" lang="en-US" altLang="zh-C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-86322" y="371535"/>
            <a:ext cx="8023516" cy="590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ít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đã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chuột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dừa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tố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000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ết</a:t>
            </a:r>
            <a:r>
              <a:rPr lang="en-US" altLang="en-US" sz="2000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chiếu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bày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lề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thấm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thía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nỗi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ơn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nghệ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Họ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đã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đem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thuần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phác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ngắm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đậm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đà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hóm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hỉnh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tươi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trọt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chăn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nuôi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lắm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khắc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ráy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khoáy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duyên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tưng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bừng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múa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mái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Kỹ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đã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đạt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tới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tố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chanh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nền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lĩnh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Nam.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thuốc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than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liệu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gợi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nhắc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rơm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bếp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than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cói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chiếu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than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tre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rụng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điệp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góp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kho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tàng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họa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ngắm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ưa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cát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điệp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nhấp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muôn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ngàn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phấn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vẻ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thâm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thúy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khuôn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dáng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000" dirty="0">
                <a:solidFill>
                  <a:srgbClr val="0033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084095" y="-72287"/>
            <a:ext cx="24504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672274" y="6402637"/>
            <a:ext cx="29679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Tuân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5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grpId="0" nodeType="clickEffect" p14:presetBounceEnd="58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333">
                                          <p:cBhvr additive="base">
                                            <p:cTn id="30" dur="6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333">
                                          <p:cBhvr additive="base">
                                            <p:cTn id="31" dur="6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1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2" fill="hold" grpId="0" nodeType="clickEffect" p14:presetBounceEnd="58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333">
                                          <p:cBhvr additive="base">
                                            <p:cTn id="50" dur="6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333">
                                          <p:cBhvr additive="base">
                                            <p:cTn id="51" dur="6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autoRev="1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5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autoRev="1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1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" presetClass="entr" presetSubtype="2" fill="hold" grpId="0" nodeType="clickEffect" p14:presetBounceEnd="58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333">
                                          <p:cBhvr additive="base">
                                            <p:cTn id="70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333">
                                          <p:cBhvr additive="base">
                                            <p:cTn id="71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6" grpId="0" animBg="1"/>
          <p:bldP spid="6" grpId="1" animBg="1"/>
          <p:bldP spid="7" grpId="0"/>
          <p:bldP spid="7" grpId="1"/>
          <p:bldP spid="22" grpId="0" animBg="1"/>
          <p:bldP spid="22" grpId="1" animBg="1"/>
          <p:bldP spid="23" grpId="0"/>
          <p:bldP spid="23" grpId="1"/>
          <p:bldP spid="32" grpId="0" animBg="1"/>
          <p:bldP spid="33" grpId="0" animBg="1"/>
          <p:bldP spid="18" grpId="0" animBg="1"/>
          <p:bldP spid="18" grpId="1" animBg="1"/>
          <p:bldP spid="19" grpId="0"/>
          <p:bldP spid="19" grpId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6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1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6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6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autoRev="1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5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autoRev="1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1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6" grpId="0" animBg="1"/>
          <p:bldP spid="6" grpId="1" animBg="1"/>
          <p:bldP spid="7" grpId="0"/>
          <p:bldP spid="7" grpId="1"/>
          <p:bldP spid="22" grpId="0" animBg="1"/>
          <p:bldP spid="22" grpId="1" animBg="1"/>
          <p:bldP spid="23" grpId="0"/>
          <p:bldP spid="23" grpId="1"/>
          <p:bldP spid="32" grpId="0" animBg="1"/>
          <p:bldP spid="33" grpId="0" animBg="1"/>
          <p:bldP spid="18" grpId="0" animBg="1"/>
          <p:bldP spid="18" grpId="1" animBg="1"/>
          <p:bldP spid="19" grpId="0"/>
          <p:bldP spid="19" grpId="1"/>
          <p:bldP spid="20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78923" y="1360714"/>
            <a:ext cx="1097280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54" y="3497501"/>
            <a:ext cx="3315860" cy="325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916212162,D:\HUE TT\Tập đọc - Lớp 5 - Tranh làng Hồ\Tập đọc - Tranh làng Hồ lop 5\Media.ppc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16212162,D:\HUE TT\Tập đọc - Lớp 5 - Tranh làng Hồ\Tập đọc - Tranh làng Hồ lop 5\Media.ppcx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16212162,D:\HUE TT\Tập đọc - Lớp 5 - Tranh làng Hồ\Tập đọc - Tranh làng Hồ lop 5\Media.ppcx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16212162,D:\HUE TT\Tập đọc - Lớp 5 - Tranh làng Hồ\Tập đọc - Tranh làng Hồ lop 5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16212162,D:\HUE TT\Tập đọc - Lớp 5 - Tranh làng Hồ\Tập đọc - Tranh làng Hồ lop 5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59"/>
  <p:tag name="MMPROD_ABSOLUTEPOSITIONID" val="100"/>
  <p:tag name="MMPROD_LASTVALUES" val="&lt;ChangeData&gt;&lt;Text&gt;&lt;![CDATA[Tranh tố nữ là tranh vẽ gì?]]&gt;&lt;/Text&gt;&lt;FontSize&gt;&lt;![CDATA[44]]&gt;&lt;/FontSize&gt;&lt;Left&gt;&lt;![CDATA[0]]&gt;&lt;/Left&gt;&lt;Top&gt;&lt;![CDATA[0]]&gt;&lt;/Top&gt;&lt;/ChangeData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3]]&gt;&lt;/Left&gt;&lt;Top&gt;&lt;![CDATA[285,125]]&gt;&lt;/Top&gt;&lt;/ChangeData&gt;"/>
  <p:tag name="MMPROD_ID" val="10063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064&quot;&gt;&lt;property id=&quot;10020&quot; value=&quot;9&quot;/&gt;&lt;property id=&quot;10102&quot; value=&quot;0&quot;/&gt;&lt;property id=&quot;10191&quot; value=&quot;-1&quot;/&gt;&lt;/object&gt;"/>
  <p:tag name="MMPROD_COLLECTIONCONTAINERID" val="10060"/>
  <p:tag name="MMPROD_PARENTID" val="10059"/>
  <p:tag name="MMPROD_ANSWERLETTER" val="A) 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25]]&gt;&lt;/Top&gt;&lt;/ChangeData&gt;"/>
  <p:tag name="MMPROD_ABSOLUTEPOSITIONID" val="104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ranh vẽ người con gái đẹp.]]&gt;&lt;/Text&gt;&lt;FontSize&gt;&lt;![CDATA[28]]&gt;&lt;/FontSize&gt;&lt;Left&gt;&lt;![CDATA[122]]&gt;&lt;/Left&gt;&lt;Top&gt;&lt;![CDATA[129,625]]&gt;&lt;/Top&gt;&lt;/ChangeData&gt;"/>
  <p:tag name="MMPROD_ABSOLUTEPOSITIONID" val="102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916212162,D:\HUE TT\Tập đọc - Lớp 5 - Tranh làng Hồ\Tập đọc - Tranh làng Hồ lop 5\Media.ppcx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16212162,D:\HUE TT\Tập đọc - Lớp 5 - Tranh làng Hồ\Tập đọc - Tranh làng Hồ lop 5\Media.ppcx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16212162,D:\HUE TT\Tập đọc - Lớp 5 - Tranh làng Hồ\Tập đọc - Tranh làng Hồ lop 5\Media.ppcx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6C2101"/>
      </a:accent1>
      <a:accent2>
        <a:srgbClr val="FF9933"/>
      </a:accent2>
      <a:accent3>
        <a:srgbClr val="6C2101"/>
      </a:accent3>
      <a:accent4>
        <a:srgbClr val="FF9933"/>
      </a:accent4>
      <a:accent5>
        <a:srgbClr val="6C2101"/>
      </a:accent5>
      <a:accent6>
        <a:srgbClr val="FF9933"/>
      </a:accent6>
      <a:hlink>
        <a:srgbClr val="6C2101"/>
      </a:hlink>
      <a:folHlink>
        <a:srgbClr val="FF9933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9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1262</TotalTime>
  <Words>1756</Words>
  <Application>Microsoft Office PowerPoint</Application>
  <PresentationFormat>Widescreen</PresentationFormat>
  <Paragraphs>152</Paragraphs>
  <Slides>30</Slides>
  <Notes>8</Notes>
  <HiddenSlides>0</HiddenSlides>
  <MMClips>12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30</vt:i4>
      </vt:variant>
    </vt:vector>
  </HeadingPairs>
  <TitlesOfParts>
    <vt:vector size="61" baseType="lpstr">
      <vt:lpstr>微软雅黑</vt:lpstr>
      <vt:lpstr>宋体</vt:lpstr>
      <vt:lpstr>.VnTime</vt:lpstr>
      <vt:lpstr>Arial</vt:lpstr>
      <vt:lpstr>Arial Black</vt:lpstr>
      <vt:lpstr>Bodoni MT</vt:lpstr>
      <vt:lpstr>Calibri</vt:lpstr>
      <vt:lpstr>Calibri Light</vt:lpstr>
      <vt:lpstr>Century Gothic</vt:lpstr>
      <vt:lpstr>Corbel</vt:lpstr>
      <vt:lpstr>HP001 4H</vt:lpstr>
      <vt:lpstr>Impact</vt:lpstr>
      <vt:lpstr>Times New Roman</vt:lpstr>
      <vt:lpstr>VNI-Times</vt:lpstr>
      <vt:lpstr>Wingdings</vt:lpstr>
      <vt:lpstr>Wingdings 3</vt:lpstr>
      <vt:lpstr>幼圆</vt:lpstr>
      <vt:lpstr>方正正中黑简体</vt:lpstr>
      <vt:lpstr>方正行楷简体</vt:lpstr>
      <vt:lpstr>汉真广标</vt:lpstr>
      <vt:lpstr>等线</vt:lpstr>
      <vt:lpstr>等线 Light</vt:lpstr>
      <vt:lpstr>Office 主题</vt:lpstr>
      <vt:lpstr>Default Design</vt:lpstr>
      <vt:lpstr>1_Default Design</vt:lpstr>
      <vt:lpstr>1_Office 主题</vt:lpstr>
      <vt:lpstr>3_Default Design</vt:lpstr>
      <vt:lpstr>Wisp</vt:lpstr>
      <vt:lpstr>2_Office 主题</vt:lpstr>
      <vt:lpstr>Depth</vt:lpstr>
      <vt:lpstr>Office 主题​​</vt:lpstr>
      <vt:lpstr>PowerPoint Presentation</vt:lpstr>
      <vt:lpstr>Kiểm tra bài cũ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Làng Đông Hồ thuộc huyện Thuận Thành, tỉnh Bắc Ninh, có nghề làm tranh từ lâu đời. </vt:lpstr>
      <vt:lpstr>Tranh tố nữ là tranh vẽ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THẦY CÔ DỰ GIỜ LỚP 5/2</dc:title>
  <dc:creator>THANH</dc:creator>
  <cp:lastModifiedBy>van quan truong van</cp:lastModifiedBy>
  <cp:revision>125</cp:revision>
  <dcterms:created xsi:type="dcterms:W3CDTF">2018-03-11T21:01:09Z</dcterms:created>
  <dcterms:modified xsi:type="dcterms:W3CDTF">2022-03-20T14:34:47Z</dcterms:modified>
</cp:coreProperties>
</file>