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690" r:id="rId5"/>
    <p:sldMasterId id="2147483702" r:id="rId6"/>
    <p:sldMasterId id="2147483714" r:id="rId7"/>
    <p:sldMasterId id="2147483726" r:id="rId8"/>
  </p:sldMasterIdLst>
  <p:notesMasterIdLst>
    <p:notesMasterId r:id="rId41"/>
  </p:notesMasterIdLst>
  <p:sldIdLst>
    <p:sldId id="256" r:id="rId9"/>
    <p:sldId id="258" r:id="rId10"/>
    <p:sldId id="259" r:id="rId11"/>
    <p:sldId id="261" r:id="rId12"/>
    <p:sldId id="263" r:id="rId13"/>
    <p:sldId id="264" r:id="rId14"/>
    <p:sldId id="268" r:id="rId15"/>
    <p:sldId id="290" r:id="rId16"/>
    <p:sldId id="29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2" r:id="rId26"/>
    <p:sldId id="293" r:id="rId27"/>
    <p:sldId id="294" r:id="rId28"/>
    <p:sldId id="295" r:id="rId29"/>
    <p:sldId id="296" r:id="rId30"/>
    <p:sldId id="297" r:id="rId31"/>
    <p:sldId id="282" r:id="rId32"/>
    <p:sldId id="298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144"/>
    <a:srgbClr val="F7B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01325-C3E9-4605-91EB-1668DA08A5B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C0F37-97B9-4D18-A8AF-407B87B6F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7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0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7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8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3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4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3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37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71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45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0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35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07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49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93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72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24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55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01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37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1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17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53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60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66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87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34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7764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35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7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69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59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37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42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8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45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41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68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99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02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6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67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42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50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81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17"/>
            <a:ext cx="10363199" cy="1362075"/>
          </a:xfrm>
        </p:spPr>
        <p:txBody>
          <a:bodyPr anchor="t"/>
          <a:lstStyle>
            <a:lvl1pPr algn="l">
              <a:defRPr sz="396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9"/>
            <a:ext cx="10363199" cy="1500187"/>
          </a:xfrm>
        </p:spPr>
        <p:txBody>
          <a:bodyPr anchor="b"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452655" indent="0">
              <a:buNone/>
              <a:defRPr sz="1783">
                <a:solidFill>
                  <a:schemeClr val="tx1">
                    <a:tint val="75000"/>
                  </a:schemeClr>
                </a:solidFill>
              </a:defRPr>
            </a:lvl2pPr>
            <a:lvl3pPr marL="905311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3pPr>
            <a:lvl4pPr marL="1357966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4pPr>
            <a:lvl5pPr marL="1810621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5pPr>
            <a:lvl6pPr marL="2263277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6pPr>
            <a:lvl7pPr marL="2715932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7pPr>
            <a:lvl8pPr marL="3168587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8pPr>
            <a:lvl9pPr marL="3621243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59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8" y="1600212"/>
            <a:ext cx="5384800" cy="4525963"/>
          </a:xfrm>
        </p:spPr>
        <p:txBody>
          <a:bodyPr/>
          <a:lstStyle>
            <a:lvl1pPr>
              <a:defRPr sz="2772"/>
            </a:lvl1pPr>
            <a:lvl2pPr>
              <a:defRPr sz="2376"/>
            </a:lvl2pPr>
            <a:lvl3pPr>
              <a:defRPr sz="1980"/>
            </a:lvl3pPr>
            <a:lvl4pPr>
              <a:defRPr sz="1783"/>
            </a:lvl4pPr>
            <a:lvl5pPr>
              <a:defRPr sz="1783"/>
            </a:lvl5pPr>
            <a:lvl6pPr>
              <a:defRPr sz="1783"/>
            </a:lvl6pPr>
            <a:lvl7pPr>
              <a:defRPr sz="1783"/>
            </a:lvl7pPr>
            <a:lvl8pPr>
              <a:defRPr sz="1783"/>
            </a:lvl8pPr>
            <a:lvl9pPr>
              <a:defRPr sz="17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6" y="1600212"/>
            <a:ext cx="5384800" cy="4525963"/>
          </a:xfrm>
        </p:spPr>
        <p:txBody>
          <a:bodyPr/>
          <a:lstStyle>
            <a:lvl1pPr>
              <a:defRPr sz="2772"/>
            </a:lvl1pPr>
            <a:lvl2pPr>
              <a:defRPr sz="2376"/>
            </a:lvl2pPr>
            <a:lvl3pPr>
              <a:defRPr sz="1980"/>
            </a:lvl3pPr>
            <a:lvl4pPr>
              <a:defRPr sz="1783"/>
            </a:lvl4pPr>
            <a:lvl5pPr>
              <a:defRPr sz="1783"/>
            </a:lvl5pPr>
            <a:lvl6pPr>
              <a:defRPr sz="1783"/>
            </a:lvl6pPr>
            <a:lvl7pPr>
              <a:defRPr sz="1783"/>
            </a:lvl7pPr>
            <a:lvl8pPr>
              <a:defRPr sz="1783"/>
            </a:lvl8pPr>
            <a:lvl9pPr>
              <a:defRPr sz="17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09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7" cy="639762"/>
          </a:xfrm>
        </p:spPr>
        <p:txBody>
          <a:bodyPr anchor="b"/>
          <a:lstStyle>
            <a:lvl1pPr marL="0" indent="0">
              <a:buNone/>
              <a:defRPr sz="2376" b="1"/>
            </a:lvl1pPr>
            <a:lvl2pPr marL="452655" indent="0">
              <a:buNone/>
              <a:defRPr sz="1980" b="1"/>
            </a:lvl2pPr>
            <a:lvl3pPr marL="905311" indent="0">
              <a:buNone/>
              <a:defRPr sz="1783" b="1"/>
            </a:lvl3pPr>
            <a:lvl4pPr marL="1357966" indent="0">
              <a:buNone/>
              <a:defRPr sz="1584" b="1"/>
            </a:lvl4pPr>
            <a:lvl5pPr marL="1810621" indent="0">
              <a:buNone/>
              <a:defRPr sz="1584" b="1"/>
            </a:lvl5pPr>
            <a:lvl6pPr marL="2263277" indent="0">
              <a:buNone/>
              <a:defRPr sz="1584" b="1"/>
            </a:lvl6pPr>
            <a:lvl7pPr marL="2715932" indent="0">
              <a:buNone/>
              <a:defRPr sz="1584" b="1"/>
            </a:lvl7pPr>
            <a:lvl8pPr marL="3168587" indent="0">
              <a:buNone/>
              <a:defRPr sz="1584" b="1"/>
            </a:lvl8pPr>
            <a:lvl9pPr marL="3621243" indent="0">
              <a:buNone/>
              <a:defRPr sz="158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6"/>
            <a:ext cx="5386917" cy="3951288"/>
          </a:xfrm>
        </p:spPr>
        <p:txBody>
          <a:bodyPr/>
          <a:lstStyle>
            <a:lvl1pPr>
              <a:defRPr sz="2376"/>
            </a:lvl1pPr>
            <a:lvl2pPr>
              <a:defRPr sz="1980"/>
            </a:lvl2pPr>
            <a:lvl3pPr>
              <a:defRPr sz="1783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376" b="1"/>
            </a:lvl1pPr>
            <a:lvl2pPr marL="452655" indent="0">
              <a:buNone/>
              <a:defRPr sz="1980" b="1"/>
            </a:lvl2pPr>
            <a:lvl3pPr marL="905311" indent="0">
              <a:buNone/>
              <a:defRPr sz="1783" b="1"/>
            </a:lvl3pPr>
            <a:lvl4pPr marL="1357966" indent="0">
              <a:buNone/>
              <a:defRPr sz="1584" b="1"/>
            </a:lvl4pPr>
            <a:lvl5pPr marL="1810621" indent="0">
              <a:buNone/>
              <a:defRPr sz="1584" b="1"/>
            </a:lvl5pPr>
            <a:lvl6pPr marL="2263277" indent="0">
              <a:buNone/>
              <a:defRPr sz="1584" b="1"/>
            </a:lvl6pPr>
            <a:lvl7pPr marL="2715932" indent="0">
              <a:buNone/>
              <a:defRPr sz="1584" b="1"/>
            </a:lvl7pPr>
            <a:lvl8pPr marL="3168587" indent="0">
              <a:buNone/>
              <a:defRPr sz="1584" b="1"/>
            </a:lvl8pPr>
            <a:lvl9pPr marL="3621243" indent="0">
              <a:buNone/>
              <a:defRPr sz="158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6"/>
            <a:ext cx="5389033" cy="3951288"/>
          </a:xfrm>
        </p:spPr>
        <p:txBody>
          <a:bodyPr/>
          <a:lstStyle>
            <a:lvl1pPr>
              <a:defRPr sz="2376"/>
            </a:lvl1pPr>
            <a:lvl2pPr>
              <a:defRPr sz="1980"/>
            </a:lvl2pPr>
            <a:lvl3pPr>
              <a:defRPr sz="1783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95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2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84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6"/>
            <a:ext cx="4011084" cy="1162050"/>
          </a:xfrm>
        </p:spPr>
        <p:txBody>
          <a:bodyPr anchor="b"/>
          <a:lstStyle>
            <a:lvl1pPr algn="l">
              <a:defRPr sz="198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5" y="273061"/>
            <a:ext cx="6815666" cy="5853113"/>
          </a:xfrm>
        </p:spPr>
        <p:txBody>
          <a:bodyPr/>
          <a:lstStyle>
            <a:lvl1pPr>
              <a:defRPr sz="3168"/>
            </a:lvl1pPr>
            <a:lvl2pPr>
              <a:defRPr sz="2772"/>
            </a:lvl2pPr>
            <a:lvl3pPr>
              <a:defRPr sz="2376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9"/>
            <a:ext cx="4011084" cy="4691063"/>
          </a:xfrm>
        </p:spPr>
        <p:txBody>
          <a:bodyPr/>
          <a:lstStyle>
            <a:lvl1pPr marL="0" indent="0">
              <a:buNone/>
              <a:defRPr sz="1386"/>
            </a:lvl1pPr>
            <a:lvl2pPr marL="452655" indent="0">
              <a:buNone/>
              <a:defRPr sz="1188"/>
            </a:lvl2pPr>
            <a:lvl3pPr marL="905311" indent="0">
              <a:buNone/>
              <a:defRPr sz="990"/>
            </a:lvl3pPr>
            <a:lvl4pPr marL="1357966" indent="0">
              <a:buNone/>
              <a:defRPr sz="891"/>
            </a:lvl4pPr>
            <a:lvl5pPr marL="1810621" indent="0">
              <a:buNone/>
              <a:defRPr sz="891"/>
            </a:lvl5pPr>
            <a:lvl6pPr marL="2263277" indent="0">
              <a:buNone/>
              <a:defRPr sz="891"/>
            </a:lvl6pPr>
            <a:lvl7pPr marL="2715932" indent="0">
              <a:buNone/>
              <a:defRPr sz="891"/>
            </a:lvl7pPr>
            <a:lvl8pPr marL="3168587" indent="0">
              <a:buNone/>
              <a:defRPr sz="891"/>
            </a:lvl8pPr>
            <a:lvl9pPr marL="3621243" indent="0">
              <a:buNone/>
              <a:defRPr sz="8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39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7" y="4800605"/>
            <a:ext cx="7315200" cy="566738"/>
          </a:xfrm>
        </p:spPr>
        <p:txBody>
          <a:bodyPr anchor="b"/>
          <a:lstStyle>
            <a:lvl1pPr algn="l">
              <a:defRPr sz="198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7" y="612780"/>
            <a:ext cx="7315200" cy="4114800"/>
          </a:xfrm>
        </p:spPr>
        <p:txBody>
          <a:bodyPr/>
          <a:lstStyle>
            <a:lvl1pPr marL="0" indent="0">
              <a:buNone/>
              <a:defRPr sz="3168"/>
            </a:lvl1pPr>
            <a:lvl2pPr marL="452655" indent="0">
              <a:buNone/>
              <a:defRPr sz="2772"/>
            </a:lvl2pPr>
            <a:lvl3pPr marL="905311" indent="0">
              <a:buNone/>
              <a:defRPr sz="2376"/>
            </a:lvl3pPr>
            <a:lvl4pPr marL="1357966" indent="0">
              <a:buNone/>
              <a:defRPr sz="1980"/>
            </a:lvl4pPr>
            <a:lvl5pPr marL="1810621" indent="0">
              <a:buNone/>
              <a:defRPr sz="1980"/>
            </a:lvl5pPr>
            <a:lvl6pPr marL="2263277" indent="0">
              <a:buNone/>
              <a:defRPr sz="1980"/>
            </a:lvl6pPr>
            <a:lvl7pPr marL="2715932" indent="0">
              <a:buNone/>
              <a:defRPr sz="1980"/>
            </a:lvl7pPr>
            <a:lvl8pPr marL="3168587" indent="0">
              <a:buNone/>
              <a:defRPr sz="1980"/>
            </a:lvl8pPr>
            <a:lvl9pPr marL="3621243" indent="0">
              <a:buNone/>
              <a:defRPr sz="19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7" y="5367338"/>
            <a:ext cx="7315200" cy="804862"/>
          </a:xfrm>
        </p:spPr>
        <p:txBody>
          <a:bodyPr/>
          <a:lstStyle>
            <a:lvl1pPr marL="0" indent="0">
              <a:buNone/>
              <a:defRPr sz="1386"/>
            </a:lvl1pPr>
            <a:lvl2pPr marL="452655" indent="0">
              <a:buNone/>
              <a:defRPr sz="1188"/>
            </a:lvl2pPr>
            <a:lvl3pPr marL="905311" indent="0">
              <a:buNone/>
              <a:defRPr sz="990"/>
            </a:lvl3pPr>
            <a:lvl4pPr marL="1357966" indent="0">
              <a:buNone/>
              <a:defRPr sz="891"/>
            </a:lvl4pPr>
            <a:lvl5pPr marL="1810621" indent="0">
              <a:buNone/>
              <a:defRPr sz="891"/>
            </a:lvl5pPr>
            <a:lvl6pPr marL="2263277" indent="0">
              <a:buNone/>
              <a:defRPr sz="891"/>
            </a:lvl6pPr>
            <a:lvl7pPr marL="2715932" indent="0">
              <a:buNone/>
              <a:defRPr sz="891"/>
            </a:lvl7pPr>
            <a:lvl8pPr marL="3168587" indent="0">
              <a:buNone/>
              <a:defRPr sz="891"/>
            </a:lvl8pPr>
            <a:lvl9pPr marL="3621243" indent="0">
              <a:buNone/>
              <a:defRPr sz="8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39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25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7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7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22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4" y="2130532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3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71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66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8" y="4407007"/>
            <a:ext cx="10363199" cy="1362075"/>
          </a:xfrm>
        </p:spPr>
        <p:txBody>
          <a:bodyPr anchor="t"/>
          <a:lstStyle>
            <a:lvl1pPr algn="l">
              <a:defRPr sz="415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8" y="2906728"/>
            <a:ext cx="10363199" cy="1500187"/>
          </a:xfrm>
        </p:spPr>
        <p:txBody>
          <a:bodyPr anchor="b"/>
          <a:lstStyle>
            <a:lvl1pPr marL="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1pPr>
            <a:lvl2pPr marL="47164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943285" indent="0">
              <a:buNone/>
              <a:defRPr sz="1683">
                <a:solidFill>
                  <a:schemeClr val="tx1">
                    <a:tint val="75000"/>
                  </a:schemeClr>
                </a:solidFill>
              </a:defRPr>
            </a:lvl3pPr>
            <a:lvl4pPr marL="1414928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4pPr>
            <a:lvl5pPr marL="1886569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5pPr>
            <a:lvl6pPr marL="235821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6pPr>
            <a:lvl7pPr marL="2829856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7pPr>
            <a:lvl8pPr marL="3301493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8pPr>
            <a:lvl9pPr marL="3773137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02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59" y="1600251"/>
            <a:ext cx="5384804" cy="4525963"/>
          </a:xfrm>
        </p:spPr>
        <p:txBody>
          <a:bodyPr/>
          <a:lstStyle>
            <a:lvl1pPr>
              <a:defRPr sz="2871"/>
            </a:lvl1pPr>
            <a:lvl2pPr>
              <a:defRPr sz="2475"/>
            </a:lvl2pPr>
            <a:lvl3pPr>
              <a:defRPr sz="2080"/>
            </a:lvl3pPr>
            <a:lvl4pPr>
              <a:defRPr sz="1881"/>
            </a:lvl4pPr>
            <a:lvl5pPr>
              <a:defRPr sz="1881"/>
            </a:lvl5pPr>
            <a:lvl6pPr>
              <a:defRPr sz="1881"/>
            </a:lvl6pPr>
            <a:lvl7pPr>
              <a:defRPr sz="1881"/>
            </a:lvl7pPr>
            <a:lvl8pPr>
              <a:defRPr sz="1881"/>
            </a:lvl8pPr>
            <a:lvl9pPr>
              <a:defRPr sz="188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61" y="1600251"/>
            <a:ext cx="5384804" cy="4525963"/>
          </a:xfrm>
        </p:spPr>
        <p:txBody>
          <a:bodyPr/>
          <a:lstStyle>
            <a:lvl1pPr>
              <a:defRPr sz="2871"/>
            </a:lvl1pPr>
            <a:lvl2pPr>
              <a:defRPr sz="2475"/>
            </a:lvl2pPr>
            <a:lvl3pPr>
              <a:defRPr sz="2080"/>
            </a:lvl3pPr>
            <a:lvl4pPr>
              <a:defRPr sz="1881"/>
            </a:lvl4pPr>
            <a:lvl5pPr>
              <a:defRPr sz="1881"/>
            </a:lvl5pPr>
            <a:lvl6pPr>
              <a:defRPr sz="1881"/>
            </a:lvl6pPr>
            <a:lvl7pPr>
              <a:defRPr sz="1881"/>
            </a:lvl7pPr>
            <a:lvl8pPr>
              <a:defRPr sz="1881"/>
            </a:lvl8pPr>
            <a:lvl9pPr>
              <a:defRPr sz="188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51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67" y="1535114"/>
            <a:ext cx="5386916" cy="63976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643" indent="0">
              <a:buNone/>
              <a:defRPr sz="2080" b="1"/>
            </a:lvl2pPr>
            <a:lvl3pPr marL="943285" indent="0">
              <a:buNone/>
              <a:defRPr sz="1881" b="1"/>
            </a:lvl3pPr>
            <a:lvl4pPr marL="1414928" indent="0">
              <a:buNone/>
              <a:defRPr sz="1683" b="1"/>
            </a:lvl4pPr>
            <a:lvl5pPr marL="1886569" indent="0">
              <a:buNone/>
              <a:defRPr sz="1683" b="1"/>
            </a:lvl5pPr>
            <a:lvl6pPr marL="2358210" indent="0">
              <a:buNone/>
              <a:defRPr sz="1683" b="1"/>
            </a:lvl6pPr>
            <a:lvl7pPr marL="2829856" indent="0">
              <a:buNone/>
              <a:defRPr sz="1683" b="1"/>
            </a:lvl7pPr>
            <a:lvl8pPr marL="3301493" indent="0">
              <a:buNone/>
              <a:defRPr sz="1683" b="1"/>
            </a:lvl8pPr>
            <a:lvl9pPr marL="3773137" indent="0">
              <a:buNone/>
              <a:defRPr sz="168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67" y="2174876"/>
            <a:ext cx="5386916" cy="3951288"/>
          </a:xfrm>
        </p:spPr>
        <p:txBody>
          <a:bodyPr/>
          <a:lstStyle>
            <a:lvl1pPr>
              <a:defRPr sz="2475"/>
            </a:lvl1pPr>
            <a:lvl2pPr>
              <a:defRPr sz="2080"/>
            </a:lvl2pPr>
            <a:lvl3pPr>
              <a:defRPr sz="1881"/>
            </a:lvl3pPr>
            <a:lvl4pPr>
              <a:defRPr sz="1683"/>
            </a:lvl4pPr>
            <a:lvl5pPr>
              <a:defRPr sz="1683"/>
            </a:lvl5pPr>
            <a:lvl6pPr>
              <a:defRPr sz="1683"/>
            </a:lvl6pPr>
            <a:lvl7pPr>
              <a:defRPr sz="1683"/>
            </a:lvl7pPr>
            <a:lvl8pPr>
              <a:defRPr sz="1683"/>
            </a:lvl8pPr>
            <a:lvl9pPr>
              <a:defRPr sz="16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7" y="1535114"/>
            <a:ext cx="5389033" cy="63976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643" indent="0">
              <a:buNone/>
              <a:defRPr sz="2080" b="1"/>
            </a:lvl2pPr>
            <a:lvl3pPr marL="943285" indent="0">
              <a:buNone/>
              <a:defRPr sz="1881" b="1"/>
            </a:lvl3pPr>
            <a:lvl4pPr marL="1414928" indent="0">
              <a:buNone/>
              <a:defRPr sz="1683" b="1"/>
            </a:lvl4pPr>
            <a:lvl5pPr marL="1886569" indent="0">
              <a:buNone/>
              <a:defRPr sz="1683" b="1"/>
            </a:lvl5pPr>
            <a:lvl6pPr marL="2358210" indent="0">
              <a:buNone/>
              <a:defRPr sz="1683" b="1"/>
            </a:lvl6pPr>
            <a:lvl7pPr marL="2829856" indent="0">
              <a:buNone/>
              <a:defRPr sz="1683" b="1"/>
            </a:lvl7pPr>
            <a:lvl8pPr marL="3301493" indent="0">
              <a:buNone/>
              <a:defRPr sz="1683" b="1"/>
            </a:lvl8pPr>
            <a:lvl9pPr marL="3773137" indent="0">
              <a:buNone/>
              <a:defRPr sz="168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7" y="2174876"/>
            <a:ext cx="5389033" cy="3951288"/>
          </a:xfrm>
        </p:spPr>
        <p:txBody>
          <a:bodyPr/>
          <a:lstStyle>
            <a:lvl1pPr>
              <a:defRPr sz="2475"/>
            </a:lvl1pPr>
            <a:lvl2pPr>
              <a:defRPr sz="2080"/>
            </a:lvl2pPr>
            <a:lvl3pPr>
              <a:defRPr sz="1881"/>
            </a:lvl3pPr>
            <a:lvl4pPr>
              <a:defRPr sz="1683"/>
            </a:lvl4pPr>
            <a:lvl5pPr>
              <a:defRPr sz="1683"/>
            </a:lvl5pPr>
            <a:lvl6pPr>
              <a:defRPr sz="1683"/>
            </a:lvl6pPr>
            <a:lvl7pPr>
              <a:defRPr sz="1683"/>
            </a:lvl7pPr>
            <a:lvl8pPr>
              <a:defRPr sz="1683"/>
            </a:lvl8pPr>
            <a:lvl9pPr>
              <a:defRPr sz="16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2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92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62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6" y="273056"/>
            <a:ext cx="4011085" cy="1162050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01" y="273157"/>
            <a:ext cx="6815668" cy="5853113"/>
          </a:xfrm>
        </p:spPr>
        <p:txBody>
          <a:bodyPr/>
          <a:lstStyle>
            <a:lvl1pPr>
              <a:defRPr sz="3267"/>
            </a:lvl1pPr>
            <a:lvl2pPr>
              <a:defRPr sz="2871"/>
            </a:lvl2pPr>
            <a:lvl3pPr>
              <a:defRPr sz="2475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6" y="1435148"/>
            <a:ext cx="4011085" cy="4691063"/>
          </a:xfrm>
        </p:spPr>
        <p:txBody>
          <a:bodyPr/>
          <a:lstStyle>
            <a:lvl1pPr marL="0" indent="0">
              <a:buNone/>
              <a:defRPr sz="1485"/>
            </a:lvl1pPr>
            <a:lvl2pPr marL="471643" indent="0">
              <a:buNone/>
              <a:defRPr sz="1287"/>
            </a:lvl2pPr>
            <a:lvl3pPr marL="943285" indent="0">
              <a:buNone/>
              <a:defRPr sz="990"/>
            </a:lvl3pPr>
            <a:lvl4pPr marL="1414928" indent="0">
              <a:buNone/>
              <a:defRPr sz="891"/>
            </a:lvl4pPr>
            <a:lvl5pPr marL="1886569" indent="0">
              <a:buNone/>
              <a:defRPr sz="891"/>
            </a:lvl5pPr>
            <a:lvl6pPr marL="2358210" indent="0">
              <a:buNone/>
              <a:defRPr sz="891"/>
            </a:lvl6pPr>
            <a:lvl7pPr marL="2829856" indent="0">
              <a:buNone/>
              <a:defRPr sz="891"/>
            </a:lvl7pPr>
            <a:lvl8pPr marL="3301493" indent="0">
              <a:buNone/>
              <a:defRPr sz="891"/>
            </a:lvl8pPr>
            <a:lvl9pPr marL="3773137" indent="0">
              <a:buNone/>
              <a:defRPr sz="8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41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54" y="4800605"/>
            <a:ext cx="7315200" cy="566738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54" y="612811"/>
            <a:ext cx="7315200" cy="4114800"/>
          </a:xfrm>
        </p:spPr>
        <p:txBody>
          <a:bodyPr/>
          <a:lstStyle>
            <a:lvl1pPr marL="0" indent="0">
              <a:buNone/>
              <a:defRPr sz="3267"/>
            </a:lvl1pPr>
            <a:lvl2pPr marL="471643" indent="0">
              <a:buNone/>
              <a:defRPr sz="2871"/>
            </a:lvl2pPr>
            <a:lvl3pPr marL="943285" indent="0">
              <a:buNone/>
              <a:defRPr sz="2475"/>
            </a:lvl3pPr>
            <a:lvl4pPr marL="1414928" indent="0">
              <a:buNone/>
              <a:defRPr sz="2080"/>
            </a:lvl4pPr>
            <a:lvl5pPr marL="1886569" indent="0">
              <a:buNone/>
              <a:defRPr sz="2080"/>
            </a:lvl5pPr>
            <a:lvl6pPr marL="2358210" indent="0">
              <a:buNone/>
              <a:defRPr sz="2080"/>
            </a:lvl6pPr>
            <a:lvl7pPr marL="2829856" indent="0">
              <a:buNone/>
              <a:defRPr sz="2080"/>
            </a:lvl7pPr>
            <a:lvl8pPr marL="3301493" indent="0">
              <a:buNone/>
              <a:defRPr sz="2080"/>
            </a:lvl8pPr>
            <a:lvl9pPr marL="3773137" indent="0">
              <a:buNone/>
              <a:defRPr sz="20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54" y="5367374"/>
            <a:ext cx="7315200" cy="804862"/>
          </a:xfrm>
        </p:spPr>
        <p:txBody>
          <a:bodyPr/>
          <a:lstStyle>
            <a:lvl1pPr marL="0" indent="0">
              <a:buNone/>
              <a:defRPr sz="1485"/>
            </a:lvl1pPr>
            <a:lvl2pPr marL="471643" indent="0">
              <a:buNone/>
              <a:defRPr sz="1287"/>
            </a:lvl2pPr>
            <a:lvl3pPr marL="943285" indent="0">
              <a:buNone/>
              <a:defRPr sz="990"/>
            </a:lvl3pPr>
            <a:lvl4pPr marL="1414928" indent="0">
              <a:buNone/>
              <a:defRPr sz="891"/>
            </a:lvl4pPr>
            <a:lvl5pPr marL="1886569" indent="0">
              <a:buNone/>
              <a:defRPr sz="891"/>
            </a:lvl5pPr>
            <a:lvl6pPr marL="2358210" indent="0">
              <a:buNone/>
              <a:defRPr sz="891"/>
            </a:lvl6pPr>
            <a:lvl7pPr marL="2829856" indent="0">
              <a:buNone/>
              <a:defRPr sz="891"/>
            </a:lvl7pPr>
            <a:lvl8pPr marL="3301493" indent="0">
              <a:buNone/>
              <a:defRPr sz="891"/>
            </a:lvl8pPr>
            <a:lvl9pPr marL="3773137" indent="0">
              <a:buNone/>
              <a:defRPr sz="8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1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54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95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7" y="274745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2747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4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79" y="2130599"/>
            <a:ext cx="10363199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1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0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1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6F379-899D-434F-B5A2-CA8F30D10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0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73F96-2559-405F-A53F-BF96AE025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1574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158" y="4407074"/>
            <a:ext cx="10363199" cy="1362075"/>
          </a:xfrm>
        </p:spPr>
        <p:txBody>
          <a:bodyPr anchor="t"/>
          <a:lstStyle>
            <a:lvl1pPr algn="l">
              <a:defRPr sz="4158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158" y="2906719"/>
            <a:ext cx="10363199" cy="1500187"/>
          </a:xfrm>
        </p:spPr>
        <p:txBody>
          <a:bodyPr anchor="b"/>
          <a:lstStyle>
            <a:lvl1pPr marL="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1pPr>
            <a:lvl2pPr marL="471695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943384" indent="0">
              <a:buNone/>
              <a:defRPr sz="1683">
                <a:solidFill>
                  <a:schemeClr val="tx1">
                    <a:tint val="75000"/>
                  </a:schemeClr>
                </a:solidFill>
              </a:defRPr>
            </a:lvl3pPr>
            <a:lvl4pPr marL="1415087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4pPr>
            <a:lvl5pPr marL="188677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5pPr>
            <a:lvl6pPr marL="2358459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6pPr>
            <a:lvl7pPr marL="2830156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7pPr>
            <a:lvl8pPr marL="3301841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8pPr>
            <a:lvl9pPr marL="3773536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7DC52-F3C8-4F8E-BB6B-07F743984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27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63" y="1600251"/>
            <a:ext cx="5384801" cy="4525963"/>
          </a:xfrm>
        </p:spPr>
        <p:txBody>
          <a:bodyPr/>
          <a:lstStyle>
            <a:lvl1pPr>
              <a:defRPr sz="2871"/>
            </a:lvl1pPr>
            <a:lvl2pPr>
              <a:defRPr sz="2475"/>
            </a:lvl2pPr>
            <a:lvl3pPr>
              <a:defRPr sz="2080"/>
            </a:lvl3pPr>
            <a:lvl4pPr>
              <a:defRPr sz="1881"/>
            </a:lvl4pPr>
            <a:lvl5pPr>
              <a:defRPr sz="1881"/>
            </a:lvl5pPr>
            <a:lvl6pPr>
              <a:defRPr sz="1881"/>
            </a:lvl6pPr>
            <a:lvl7pPr>
              <a:defRPr sz="1881"/>
            </a:lvl7pPr>
            <a:lvl8pPr>
              <a:defRPr sz="1881"/>
            </a:lvl8pPr>
            <a:lvl9pPr>
              <a:defRPr sz="1881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58" y="1600251"/>
            <a:ext cx="5384801" cy="4525963"/>
          </a:xfrm>
        </p:spPr>
        <p:txBody>
          <a:bodyPr/>
          <a:lstStyle>
            <a:lvl1pPr>
              <a:defRPr sz="2871"/>
            </a:lvl1pPr>
            <a:lvl2pPr>
              <a:defRPr sz="2475"/>
            </a:lvl2pPr>
            <a:lvl3pPr>
              <a:defRPr sz="2080"/>
            </a:lvl3pPr>
            <a:lvl4pPr>
              <a:defRPr sz="1881"/>
            </a:lvl4pPr>
            <a:lvl5pPr>
              <a:defRPr sz="1881"/>
            </a:lvl5pPr>
            <a:lvl6pPr>
              <a:defRPr sz="1881"/>
            </a:lvl6pPr>
            <a:lvl7pPr>
              <a:defRPr sz="1881"/>
            </a:lvl7pPr>
            <a:lvl8pPr>
              <a:defRPr sz="1881"/>
            </a:lvl8pPr>
            <a:lvl9pPr>
              <a:defRPr sz="1881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09F2C-65DD-4D46-A73E-C5CBAB9C8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4613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70" y="1535114"/>
            <a:ext cx="5386916" cy="63976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695" indent="0">
              <a:buNone/>
              <a:defRPr sz="2080" b="1"/>
            </a:lvl2pPr>
            <a:lvl3pPr marL="943384" indent="0">
              <a:buNone/>
              <a:defRPr sz="1881" b="1"/>
            </a:lvl3pPr>
            <a:lvl4pPr marL="1415087" indent="0">
              <a:buNone/>
              <a:defRPr sz="1683" b="1"/>
            </a:lvl4pPr>
            <a:lvl5pPr marL="1886770" indent="0">
              <a:buNone/>
              <a:defRPr sz="1683" b="1"/>
            </a:lvl5pPr>
            <a:lvl6pPr marL="2358459" indent="0">
              <a:buNone/>
              <a:defRPr sz="1683" b="1"/>
            </a:lvl6pPr>
            <a:lvl7pPr marL="2830156" indent="0">
              <a:buNone/>
              <a:defRPr sz="1683" b="1"/>
            </a:lvl7pPr>
            <a:lvl8pPr marL="3301841" indent="0">
              <a:buNone/>
              <a:defRPr sz="1683" b="1"/>
            </a:lvl8pPr>
            <a:lvl9pPr marL="3773536" indent="0">
              <a:buNone/>
              <a:defRPr sz="168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70" y="2174876"/>
            <a:ext cx="5386916" cy="3951288"/>
          </a:xfrm>
        </p:spPr>
        <p:txBody>
          <a:bodyPr/>
          <a:lstStyle>
            <a:lvl1pPr>
              <a:defRPr sz="2475"/>
            </a:lvl1pPr>
            <a:lvl2pPr>
              <a:defRPr sz="2080"/>
            </a:lvl2pPr>
            <a:lvl3pPr>
              <a:defRPr sz="1881"/>
            </a:lvl3pPr>
            <a:lvl4pPr>
              <a:defRPr sz="1683"/>
            </a:lvl4pPr>
            <a:lvl5pPr>
              <a:defRPr sz="1683"/>
            </a:lvl5pPr>
            <a:lvl6pPr>
              <a:defRPr sz="1683"/>
            </a:lvl6pPr>
            <a:lvl7pPr>
              <a:defRPr sz="1683"/>
            </a:lvl7pPr>
            <a:lvl8pPr>
              <a:defRPr sz="1683"/>
            </a:lvl8pPr>
            <a:lvl9pPr>
              <a:defRPr sz="168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440" y="1535114"/>
            <a:ext cx="5389033" cy="63976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695" indent="0">
              <a:buNone/>
              <a:defRPr sz="2080" b="1"/>
            </a:lvl2pPr>
            <a:lvl3pPr marL="943384" indent="0">
              <a:buNone/>
              <a:defRPr sz="1881" b="1"/>
            </a:lvl3pPr>
            <a:lvl4pPr marL="1415087" indent="0">
              <a:buNone/>
              <a:defRPr sz="1683" b="1"/>
            </a:lvl4pPr>
            <a:lvl5pPr marL="1886770" indent="0">
              <a:buNone/>
              <a:defRPr sz="1683" b="1"/>
            </a:lvl5pPr>
            <a:lvl6pPr marL="2358459" indent="0">
              <a:buNone/>
              <a:defRPr sz="1683" b="1"/>
            </a:lvl6pPr>
            <a:lvl7pPr marL="2830156" indent="0">
              <a:buNone/>
              <a:defRPr sz="1683" b="1"/>
            </a:lvl7pPr>
            <a:lvl8pPr marL="3301841" indent="0">
              <a:buNone/>
              <a:defRPr sz="1683" b="1"/>
            </a:lvl8pPr>
            <a:lvl9pPr marL="3773536" indent="0">
              <a:buNone/>
              <a:defRPr sz="168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440" y="2174876"/>
            <a:ext cx="5389033" cy="3951288"/>
          </a:xfrm>
        </p:spPr>
        <p:txBody>
          <a:bodyPr/>
          <a:lstStyle>
            <a:lvl1pPr>
              <a:defRPr sz="2475"/>
            </a:lvl1pPr>
            <a:lvl2pPr>
              <a:defRPr sz="2080"/>
            </a:lvl2pPr>
            <a:lvl3pPr>
              <a:defRPr sz="1881"/>
            </a:lvl3pPr>
            <a:lvl4pPr>
              <a:defRPr sz="1683"/>
            </a:lvl4pPr>
            <a:lvl5pPr>
              <a:defRPr sz="1683"/>
            </a:lvl5pPr>
            <a:lvl6pPr>
              <a:defRPr sz="1683"/>
            </a:lvl6pPr>
            <a:lvl7pPr>
              <a:defRPr sz="1683"/>
            </a:lvl7pPr>
            <a:lvl8pPr>
              <a:defRPr sz="1683"/>
            </a:lvl8pPr>
            <a:lvl9pPr>
              <a:defRPr sz="168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D812C-BFF4-487B-9E73-F68B8D7B0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8512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C589-0063-402B-9CA4-A90920123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545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4A620-F751-4274-9CDE-B9086E02B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84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44" y="273056"/>
            <a:ext cx="4011085" cy="1162050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44" y="273224"/>
            <a:ext cx="6815667" cy="5853113"/>
          </a:xfrm>
        </p:spPr>
        <p:txBody>
          <a:bodyPr/>
          <a:lstStyle>
            <a:lvl1pPr>
              <a:defRPr sz="3267"/>
            </a:lvl1pPr>
            <a:lvl2pPr>
              <a:defRPr sz="2871"/>
            </a:lvl2pPr>
            <a:lvl3pPr>
              <a:defRPr sz="2475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44" y="1435148"/>
            <a:ext cx="4011085" cy="4691063"/>
          </a:xfrm>
        </p:spPr>
        <p:txBody>
          <a:bodyPr/>
          <a:lstStyle>
            <a:lvl1pPr marL="0" indent="0">
              <a:buNone/>
              <a:defRPr sz="1485"/>
            </a:lvl1pPr>
            <a:lvl2pPr marL="471695" indent="0">
              <a:buNone/>
              <a:defRPr sz="1287"/>
            </a:lvl2pPr>
            <a:lvl3pPr marL="943384" indent="0">
              <a:buNone/>
              <a:defRPr sz="990"/>
            </a:lvl3pPr>
            <a:lvl4pPr marL="1415087" indent="0">
              <a:buNone/>
              <a:defRPr sz="891"/>
            </a:lvl4pPr>
            <a:lvl5pPr marL="1886770" indent="0">
              <a:buNone/>
              <a:defRPr sz="891"/>
            </a:lvl5pPr>
            <a:lvl6pPr marL="2358459" indent="0">
              <a:buNone/>
              <a:defRPr sz="891"/>
            </a:lvl6pPr>
            <a:lvl7pPr marL="2830156" indent="0">
              <a:buNone/>
              <a:defRPr sz="891"/>
            </a:lvl7pPr>
            <a:lvl8pPr marL="3301841" indent="0">
              <a:buNone/>
              <a:defRPr sz="891"/>
            </a:lvl8pPr>
            <a:lvl9pPr marL="3773536" indent="0">
              <a:buNone/>
              <a:defRPr sz="89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1E8DB-9BDC-4FF1-9B2C-F488BBCD1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63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17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55" y="4800605"/>
            <a:ext cx="7315200" cy="566738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55" y="612811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67"/>
            </a:lvl1pPr>
            <a:lvl2pPr marL="471695" indent="0">
              <a:buNone/>
              <a:defRPr sz="2871"/>
            </a:lvl2pPr>
            <a:lvl3pPr marL="943384" indent="0">
              <a:buNone/>
              <a:defRPr sz="2475"/>
            </a:lvl3pPr>
            <a:lvl4pPr marL="1415087" indent="0">
              <a:buNone/>
              <a:defRPr sz="2080"/>
            </a:lvl4pPr>
            <a:lvl5pPr marL="1886770" indent="0">
              <a:buNone/>
              <a:defRPr sz="2080"/>
            </a:lvl5pPr>
            <a:lvl6pPr marL="2358459" indent="0">
              <a:buNone/>
              <a:defRPr sz="2080"/>
            </a:lvl6pPr>
            <a:lvl7pPr marL="2830156" indent="0">
              <a:buNone/>
              <a:defRPr sz="2080"/>
            </a:lvl7pPr>
            <a:lvl8pPr marL="3301841" indent="0">
              <a:buNone/>
              <a:defRPr sz="2080"/>
            </a:lvl8pPr>
            <a:lvl9pPr marL="3773536" indent="0">
              <a:buNone/>
              <a:defRPr sz="208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55" y="5367374"/>
            <a:ext cx="7315200" cy="804862"/>
          </a:xfrm>
        </p:spPr>
        <p:txBody>
          <a:bodyPr/>
          <a:lstStyle>
            <a:lvl1pPr marL="0" indent="0">
              <a:buNone/>
              <a:defRPr sz="1485"/>
            </a:lvl1pPr>
            <a:lvl2pPr marL="471695" indent="0">
              <a:buNone/>
              <a:defRPr sz="1287"/>
            </a:lvl2pPr>
            <a:lvl3pPr marL="943384" indent="0">
              <a:buNone/>
              <a:defRPr sz="990"/>
            </a:lvl3pPr>
            <a:lvl4pPr marL="1415087" indent="0">
              <a:buNone/>
              <a:defRPr sz="891"/>
            </a:lvl4pPr>
            <a:lvl5pPr marL="1886770" indent="0">
              <a:buNone/>
              <a:defRPr sz="891"/>
            </a:lvl5pPr>
            <a:lvl6pPr marL="2358459" indent="0">
              <a:buNone/>
              <a:defRPr sz="891"/>
            </a:lvl6pPr>
            <a:lvl7pPr marL="2830156" indent="0">
              <a:buNone/>
              <a:defRPr sz="891"/>
            </a:lvl7pPr>
            <a:lvl8pPr marL="3301841" indent="0">
              <a:buNone/>
              <a:defRPr sz="891"/>
            </a:lvl8pPr>
            <a:lvl9pPr marL="3773536" indent="0">
              <a:buNone/>
              <a:defRPr sz="89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B4A34-A5C2-48AD-B586-7B00D1BB2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0973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4B193-8F30-4826-B142-7A2087A64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9055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18" y="274812"/>
            <a:ext cx="2743201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32" y="274812"/>
            <a:ext cx="8026401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C210F-AAD2-4E23-AA4C-EF20BB3A4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1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295D-BA1C-4CE3-B6E5-DCCF5D171EE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23100-DB63-46C9-B5A1-F17D9436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9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3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4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4639"/>
            <a:ext cx="109727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12"/>
            <a:ext cx="109727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6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67"/>
            <a:ext cx="3860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7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05311" rtl="0" eaLnBrk="1" latinLnBrk="0" hangingPunct="1">
        <a:spcBef>
          <a:spcPct val="0"/>
        </a:spcBef>
        <a:buNone/>
        <a:defRPr sz="43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491" indent="-339491" algn="l" defTabSz="905311" rtl="0" eaLnBrk="1" latinLnBrk="0" hangingPunct="1">
        <a:spcBef>
          <a:spcPct val="20000"/>
        </a:spcBef>
        <a:buFont typeface="Arial" pitchFamily="34" charset="0"/>
        <a:buChar char="•"/>
        <a:defRPr sz="3168" kern="1200">
          <a:solidFill>
            <a:schemeClr val="tx1"/>
          </a:solidFill>
          <a:latin typeface="+mn-lt"/>
          <a:ea typeface="+mn-ea"/>
          <a:cs typeface="+mn-cs"/>
        </a:defRPr>
      </a:lvl1pPr>
      <a:lvl2pPr marL="735565" indent="-282910" algn="l" defTabSz="905311" rtl="0" eaLnBrk="1" latinLnBrk="0" hangingPunct="1">
        <a:spcBef>
          <a:spcPct val="20000"/>
        </a:spcBef>
        <a:buFont typeface="Arial" pitchFamily="34" charset="0"/>
        <a:buChar char="–"/>
        <a:defRPr sz="2772" kern="1200">
          <a:solidFill>
            <a:schemeClr val="tx1"/>
          </a:solidFill>
          <a:latin typeface="+mn-lt"/>
          <a:ea typeface="+mn-ea"/>
          <a:cs typeface="+mn-cs"/>
        </a:defRPr>
      </a:lvl2pPr>
      <a:lvl3pPr marL="1131638" indent="-226328" algn="l" defTabSz="905311" rtl="0" eaLnBrk="1" latinLnBrk="0" hangingPunct="1">
        <a:spcBef>
          <a:spcPct val="20000"/>
        </a:spcBef>
        <a:buFont typeface="Arial" pitchFamily="34" charset="0"/>
        <a:buChar char="•"/>
        <a:defRPr sz="2376" kern="1200">
          <a:solidFill>
            <a:schemeClr val="tx1"/>
          </a:solidFill>
          <a:latin typeface="+mn-lt"/>
          <a:ea typeface="+mn-ea"/>
          <a:cs typeface="+mn-cs"/>
        </a:defRPr>
      </a:lvl3pPr>
      <a:lvl4pPr marL="1584294" indent="-226328" algn="l" defTabSz="905311" rtl="0" eaLnBrk="1" latinLnBrk="0" hangingPunct="1">
        <a:spcBef>
          <a:spcPct val="20000"/>
        </a:spcBef>
        <a:buFont typeface="Arial" pitchFamily="34" charset="0"/>
        <a:buChar char="–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36949" indent="-226328" algn="l" defTabSz="905311" rtl="0" eaLnBrk="1" latinLnBrk="0" hangingPunct="1">
        <a:spcBef>
          <a:spcPct val="20000"/>
        </a:spcBef>
        <a:buFont typeface="Arial" pitchFamily="34" charset="0"/>
        <a:buChar char="»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89604" indent="-226328" algn="l" defTabSz="905311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42260" indent="-226328" algn="l" defTabSz="905311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394915" indent="-226328" algn="l" defTabSz="905311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47570" indent="-226328" algn="l" defTabSz="905311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1pPr>
      <a:lvl2pPr marL="452655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2pPr>
      <a:lvl3pPr marL="905311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3pPr>
      <a:lvl4pPr marL="1357966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4pPr>
      <a:lvl5pPr marL="1810621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5pPr>
      <a:lvl6pPr marL="2263277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6pPr>
      <a:lvl7pPr marL="2715932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7pPr>
      <a:lvl8pPr marL="3168587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8pPr>
      <a:lvl9pPr marL="3621243" algn="l" defTabSz="905311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1" y="274639"/>
            <a:ext cx="10972799" cy="1143000"/>
          </a:xfrm>
          <a:prstGeom prst="rect">
            <a:avLst/>
          </a:prstGeom>
        </p:spPr>
        <p:txBody>
          <a:bodyPr vert="horz" lIns="95275" tIns="47639" rIns="95275" bIns="4763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1" y="1600251"/>
            <a:ext cx="10972799" cy="4525963"/>
          </a:xfrm>
          <a:prstGeom prst="rect">
            <a:avLst/>
          </a:prstGeom>
        </p:spPr>
        <p:txBody>
          <a:bodyPr vert="horz" lIns="95275" tIns="47639" rIns="95275" bIns="476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28" y="6356454"/>
            <a:ext cx="2844799" cy="365125"/>
          </a:xfrm>
          <a:prstGeom prst="rect">
            <a:avLst/>
          </a:prstGeom>
        </p:spPr>
        <p:txBody>
          <a:bodyPr vert="horz" lIns="95275" tIns="47639" rIns="95275" bIns="47639" rtlCol="0" anchor="ctr"/>
          <a:lstStyle>
            <a:lvl1pPr algn="l">
              <a:defRPr sz="12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32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3285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6" y="6356454"/>
            <a:ext cx="3860802" cy="365125"/>
          </a:xfrm>
          <a:prstGeom prst="rect">
            <a:avLst/>
          </a:prstGeom>
        </p:spPr>
        <p:txBody>
          <a:bodyPr vert="horz" lIns="95275" tIns="47639" rIns="95275" bIns="47639" rtlCol="0" anchor="ctr"/>
          <a:lstStyle>
            <a:lvl1pPr algn="ctr">
              <a:defRPr sz="12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32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7" y="6356454"/>
            <a:ext cx="2844799" cy="365125"/>
          </a:xfrm>
          <a:prstGeom prst="rect">
            <a:avLst/>
          </a:prstGeom>
        </p:spPr>
        <p:txBody>
          <a:bodyPr vert="horz" lIns="95275" tIns="47639" rIns="95275" bIns="47639" rtlCol="0" anchor="ctr"/>
          <a:lstStyle>
            <a:lvl1pPr algn="r">
              <a:defRPr sz="12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32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32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43285" rtl="0" eaLnBrk="1" latinLnBrk="0" hangingPunct="1">
        <a:spcBef>
          <a:spcPct val="0"/>
        </a:spcBef>
        <a:buNone/>
        <a:defRPr sz="45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3735" indent="-353735" algn="l" defTabSz="943285" rtl="0" eaLnBrk="1" latinLnBrk="0" hangingPunct="1">
        <a:spcBef>
          <a:spcPct val="20000"/>
        </a:spcBef>
        <a:buFont typeface="Arial" pitchFamily="34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1pPr>
      <a:lvl2pPr marL="766420" indent="-294784" algn="l" defTabSz="943285" rtl="0" eaLnBrk="1" latinLnBrk="0" hangingPunct="1">
        <a:spcBef>
          <a:spcPct val="20000"/>
        </a:spcBef>
        <a:buFont typeface="Arial" pitchFamily="34" charset="0"/>
        <a:buChar char="–"/>
        <a:defRPr sz="2871" kern="1200">
          <a:solidFill>
            <a:schemeClr val="tx1"/>
          </a:solidFill>
          <a:latin typeface="+mn-lt"/>
          <a:ea typeface="+mn-ea"/>
          <a:cs typeface="+mn-cs"/>
        </a:defRPr>
      </a:lvl2pPr>
      <a:lvl3pPr marL="1179105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650747" indent="-235822" algn="l" defTabSz="943285" rtl="0" eaLnBrk="1" latinLnBrk="0" hangingPunct="1">
        <a:spcBef>
          <a:spcPct val="20000"/>
        </a:spcBef>
        <a:buFont typeface="Arial" pitchFamily="34" charset="0"/>
        <a:buChar char="–"/>
        <a:defRPr sz="2080" kern="1200">
          <a:solidFill>
            <a:schemeClr val="tx1"/>
          </a:solidFill>
          <a:latin typeface="+mn-lt"/>
          <a:ea typeface="+mn-ea"/>
          <a:cs typeface="+mn-cs"/>
        </a:defRPr>
      </a:lvl4pPr>
      <a:lvl5pPr marL="2122390" indent="-235822" algn="l" defTabSz="943285" rtl="0" eaLnBrk="1" latinLnBrk="0" hangingPunct="1">
        <a:spcBef>
          <a:spcPct val="20000"/>
        </a:spcBef>
        <a:buFont typeface="Arial" pitchFamily="34" charset="0"/>
        <a:buChar char="»"/>
        <a:defRPr sz="2080" kern="1200">
          <a:solidFill>
            <a:schemeClr val="tx1"/>
          </a:solidFill>
          <a:latin typeface="+mn-lt"/>
          <a:ea typeface="+mn-ea"/>
          <a:cs typeface="+mn-cs"/>
        </a:defRPr>
      </a:lvl5pPr>
      <a:lvl6pPr marL="2594031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3065672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7pPr>
      <a:lvl8pPr marL="3537317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8pPr>
      <a:lvl9pPr marL="4008956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1pPr>
      <a:lvl2pPr marL="471643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2pPr>
      <a:lvl3pPr marL="943285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3pPr>
      <a:lvl4pPr marL="1414928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4pPr>
      <a:lvl5pPr marL="1886569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5pPr>
      <a:lvl6pPr marL="2358210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6pPr>
      <a:lvl7pPr marL="2829856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7pPr>
      <a:lvl8pPr marL="3301493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8pPr>
      <a:lvl9pPr marL="3773137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46" y="274639"/>
            <a:ext cx="109727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83" tIns="47643" rIns="95283" bIns="47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46" y="1600251"/>
            <a:ext cx="109727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83" tIns="47643" rIns="95283" bIns="47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=""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51" y="6356524"/>
            <a:ext cx="2844799" cy="365125"/>
          </a:xfrm>
          <a:prstGeom prst="rect">
            <a:avLst/>
          </a:prstGeom>
        </p:spPr>
        <p:txBody>
          <a:bodyPr vert="horz" lIns="95283" tIns="47643" rIns="95283" bIns="47643" rtlCol="0" anchor="ctr"/>
          <a:lstStyle>
            <a:lvl1pPr algn="l" eaLnBrk="1" hangingPunct="1">
              <a:defRPr sz="1287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433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=""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43" y="6356524"/>
            <a:ext cx="3860801" cy="365125"/>
          </a:xfrm>
          <a:prstGeom prst="rect">
            <a:avLst/>
          </a:prstGeom>
        </p:spPr>
        <p:txBody>
          <a:bodyPr vert="horz" lIns="95283" tIns="47643" rIns="95283" bIns="47643" rtlCol="0" anchor="ctr"/>
          <a:lstStyle>
            <a:lvl1pPr algn="ctr" eaLnBrk="1" hangingPunct="1">
              <a:defRPr sz="1287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433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=""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5" y="6356524"/>
            <a:ext cx="2844799" cy="365125"/>
          </a:xfrm>
          <a:prstGeom prst="rect">
            <a:avLst/>
          </a:prstGeom>
        </p:spPr>
        <p:txBody>
          <a:bodyPr vert="horz" wrap="square" lIns="95283" tIns="47643" rIns="95283" bIns="4764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87">
                <a:solidFill>
                  <a:srgbClr val="898989"/>
                </a:solidFill>
              </a:defRPr>
            </a:lvl1pPr>
          </a:lstStyle>
          <a:p>
            <a:pPr defTabSz="943384" fontAlgn="base">
              <a:spcBef>
                <a:spcPct val="0"/>
              </a:spcBef>
              <a:spcAft>
                <a:spcPct val="0"/>
              </a:spcAft>
            </a:pPr>
            <a:fld id="{C1114BBA-495A-4804-B402-E41BCD805BEE}" type="slidenum">
              <a:rPr lang="en-US" altLang="en-US" smtClean="0">
                <a:latin typeface="Arial" charset="0"/>
              </a:rPr>
              <a:pPr defTabSz="94338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2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54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5pPr>
      <a:lvl6pPr marL="471695" algn="ctr" rtl="0" fontAlgn="base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6pPr>
      <a:lvl7pPr marL="943384" algn="ctr" rtl="0" fontAlgn="base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7pPr>
      <a:lvl8pPr marL="1415087" algn="ctr" rtl="0" fontAlgn="base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8pPr>
      <a:lvl9pPr marL="1886770" algn="ctr" rtl="0" fontAlgn="base">
        <a:spcBef>
          <a:spcPct val="0"/>
        </a:spcBef>
        <a:spcAft>
          <a:spcPct val="0"/>
        </a:spcAft>
        <a:defRPr sz="4554">
          <a:solidFill>
            <a:schemeClr val="tx1"/>
          </a:solidFill>
          <a:latin typeface="Calibri" pitchFamily="34" charset="0"/>
        </a:defRPr>
      </a:lvl9pPr>
    </p:titleStyle>
    <p:bodyStyle>
      <a:lvl1pPr marL="353770" indent="-3537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1pPr>
      <a:lvl2pPr marL="766500" indent="-2948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71" kern="1200">
          <a:solidFill>
            <a:schemeClr val="tx1"/>
          </a:solidFill>
          <a:latin typeface="+mn-lt"/>
          <a:ea typeface="+mn-ea"/>
          <a:cs typeface="+mn-cs"/>
        </a:defRPr>
      </a:lvl2pPr>
      <a:lvl3pPr marL="1179229" indent="-2358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650920" indent="-2358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80" kern="1200">
          <a:solidFill>
            <a:schemeClr val="tx1"/>
          </a:solidFill>
          <a:latin typeface="+mn-lt"/>
          <a:ea typeface="+mn-ea"/>
          <a:cs typeface="+mn-cs"/>
        </a:defRPr>
      </a:lvl4pPr>
      <a:lvl5pPr marL="2122616" indent="-2358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80" kern="1200">
          <a:solidFill>
            <a:schemeClr val="tx1"/>
          </a:solidFill>
          <a:latin typeface="+mn-lt"/>
          <a:ea typeface="+mn-ea"/>
          <a:cs typeface="+mn-cs"/>
        </a:defRPr>
      </a:lvl5pPr>
      <a:lvl6pPr marL="2594306" indent="-235846" algn="l" defTabSz="943384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3065995" indent="-235846" algn="l" defTabSz="943384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7pPr>
      <a:lvl8pPr marL="3537690" indent="-235846" algn="l" defTabSz="943384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8pPr>
      <a:lvl9pPr marL="4009382" indent="-235846" algn="l" defTabSz="943384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1pPr>
      <a:lvl2pPr marL="471695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2pPr>
      <a:lvl3pPr marL="943384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3pPr>
      <a:lvl4pPr marL="1415087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4pPr>
      <a:lvl5pPr marL="1886770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5pPr>
      <a:lvl6pPr marL="2358459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6pPr>
      <a:lvl7pPr marL="2830156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7pPr>
      <a:lvl8pPr marL="3301841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8pPr>
      <a:lvl9pPr marL="3773536" algn="l" defTabSz="943384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51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</a:rPr>
              <a:t>TRẢ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LỜI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HỎI</a:t>
            </a:r>
            <a:endParaRPr lang="vi-VN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81481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245" y="366409"/>
            <a:ext cx="9850356" cy="76570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Vî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chång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Mai An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Tiªm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 ®·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lµm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g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  <a:sym typeface="+mn-ea"/>
              </a:rPr>
              <a:t>ì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trªn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 ®¶o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hoang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62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73F508-6A25-4CBE-BA35-E5764BA3B0DF}"/>
              </a:ext>
            </a:extLst>
          </p:cNvPr>
          <p:cNvSpPr txBox="1"/>
          <p:nvPr/>
        </p:nvSpPr>
        <p:spPr>
          <a:xfrm>
            <a:off x="138946" y="5239611"/>
            <a:ext cx="668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34" y="30644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2.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Mai An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Tiªm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nghĩ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g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khi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nhÆt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vµ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gieo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trång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lo¹i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h¹t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chim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¶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xuèng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436BE5-9547-4338-92A7-5D877F226175}"/>
              </a:ext>
            </a:extLst>
          </p:cNvPr>
          <p:cNvSpPr txBox="1"/>
          <p:nvPr/>
        </p:nvSpPr>
        <p:spPr>
          <a:xfrm>
            <a:off x="7561620" y="1659301"/>
            <a:ext cx="43850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</a:rPr>
              <a:t>Quả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này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chim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ăn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được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thì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người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cũng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ăn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được</a:t>
            </a:r>
            <a:r>
              <a:rPr lang="en-US" sz="3200" b="1" dirty="0">
                <a:solidFill>
                  <a:srgbClr val="00B050"/>
                </a:solidFill>
              </a:rPr>
              <a:t>.</a:t>
            </a:r>
            <a:endParaRPr lang="vi-VN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0646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3.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Nèi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tiÕp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c¸c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c©u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sau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®©y ®Ó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giíi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thiÖu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lo¹i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qu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¶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Mai An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Tiªm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 ®·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trång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2C2970-5620-4A80-94E5-91E70A3FEA6D}"/>
              </a:ext>
            </a:extLst>
          </p:cNvPr>
          <p:cNvSpPr txBox="1"/>
          <p:nvPr/>
        </p:nvSpPr>
        <p:spPr>
          <a:xfrm>
            <a:off x="605837" y="25038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-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Quả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có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vỏ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màu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(…),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ruột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(…),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hạt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(…),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vị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(…).</a:t>
            </a:r>
            <a:endParaRPr lang="vi-VN" sz="3600" b="1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D19B66-ACAD-4B91-A332-353E0983CF38}"/>
              </a:ext>
            </a:extLst>
          </p:cNvPr>
          <p:cNvSpPr txBox="1"/>
          <p:nvPr/>
        </p:nvSpPr>
        <p:spPr>
          <a:xfrm>
            <a:off x="62082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-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Quả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đó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có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tên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là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(…).</a:t>
            </a:r>
            <a:endParaRPr lang="vi-VN" sz="3600" b="1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1ADE0-BF45-48B2-BE23-0F2F3321EABF}"/>
              </a:ext>
            </a:extLst>
          </p:cNvPr>
          <p:cNvSpPr txBox="1"/>
          <p:nvPr/>
        </p:nvSpPr>
        <p:spPr>
          <a:xfrm>
            <a:off x="635817" y="2503803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-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Quả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có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vỏ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màu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,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ruột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,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hạt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,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vị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.</a:t>
            </a:r>
            <a:endParaRPr lang="vi-VN" sz="36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48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5006E5-309E-4108-BB6D-62107216821C}"/>
              </a:ext>
            </a:extLst>
          </p:cNvPr>
          <p:cNvSpPr txBox="1"/>
          <p:nvPr/>
        </p:nvSpPr>
        <p:spPr>
          <a:xfrm>
            <a:off x="635817" y="5227510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-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Quả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đó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có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tên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</a:rPr>
              <a:t>là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</a:rPr>
              <a:t>.</a:t>
            </a:r>
            <a:endParaRPr lang="vi-VN" sz="3600" b="1" dirty="0"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2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0143 0.212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, Mai An </a:t>
            </a:r>
            <a:r>
              <a:rPr lang="en-US" sz="3200" b="1" dirty="0" err="1">
                <a:solidFill>
                  <a:prstClr val="black"/>
                </a:solidFill>
              </a:rPr>
              <a:t>Tiêm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người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như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thế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nào</a:t>
            </a:r>
            <a:r>
              <a:rPr lang="en-US" sz="3200" b="1" dirty="0">
                <a:solidFill>
                  <a:prstClr val="black"/>
                </a:solidFill>
              </a:rPr>
              <a:t>?</a:t>
            </a:r>
            <a:endParaRPr lang="vi-VN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4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prstClr val="black"/>
                </a:solidFill>
              </a:rPr>
              <a:t>LUYỆN</a:t>
            </a:r>
            <a:r>
              <a:rPr lang="en-US" sz="6600" b="1" dirty="0">
                <a:solidFill>
                  <a:prstClr val="black"/>
                </a:solidFill>
              </a:rPr>
              <a:t> </a:t>
            </a:r>
            <a:r>
              <a:rPr lang="en-US" sz="6600" b="1" dirty="0" err="1">
                <a:solidFill>
                  <a:prstClr val="black"/>
                </a:solidFill>
              </a:rPr>
              <a:t>TẬP</a:t>
            </a:r>
            <a:endParaRPr lang="vi-VN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2431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1483406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EAB3EF-BE52-4B30-8827-A301E6FE6BBB}"/>
              </a:ext>
            </a:extLst>
          </p:cNvPr>
          <p:cNvSpPr txBox="1"/>
          <p:nvPr/>
        </p:nvSpPr>
        <p:spPr>
          <a:xfrm>
            <a:off x="518474" y="2814366"/>
            <a:ext cx="11312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486449" y="2032376"/>
            <a:ext cx="24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10490" y="3355267"/>
            <a:ext cx="75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676748" y="3355267"/>
            <a:ext cx="50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7599185" y="3913567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10628936" y="3340277"/>
            <a:ext cx="61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1621234" y="3905873"/>
            <a:ext cx="57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10643926" y="3913567"/>
            <a:ext cx="6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619352" y="4460584"/>
            <a:ext cx="7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5599776" y="4454100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9976986" y="4473099"/>
            <a:ext cx="9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799A926-1220-462C-BDA7-8BEC15CA8125}"/>
              </a:ext>
            </a:extLst>
          </p:cNvPr>
          <p:cNvCxnSpPr>
            <a:cxnSpLocks/>
          </p:cNvCxnSpPr>
          <p:nvPr/>
        </p:nvCxnSpPr>
        <p:spPr>
          <a:xfrm flipV="1">
            <a:off x="1102360" y="1003882"/>
            <a:ext cx="1835712" cy="15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0F0C-B37B-48FB-B0CB-352E903A542A}"/>
              </a:ext>
            </a:extLst>
          </p:cNvPr>
          <p:cNvSpPr txBox="1"/>
          <p:nvPr/>
        </p:nvSpPr>
        <p:spPr>
          <a:xfrm>
            <a:off x="1038860" y="4197586"/>
            <a:ext cx="6321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8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6104" y="630306"/>
            <a:ext cx="1686446" cy="761919"/>
          </a:xfrm>
          <a:prstGeom prst="rect">
            <a:avLst/>
          </a:prstGeom>
          <a:noFill/>
        </p:spPr>
        <p:txBody>
          <a:bodyPr wrap="none" lIns="90530" tIns="45265" rIns="90530" bIns="45265">
            <a:spAutoFit/>
          </a:bodyPr>
          <a:lstStyle/>
          <a:p>
            <a:pPr algn="ctr"/>
            <a:r>
              <a:rPr lang="en-US" sz="4357" b="1" dirty="0" err="1">
                <a:ln w="31550" cmpd="sng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57" b="1" dirty="0">
                <a:ln w="31550" cmpd="sng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7" b="1" dirty="0" smtClean="0">
                <a:ln w="31550" cmpd="sng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</a:t>
            </a:r>
            <a:endParaRPr lang="en-US" sz="4357" b="1" dirty="0">
              <a:ln w="31550" cmpd="sng">
                <a:solidFill>
                  <a:srgbClr val="1F497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7122" y="1642497"/>
            <a:ext cx="3781570" cy="911639"/>
          </a:xfrm>
          <a:prstGeom prst="rect">
            <a:avLst/>
          </a:prstGeom>
          <a:noFill/>
        </p:spPr>
        <p:txBody>
          <a:bodyPr wrap="none" lIns="90530" tIns="45265" rIns="90530" bIns="45265">
            <a:spAutoFit/>
          </a:bodyPr>
          <a:lstStyle/>
          <a:p>
            <a:pPr algn="ctr"/>
            <a:r>
              <a:rPr lang="en-US" sz="5330" b="1" dirty="0" smtClean="0">
                <a:ln w="38100" cmpd="sng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Mai An </a:t>
            </a:r>
            <a:r>
              <a:rPr lang="en-US" sz="5330" b="1" dirty="0" err="1" smtClean="0">
                <a:ln w="38100" cmpd="sng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Tiêm</a:t>
            </a:r>
            <a:endParaRPr lang="en-US" sz="5330" b="1" dirty="0">
              <a:ln w="38100" cmpd="sng">
                <a:solidFill>
                  <a:srgbClr val="F79646">
                    <a:lumMod val="75000"/>
                  </a:srgbClr>
                </a:soli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4620" y="3086454"/>
            <a:ext cx="6085791" cy="1096946"/>
          </a:xfrm>
          <a:prstGeom prst="rect">
            <a:avLst/>
          </a:prstGeom>
          <a:noFill/>
        </p:spPr>
        <p:txBody>
          <a:bodyPr wrap="none" lIns="90530" tIns="45265" rIns="90530" bIns="45265">
            <a:spAutoFit/>
          </a:bodyPr>
          <a:lstStyle/>
          <a:p>
            <a:pPr algn="ctr"/>
            <a:r>
              <a:rPr lang="en-US" sz="6534" b="1" dirty="0" err="1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Viết</a:t>
            </a:r>
            <a:r>
              <a:rPr lang="en-US" sz="6534" b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534" b="1" dirty="0" err="1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6534" b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534" b="1" dirty="0" err="1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hoa</a:t>
            </a:r>
            <a:r>
              <a:rPr lang="en-US" sz="6534" b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: </a:t>
            </a:r>
            <a:r>
              <a:rPr lang="en-US" sz="6534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W</a:t>
            </a:r>
            <a:endParaRPr lang="en-US" sz="6534" b="1" dirty="0">
              <a:ln w="1905">
                <a:solidFill>
                  <a:srgbClr val="FFFF00"/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2315" y="3236631"/>
            <a:ext cx="1549216" cy="759704"/>
          </a:xfrm>
          <a:prstGeom prst="rect">
            <a:avLst/>
          </a:prstGeom>
          <a:noFill/>
        </p:spPr>
        <p:txBody>
          <a:bodyPr wrap="none" lIns="90530" tIns="45265" rIns="90530" bIns="45265">
            <a:spAutoFit/>
          </a:bodyPr>
          <a:lstStyle/>
          <a:p>
            <a:pPr algn="ctr"/>
            <a:r>
              <a:rPr lang="en-US" sz="4343" b="1" dirty="0" err="1">
                <a:ln w="31550" cmpd="sng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343" b="1" dirty="0">
                <a:ln w="31550" cmpd="sng">
                  <a:solidFill>
                    <a:srgbClr val="1F497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28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820" y="1528505"/>
            <a:ext cx="6674506" cy="4373511"/>
          </a:xfrm>
          <a:prstGeom prst="rect">
            <a:avLst/>
          </a:prstGeom>
          <a:noFill/>
        </p:spPr>
        <p:txBody>
          <a:bodyPr wrap="square" lIns="76322" tIns="38161" rIns="76322" bIns="38161" rtlCol="0">
            <a:spAutoFit/>
          </a:bodyPr>
          <a:lstStyle/>
          <a:p>
            <a:pPr defTabSz="935483"/>
            <a:r>
              <a:rPr lang="en-US" sz="9306" dirty="0" err="1">
                <a:solidFill>
                  <a:prstClr val="black">
                    <a:lumMod val="50000"/>
                    <a:lumOff val="50000"/>
                  </a:prstClr>
                </a:solidFill>
                <a:latin typeface="HP001 4 hàng" pitchFamily="34" charset="0"/>
              </a:rPr>
              <a:t>ǮǮǮ</a:t>
            </a:r>
            <a:endParaRPr lang="en-US" sz="9306" dirty="0">
              <a:solidFill>
                <a:prstClr val="black">
                  <a:lumMod val="50000"/>
                  <a:lumOff val="50000"/>
                </a:prstClr>
              </a:solidFill>
              <a:latin typeface="HP001 4 hàng" pitchFamily="34" charset="0"/>
            </a:endParaRPr>
          </a:p>
          <a:p>
            <a:pPr defTabSz="935483"/>
            <a:r>
              <a:rPr lang="en-US" sz="9306" dirty="0" err="1">
                <a:solidFill>
                  <a:prstClr val="black"/>
                </a:solidFill>
                <a:latin typeface="HP001 4 hàng" pitchFamily="34" charset="0"/>
              </a:rPr>
              <a:t>Ǯ</a:t>
            </a:r>
            <a:r>
              <a:rPr lang="en-US" sz="9306" dirty="0" err="1">
                <a:solidFill>
                  <a:prstClr val="black">
                    <a:lumMod val="50000"/>
                    <a:lumOff val="50000"/>
                  </a:prstClr>
                </a:solidFill>
                <a:latin typeface="HP001 4 hàng" pitchFamily="34" charset="0"/>
              </a:rPr>
              <a:t>ǮǮ</a:t>
            </a:r>
            <a:endParaRPr lang="en-US" sz="9306" dirty="0">
              <a:solidFill>
                <a:prstClr val="black">
                  <a:lumMod val="50000"/>
                  <a:lumOff val="50000"/>
                </a:prstClr>
              </a:solidFill>
              <a:latin typeface="HP001 4 hàng" pitchFamily="34" charset="0"/>
            </a:endParaRPr>
          </a:p>
          <a:p>
            <a:pPr defTabSz="935483"/>
            <a:endParaRPr lang="en-US" sz="9306" dirty="0">
              <a:solidFill>
                <a:prstClr val="black">
                  <a:lumMod val="50000"/>
                  <a:lumOff val="50000"/>
                </a:prstClr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1815" y="790372"/>
            <a:ext cx="1685911" cy="483045"/>
          </a:xfrm>
          <a:prstGeom prst="rect">
            <a:avLst/>
          </a:prstGeom>
          <a:noFill/>
        </p:spPr>
        <p:txBody>
          <a:bodyPr wrap="square" lIns="84855" tIns="42430" rIns="84855" bIns="42430" rtlCol="0">
            <a:spAutoFit/>
          </a:bodyPr>
          <a:lstStyle/>
          <a:p>
            <a:pPr defTabSz="935483"/>
            <a:r>
              <a:rPr lang="en-US" sz="257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57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7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endParaRPr lang="en-US" sz="257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4793" y="2075152"/>
            <a:ext cx="4830868" cy="2866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34" tIns="47169" rIns="94334" bIns="47169" rtlCol="0" anchor="ctr"/>
          <a:lstStyle/>
          <a:p>
            <a:pPr algn="ctr" defTabSz="943384"/>
            <a:r>
              <a:rPr lang="en-US" sz="18811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W</a:t>
            </a:r>
            <a:endParaRPr lang="en-US" sz="9405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2974" y="799133"/>
            <a:ext cx="1685911" cy="483045"/>
          </a:xfrm>
          <a:prstGeom prst="rect">
            <a:avLst/>
          </a:prstGeom>
          <a:noFill/>
        </p:spPr>
        <p:txBody>
          <a:bodyPr wrap="square" lIns="84855" tIns="42430" rIns="84855" bIns="42430" rtlCol="0">
            <a:spAutoFit/>
          </a:bodyPr>
          <a:lstStyle/>
          <a:p>
            <a:pPr defTabSz="935483"/>
            <a:r>
              <a:rPr lang="en-US" sz="257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57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7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57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6162" y="2925159"/>
            <a:ext cx="1403984" cy="1527318"/>
          </a:xfrm>
          <a:prstGeom prst="rect">
            <a:avLst/>
          </a:prstGeom>
        </p:spPr>
        <p:txBody>
          <a:bodyPr wrap="none" lIns="94334" tIns="47169" rIns="94334" bIns="47169">
            <a:spAutoFit/>
          </a:bodyPr>
          <a:lstStyle/>
          <a:p>
            <a:pPr algn="ctr" defTabSz="943384"/>
            <a:r>
              <a:rPr lang="en-US" sz="9306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W</a:t>
            </a:r>
            <a:endParaRPr lang="en-US" sz="9306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22581" y="4045578"/>
            <a:ext cx="2412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75820" y="4004428"/>
            <a:ext cx="1296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713216" y="1483535"/>
            <a:ext cx="0" cy="241200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68186" y="2745208"/>
            <a:ext cx="0" cy="11160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62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007"/>
          <a:stretch/>
        </p:blipFill>
        <p:spPr>
          <a:xfrm>
            <a:off x="1768839" y="2260860"/>
            <a:ext cx="3341557" cy="3295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6573" y="415850"/>
            <a:ext cx="8278367" cy="696888"/>
          </a:xfrm>
          <a:prstGeom prst="rect">
            <a:avLst/>
          </a:prstGeom>
          <a:noFill/>
        </p:spPr>
        <p:txBody>
          <a:bodyPr wrap="square" lIns="84855" tIns="42430" rIns="84855" bIns="42430" rtlCol="0">
            <a:spAutoFit/>
          </a:bodyPr>
          <a:lstStyle/>
          <a:p>
            <a:pPr defTabSz="935483"/>
            <a:r>
              <a:rPr lang="en-US" sz="396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Cấu</a:t>
            </a:r>
            <a:r>
              <a:rPr lang="en-US" sz="396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96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tạo</a:t>
            </a:r>
            <a:r>
              <a:rPr lang="en-US" sz="396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96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chữ</a:t>
            </a:r>
            <a:r>
              <a:rPr lang="en-US" sz="396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96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hoa</a:t>
            </a:r>
            <a:r>
              <a:rPr lang="en-US" sz="396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96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W</a:t>
            </a:r>
            <a:endParaRPr lang="en-US" sz="396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7174" y="3374771"/>
            <a:ext cx="5400981" cy="228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491" indent="-339491" defTabSz="981035">
              <a:lnSpc>
                <a:spcPct val="150000"/>
              </a:lnSpc>
              <a:buFontTx/>
              <a:buChar char="-"/>
            </a:pPr>
            <a:r>
              <a:rPr lang="en-US" sz="3168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3168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móc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168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39491" indent="-339491" defTabSz="981035">
              <a:lnSpc>
                <a:spcPct val="150000"/>
              </a:lnSpc>
              <a:buFontTx/>
              <a:buChar char="-"/>
            </a:pP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lượn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cong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68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168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168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60462" y="3268680"/>
            <a:ext cx="108000" cy="106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1035"/>
            <a:endParaRPr lang="en-US" sz="198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872603" y="3286300"/>
            <a:ext cx="154517" cy="106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1035"/>
            <a:endParaRPr lang="en-US" sz="198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HOA N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997" y="143300"/>
            <a:ext cx="9117268" cy="65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N VIẾT HOA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986" y="133834"/>
            <a:ext cx="9062491" cy="660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3B0748EA-5F19-421A-8E06-778BB4A2E691}"/>
              </a:ext>
            </a:extLst>
          </p:cNvPr>
          <p:cNvSpPr/>
          <p:nvPr/>
        </p:nvSpPr>
        <p:spPr>
          <a:xfrm>
            <a:off x="4036911" y="792048"/>
            <a:ext cx="3751580" cy="75311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093250F-CB38-460D-8506-E64DE7FF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9"/>
          <a:stretch/>
        </p:blipFill>
        <p:spPr bwMode="auto">
          <a:xfrm>
            <a:off x="881729" y="2637741"/>
            <a:ext cx="10466991" cy="21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F03DAB-E381-4FEB-B64C-40B0FEABF13D}"/>
              </a:ext>
            </a:extLst>
          </p:cNvPr>
          <p:cNvSpPr txBox="1"/>
          <p:nvPr/>
        </p:nvSpPr>
        <p:spPr>
          <a:xfrm>
            <a:off x="1638045" y="3235404"/>
            <a:ext cx="86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W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gười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Việt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Wam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68839" y="3777521"/>
            <a:ext cx="3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0999" y="4109801"/>
            <a:ext cx="2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0251" y="3780021"/>
            <a:ext cx="3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89489" y="3780021"/>
            <a:ext cx="3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58861" y="3782521"/>
            <a:ext cx="216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1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6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7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120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8674" y="-1020"/>
            <a:ext cx="12183322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4" y="1141828"/>
            <a:ext cx="3384000" cy="2740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09" y="1087960"/>
            <a:ext cx="3384000" cy="265587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74" y="3928779"/>
            <a:ext cx="3492000" cy="266866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27" y="3858852"/>
            <a:ext cx="3420000" cy="2684130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xmlns="" id="{9C6BB156-BF9F-4FB0-A013-02DBD9E69B72}"/>
              </a:ext>
            </a:extLst>
          </p:cNvPr>
          <p:cNvSpPr/>
          <p:nvPr/>
        </p:nvSpPr>
        <p:spPr>
          <a:xfrm flipH="1">
            <a:off x="857154" y="4249692"/>
            <a:ext cx="1390382" cy="1949381"/>
          </a:xfrm>
          <a:prstGeom prst="borderCallout2">
            <a:avLst>
              <a:gd name="adj1" fmla="val 18750"/>
              <a:gd name="adj2" fmla="val 1930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xmlns="" id="{706E4D4C-4869-4D86-9348-5A36E3A4E96C}"/>
              </a:ext>
            </a:extLst>
          </p:cNvPr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183"/>
              <a:gd name="adj2" fmla="val 2653"/>
              <a:gd name="adj3" fmla="val 18750"/>
              <a:gd name="adj4" fmla="val -16667"/>
              <a:gd name="adj5" fmla="val 68278"/>
              <a:gd name="adj6" fmla="val -159685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718607" y="490392"/>
            <a:ext cx="24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517670" y="490392"/>
            <a:ext cx="43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51" y="343271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5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15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1" y="3396264"/>
            <a:ext cx="3287332" cy="257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0B3250-8181-4F2E-A93F-7A5E9B364033}"/>
              </a:ext>
            </a:extLst>
          </p:cNvPr>
          <p:cNvSpPr txBox="1"/>
          <p:nvPr/>
        </p:nvSpPr>
        <p:spPr>
          <a:xfrm>
            <a:off x="-168099" y="949767"/>
            <a:ext cx="2608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730618-641E-42D2-915C-BA009F9512F8}"/>
              </a:ext>
            </a:extLst>
          </p:cNvPr>
          <p:cNvSpPr txBox="1"/>
          <p:nvPr/>
        </p:nvSpPr>
        <p:spPr>
          <a:xfrm>
            <a:off x="8839460" y="884675"/>
            <a:ext cx="3213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An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15415B-221D-4FD2-B0E5-51C9826FE402}"/>
              </a:ext>
            </a:extLst>
          </p:cNvPr>
          <p:cNvSpPr txBox="1"/>
          <p:nvPr/>
        </p:nvSpPr>
        <p:spPr>
          <a:xfrm>
            <a:off x="67431" y="3617405"/>
            <a:ext cx="23595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0E973C-F299-48C7-B0F1-2B6A81E83B32}"/>
              </a:ext>
            </a:extLst>
          </p:cNvPr>
          <p:cNvSpPr txBox="1"/>
          <p:nvPr/>
        </p:nvSpPr>
        <p:spPr>
          <a:xfrm>
            <a:off x="9130668" y="3638884"/>
            <a:ext cx="2617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An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D00890-0F1F-4CDA-AFA7-34290BA4C640}"/>
              </a:ext>
            </a:extLst>
          </p:cNvPr>
          <p:cNvSpPr txBox="1"/>
          <p:nvPr/>
        </p:nvSpPr>
        <p:spPr>
          <a:xfrm>
            <a:off x="4450478" y="5228663"/>
            <a:ext cx="4557044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73A34-5A4F-46A7-B720-807FB4D76F7F}"/>
              </a:ext>
            </a:extLst>
          </p:cNvPr>
          <p:cNvSpPr txBox="1"/>
          <p:nvPr/>
        </p:nvSpPr>
        <p:spPr>
          <a:xfrm>
            <a:off x="202642" y="9140"/>
            <a:ext cx="8748000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1" y="924560"/>
            <a:ext cx="4775492" cy="295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0" y="899881"/>
            <a:ext cx="4297187" cy="2952000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" y="3893842"/>
            <a:ext cx="5252841" cy="2952000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17" y="3879987"/>
            <a:ext cx="5014705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AD640-B88F-40D9-92E5-C07774C82589}"/>
              </a:ext>
            </a:extLst>
          </p:cNvPr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VẬN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DỤNG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B4EEA1-0F76-4A82-B894-0CBEDD047F80}"/>
              </a:ext>
            </a:extLst>
          </p:cNvPr>
          <p:cNvSpPr txBox="1"/>
          <p:nvPr/>
        </p:nvSpPr>
        <p:spPr>
          <a:xfrm>
            <a:off x="202642" y="4090650"/>
            <a:ext cx="11786716" cy="156966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91852"/>
      </p:ext>
    </p:extLst>
  </p:cSld>
  <p:clrMapOvr>
    <a:masterClrMapping/>
  </p:clrMapOvr>
  <p:transition spd="slow" advClick="0" advTm="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405027" y="-848031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1907593" y="1821603"/>
            <a:ext cx="84193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algn="ctr">
              <a:defRPr/>
            </a:pPr>
            <a:endParaRPr lang="en-US" sz="8800" b="1" dirty="0" smtClean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8800" b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7BA3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7BA3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7BA3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88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F7BA3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38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39410371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79037" y="12028"/>
            <a:ext cx="346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Tiªm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5933991" y="6346043"/>
            <a:ext cx="409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69255"/>
            <a:ext cx="1219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444" y="783524"/>
            <a:ext cx="312906" cy="369332"/>
            <a:chOff x="85444" y="783524"/>
            <a:chExt cx="312906" cy="369332"/>
          </a:xfrm>
        </p:grpSpPr>
        <p:sp>
          <p:nvSpPr>
            <p:cNvPr id="3" name="Rectangle 2"/>
            <p:cNvSpPr/>
            <p:nvPr/>
          </p:nvSpPr>
          <p:spPr>
            <a:xfrm rot="18523927" flipV="1">
              <a:off x="97897" y="792778"/>
              <a:ext cx="288000" cy="28800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E9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444" y="7835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.VnAvant" panose="020B7200000000000000" pitchFamily="34" charset="0"/>
                </a:rPr>
                <a:t>1</a:t>
              </a:r>
              <a:endParaRPr lang="en-US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716" y="1959504"/>
            <a:ext cx="314510" cy="369332"/>
            <a:chOff x="85444" y="783524"/>
            <a:chExt cx="314510" cy="369332"/>
          </a:xfrm>
        </p:grpSpPr>
        <p:sp>
          <p:nvSpPr>
            <p:cNvPr id="19" name="Rectangle 18"/>
            <p:cNvSpPr/>
            <p:nvPr/>
          </p:nvSpPr>
          <p:spPr>
            <a:xfrm rot="18523927" flipV="1">
              <a:off x="97897" y="792778"/>
              <a:ext cx="288000" cy="28800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E9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444" y="78352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614" y="4776132"/>
            <a:ext cx="312906" cy="369332"/>
            <a:chOff x="85444" y="783524"/>
            <a:chExt cx="312906" cy="369332"/>
          </a:xfrm>
        </p:grpSpPr>
        <p:sp>
          <p:nvSpPr>
            <p:cNvPr id="22" name="Rectangle 21"/>
            <p:cNvSpPr/>
            <p:nvPr/>
          </p:nvSpPr>
          <p:spPr>
            <a:xfrm rot="18523927" flipV="1">
              <a:off x="97897" y="792778"/>
              <a:ext cx="288000" cy="28800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E9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444" y="7835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.VnAvant" panose="020B7200000000000000" pitchFamily="34" charset="0"/>
                </a:rPr>
                <a:t>3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3657599" y="1883032"/>
            <a:ext cx="10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467610" y="2281094"/>
            <a:ext cx="82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01849" y="4275075"/>
            <a:ext cx="9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11121" y="149840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71439" y="3884923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2692" y="678970"/>
            <a:ext cx="87784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50" y="-174656"/>
            <a:ext cx="7614849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</a:rPr>
              <a:t>TỪ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NGỮ</a:t>
            </a:r>
            <a:endParaRPr lang="vi-VN" sz="4400" b="1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9F4AC1-157B-4DF6-9F73-7C811C47B5E7}"/>
              </a:ext>
            </a:extLst>
          </p:cNvPr>
          <p:cNvSpPr txBox="1"/>
          <p:nvPr/>
        </p:nvSpPr>
        <p:spPr>
          <a:xfrm>
            <a:off x="64961" y="3718376"/>
            <a:ext cx="248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21" y="3769247"/>
            <a:ext cx="2689503" cy="249653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3B870F-7051-4384-B82A-4B302F8AF352}"/>
              </a:ext>
            </a:extLst>
          </p:cNvPr>
          <p:cNvSpPr txBox="1"/>
          <p:nvPr/>
        </p:nvSpPr>
        <p:spPr>
          <a:xfrm>
            <a:off x="64961" y="3136671"/>
            <a:ext cx="141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20E3DF-B66A-4D5B-9E39-1656E1F3BA8F}"/>
              </a:ext>
            </a:extLst>
          </p:cNvPr>
          <p:cNvSpPr txBox="1"/>
          <p:nvPr/>
        </p:nvSpPr>
        <p:spPr>
          <a:xfrm>
            <a:off x="64963" y="2600580"/>
            <a:ext cx="22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C5375E-3039-4002-A435-0A1CE634A5CC}"/>
              </a:ext>
            </a:extLst>
          </p:cNvPr>
          <p:cNvSpPr txBox="1"/>
          <p:nvPr/>
        </p:nvSpPr>
        <p:spPr>
          <a:xfrm>
            <a:off x="89179" y="5395690"/>
            <a:ext cx="248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F7A8FB-8475-4934-B317-C664CE878FAD}"/>
              </a:ext>
            </a:extLst>
          </p:cNvPr>
          <p:cNvSpPr txBox="1"/>
          <p:nvPr/>
        </p:nvSpPr>
        <p:spPr>
          <a:xfrm>
            <a:off x="68431" y="4362569"/>
            <a:ext cx="1774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9F4AC1-157B-4DF6-9F73-7C811C47B5E7}"/>
              </a:ext>
            </a:extLst>
          </p:cNvPr>
          <p:cNvSpPr txBox="1"/>
          <p:nvPr/>
        </p:nvSpPr>
        <p:spPr>
          <a:xfrm>
            <a:off x="86735" y="2045674"/>
            <a:ext cx="233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8615" y="2043635"/>
            <a:ext cx="1861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8615" y="2595257"/>
            <a:ext cx="7866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0626" y="3151289"/>
            <a:ext cx="113097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đưa đến sống hoặc giam ở một nơi xa, hẻo lánh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(một loại hình phạt)</a:t>
            </a:r>
            <a:endParaRPr lang="vi-VN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2" y="3726594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7112" y="4368692"/>
            <a:ext cx="7555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nét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dụng cụ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1371" y="5417874"/>
            <a:ext cx="10417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làm tiếc và cảm thấy day dứt khi nhận ra lỗi lầm của mình.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812" y="4107898"/>
            <a:ext cx="2807607" cy="280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35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  <p:bldP spid="10" grpId="0"/>
      <p:bldP spid="3" grpId="0"/>
      <p:bldP spid="6" grpId="0"/>
      <p:bldP spid="7" grpId="0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79037" y="12028"/>
            <a:ext cx="346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Tiªm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2692" y="678970"/>
            <a:ext cx="87784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5933991" y="6346043"/>
            <a:ext cx="409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69255"/>
            <a:ext cx="1219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444" y="783524"/>
            <a:ext cx="312906" cy="369332"/>
            <a:chOff x="85444" y="783524"/>
            <a:chExt cx="312906" cy="369332"/>
          </a:xfrm>
        </p:grpSpPr>
        <p:sp>
          <p:nvSpPr>
            <p:cNvPr id="3" name="Rectangle 2"/>
            <p:cNvSpPr/>
            <p:nvPr/>
          </p:nvSpPr>
          <p:spPr>
            <a:xfrm rot="18523927" flipV="1">
              <a:off x="97897" y="792778"/>
              <a:ext cx="288000" cy="28800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E9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444" y="7835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.VnAvant" panose="020B7200000000000000" pitchFamily="34" charset="0"/>
                </a:rPr>
                <a:t>1</a:t>
              </a:r>
              <a:endParaRPr lang="en-US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716" y="1959504"/>
            <a:ext cx="314510" cy="369332"/>
            <a:chOff x="85444" y="783524"/>
            <a:chExt cx="314510" cy="369332"/>
          </a:xfrm>
        </p:grpSpPr>
        <p:sp>
          <p:nvSpPr>
            <p:cNvPr id="19" name="Rectangle 18"/>
            <p:cNvSpPr/>
            <p:nvPr/>
          </p:nvSpPr>
          <p:spPr>
            <a:xfrm rot="18523927" flipV="1">
              <a:off x="97897" y="792778"/>
              <a:ext cx="288000" cy="28800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E9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444" y="78352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614" y="4776132"/>
            <a:ext cx="312906" cy="369332"/>
            <a:chOff x="85444" y="783524"/>
            <a:chExt cx="312906" cy="369332"/>
          </a:xfrm>
        </p:grpSpPr>
        <p:sp>
          <p:nvSpPr>
            <p:cNvPr id="22" name="Rectangle 21"/>
            <p:cNvSpPr/>
            <p:nvPr/>
          </p:nvSpPr>
          <p:spPr>
            <a:xfrm rot="18523927" flipV="1">
              <a:off x="97897" y="792778"/>
              <a:ext cx="288000" cy="288000"/>
            </a:xfrm>
            <a:prstGeom prst="rect">
              <a:avLst/>
            </a:prstGeom>
            <a:solidFill>
              <a:srgbClr val="EE9144"/>
            </a:solidFill>
            <a:ln>
              <a:solidFill>
                <a:srgbClr val="EE9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444" y="7835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.VnAvant" panose="020B7200000000000000" pitchFamily="34" charset="0"/>
                </a:rPr>
                <a:t>3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29634" y="1112746"/>
            <a:ext cx="77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6946" y="1511885"/>
            <a:ext cx="77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0488" y="1898216"/>
            <a:ext cx="79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886857" y="754496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408057" y="746970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211943" y="1168154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2614" y="3469255"/>
            <a:ext cx="1788757" cy="14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6148" y="3073829"/>
            <a:ext cx="79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828800" y="2751130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698350" y="2735696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8393118" y="1567200"/>
            <a:ext cx="150470" cy="350458"/>
            <a:chOff x="8422146" y="1567200"/>
            <a:chExt cx="150470" cy="350458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8422146" y="1567200"/>
              <a:ext cx="87085" cy="3292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8485531" y="1588436"/>
              <a:ext cx="87085" cy="3292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801141" y="1152944"/>
            <a:ext cx="150470" cy="350458"/>
            <a:chOff x="8422146" y="1567200"/>
            <a:chExt cx="150470" cy="350458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8422146" y="1567200"/>
              <a:ext cx="87085" cy="3292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8485531" y="1588436"/>
              <a:ext cx="87085" cy="3292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982265" y="3128212"/>
            <a:ext cx="150470" cy="350458"/>
            <a:chOff x="8422146" y="1567200"/>
            <a:chExt cx="150470" cy="350458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8422146" y="1567200"/>
              <a:ext cx="87085" cy="3292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485531" y="1588436"/>
              <a:ext cx="87085" cy="3292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/>
          <p:cNvCxnSpPr/>
          <p:nvPr/>
        </p:nvCxnSpPr>
        <p:spPr>
          <a:xfrm flipH="1">
            <a:off x="5066510" y="1169829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872543" y="1556198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806778" y="1554050"/>
            <a:ext cx="87085" cy="3292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5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79037" y="12028"/>
            <a:ext cx="346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Tiªm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2692" y="678970"/>
            <a:ext cx="87784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5933991" y="6346043"/>
            <a:ext cx="409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69255"/>
            <a:ext cx="1219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7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1293</Words>
  <Application>Microsoft Office PowerPoint</Application>
  <PresentationFormat>Widescreen</PresentationFormat>
  <Paragraphs>117</Paragraphs>
  <Slides>32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Microsoft YaHei</vt:lpstr>
      <vt:lpstr>宋体</vt:lpstr>
      <vt:lpstr>宋体</vt:lpstr>
      <vt:lpstr>#9Slide03 AllRoundGothic</vt:lpstr>
      <vt:lpstr>#9Slide03 SFU Toledo Bold</vt:lpstr>
      <vt:lpstr>#9Slide05 IcielSanelma</vt:lpstr>
      <vt:lpstr>.VnAvant</vt:lpstr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黑体</vt:lpstr>
      <vt:lpstr>Times New Roman</vt:lpstr>
      <vt:lpstr>等线</vt:lpstr>
      <vt:lpstr>Office Theme</vt:lpstr>
      <vt:lpstr>1_Office Theme</vt:lpstr>
      <vt:lpstr>6_Office Theme</vt:lpstr>
      <vt:lpstr>4_Office Theme</vt:lpstr>
      <vt:lpstr>2_Office 主题​​</vt:lpstr>
      <vt:lpstr>2_Office Theme</vt:lpstr>
      <vt:lpstr>13_Office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Vî chång Mai An Tiªm ®· lµm gì trªn ®¶o hoang?</vt:lpstr>
      <vt:lpstr>2. Mai An Tiªm nghĩ g khi nhÆt vµ gieo trång lo¹i h¹t do chim th¶ xuèng?</vt:lpstr>
      <vt:lpstr>3. Nèi tiÕp c¸c c©u sau ®©y ®Ó giíi thiÖu lo¹i qu¶ Mai An Tiªm ®· trång.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</dc:creator>
  <cp:lastModifiedBy>MAI ANH</cp:lastModifiedBy>
  <cp:revision>19</cp:revision>
  <dcterms:created xsi:type="dcterms:W3CDTF">2022-04-10T15:16:48Z</dcterms:created>
  <dcterms:modified xsi:type="dcterms:W3CDTF">2022-04-11T09:41:16Z</dcterms:modified>
</cp:coreProperties>
</file>