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  <p:sldMasterId id="2147483709" r:id="rId5"/>
  </p:sldMasterIdLst>
  <p:notesMasterIdLst>
    <p:notesMasterId r:id="rId35"/>
  </p:notesMasterIdLst>
  <p:sldIdLst>
    <p:sldId id="257" r:id="rId6"/>
    <p:sldId id="258" r:id="rId7"/>
    <p:sldId id="259" r:id="rId8"/>
    <p:sldId id="260" r:id="rId9"/>
    <p:sldId id="261" r:id="rId10"/>
    <p:sldId id="281" r:id="rId11"/>
    <p:sldId id="262" r:id="rId12"/>
    <p:sldId id="282" r:id="rId13"/>
    <p:sldId id="283" r:id="rId14"/>
    <p:sldId id="284" r:id="rId15"/>
    <p:sldId id="285" r:id="rId16"/>
    <p:sldId id="286" r:id="rId17"/>
    <p:sldId id="287" r:id="rId18"/>
    <p:sldId id="265" r:id="rId19"/>
    <p:sldId id="266" r:id="rId20"/>
    <p:sldId id="292" r:id="rId21"/>
    <p:sldId id="267" r:id="rId22"/>
    <p:sldId id="268" r:id="rId23"/>
    <p:sldId id="291" r:id="rId24"/>
    <p:sldId id="270" r:id="rId25"/>
    <p:sldId id="288" r:id="rId26"/>
    <p:sldId id="289" r:id="rId27"/>
    <p:sldId id="290" r:id="rId28"/>
    <p:sldId id="274" r:id="rId29"/>
    <p:sldId id="275" r:id="rId30"/>
    <p:sldId id="276" r:id="rId31"/>
    <p:sldId id="277" r:id="rId32"/>
    <p:sldId id="278" r:id="rId33"/>
    <p:sldId id="27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13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822E3E-0903-47DC-B431-DFCD291601CF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838502-26AB-4675-8EA0-0720F4CD7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125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6CA6EE-D120-405B-A31A-77ED0FE27A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985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effectLst/>
                <a:latin typeface="Arial" panose="020B0604020202020204" pitchFamily="34" charset="0"/>
              </a:rPr>
              <a:t>Đỏ</a:t>
            </a:r>
            <a:r>
              <a:rPr lang="en-US" b="0" i="0" dirty="0">
                <a:effectLst/>
                <a:latin typeface="Arial" panose="020B0604020202020204" pitchFamily="34" charset="0"/>
              </a:rPr>
              <a:t> - cam -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vàng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-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lục</a:t>
            </a:r>
            <a:r>
              <a:rPr lang="en-US" b="0" i="0" dirty="0">
                <a:effectLst/>
                <a:latin typeface="Arial" panose="020B0604020202020204" pitchFamily="34" charset="0"/>
              </a:rPr>
              <a:t> - lam -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chàm</a:t>
            </a:r>
            <a:r>
              <a:rPr lang="en-US" b="0" i="0" dirty="0">
                <a:effectLst/>
                <a:latin typeface="Arial" panose="020B0604020202020204" pitchFamily="34" charset="0"/>
              </a:rPr>
              <a:t> -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tím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6CA6EE-D120-405B-A31A-77ED0FE27A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711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ngall.com/rainbow-png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9DF852-6F33-4A19-8A21-67A850633B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13482" y="2768539"/>
            <a:ext cx="8858256" cy="1950889"/>
          </a:xfrm>
          <a:prstGeom prst="rect">
            <a:avLst/>
          </a:prstGeom>
        </p:spPr>
      </p:pic>
      <p:sp>
        <p:nvSpPr>
          <p:cNvPr id="8" name="60">
            <a:extLst>
              <a:ext uri="{FF2B5EF4-FFF2-40B4-BE49-F238E27FC236}">
                <a16:creationId xmlns:a16="http://schemas.microsoft.com/office/drawing/2014/main" id="{2596BA64-F4FC-448E-8F9F-6F77C45872A9}"/>
              </a:ext>
            </a:extLst>
          </p:cNvPr>
          <p:cNvSpPr/>
          <p:nvPr userDrawn="1"/>
        </p:nvSpPr>
        <p:spPr>
          <a:xfrm>
            <a:off x="0" y="0"/>
            <a:ext cx="12192000" cy="2853949"/>
          </a:xfrm>
          <a:custGeom>
            <a:avLst/>
            <a:gdLst>
              <a:gd name="connsiteX0" fmla="*/ 0 w 12587678"/>
              <a:gd name="connsiteY0" fmla="*/ 0 h 2853949"/>
              <a:gd name="connsiteX1" fmla="*/ 12586523 w 12587678"/>
              <a:gd name="connsiteY1" fmla="*/ 0 h 2853949"/>
              <a:gd name="connsiteX2" fmla="*/ 12587678 w 12587678"/>
              <a:gd name="connsiteY2" fmla="*/ 15270 h 2853949"/>
              <a:gd name="connsiteX3" fmla="*/ 11524550 w 12587678"/>
              <a:gd name="connsiteY3" fmla="*/ 1078397 h 2853949"/>
              <a:gd name="connsiteX4" fmla="*/ 11246151 w 12587678"/>
              <a:gd name="connsiteY4" fmla="*/ 1041573 h 2853949"/>
              <a:gd name="connsiteX5" fmla="*/ 11172395 w 12587678"/>
              <a:gd name="connsiteY5" fmla="*/ 1018139 h 2853949"/>
              <a:gd name="connsiteX6" fmla="*/ 11125892 w 12587678"/>
              <a:gd name="connsiteY6" fmla="*/ 1167950 h 2853949"/>
              <a:gd name="connsiteX7" fmla="*/ 9831625 w 12587678"/>
              <a:gd name="connsiteY7" fmla="*/ 2025847 h 2853949"/>
              <a:gd name="connsiteX8" fmla="*/ 8938137 w 12587678"/>
              <a:gd name="connsiteY8" fmla="*/ 1705093 h 2853949"/>
              <a:gd name="connsiteX9" fmla="*/ 8925820 w 12587678"/>
              <a:gd name="connsiteY9" fmla="*/ 1693899 h 2853949"/>
              <a:gd name="connsiteX10" fmla="*/ 8807004 w 12587678"/>
              <a:gd name="connsiteY10" fmla="*/ 1858217 h 2853949"/>
              <a:gd name="connsiteX11" fmla="*/ 6577976 w 12587678"/>
              <a:gd name="connsiteY11" fmla="*/ 2853949 h 2853949"/>
              <a:gd name="connsiteX12" fmla="*/ 4503697 w 12587678"/>
              <a:gd name="connsiteY12" fmla="*/ 2032080 h 2853949"/>
              <a:gd name="connsiteX13" fmla="*/ 4479477 w 12587678"/>
              <a:gd name="connsiteY13" fmla="*/ 2004869 h 2853949"/>
              <a:gd name="connsiteX14" fmla="*/ 4460387 w 12587678"/>
              <a:gd name="connsiteY14" fmla="*/ 2019145 h 2853949"/>
              <a:gd name="connsiteX15" fmla="*/ 3675033 w 12587678"/>
              <a:gd name="connsiteY15" fmla="*/ 2259037 h 2853949"/>
              <a:gd name="connsiteX16" fmla="*/ 2380766 w 12587678"/>
              <a:gd name="connsiteY16" fmla="*/ 1401140 h 2853949"/>
              <a:gd name="connsiteX17" fmla="*/ 2379500 w 12587678"/>
              <a:gd name="connsiteY17" fmla="*/ 1397060 h 2853949"/>
              <a:gd name="connsiteX18" fmla="*/ 2325832 w 12587678"/>
              <a:gd name="connsiteY18" fmla="*/ 1405250 h 2853949"/>
              <a:gd name="connsiteX19" fmla="*/ 2217133 w 12587678"/>
              <a:gd name="connsiteY19" fmla="*/ 1410739 h 2853949"/>
              <a:gd name="connsiteX20" fmla="*/ 1237551 w 12587678"/>
              <a:gd name="connsiteY20" fmla="*/ 761429 h 2853949"/>
              <a:gd name="connsiteX21" fmla="*/ 1198211 w 12587678"/>
              <a:gd name="connsiteY21" fmla="*/ 634694 h 2853949"/>
              <a:gd name="connsiteX22" fmla="*/ 1145387 w 12587678"/>
              <a:gd name="connsiteY22" fmla="*/ 654028 h 2853949"/>
              <a:gd name="connsiteX23" fmla="*/ 876748 w 12587678"/>
              <a:gd name="connsiteY23" fmla="*/ 694642 h 2853949"/>
              <a:gd name="connsiteX24" fmla="*/ 44357 w 12587678"/>
              <a:gd name="connsiteY24" fmla="*/ 142897 h 285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587678" h="2853949">
                <a:moveTo>
                  <a:pt x="0" y="0"/>
                </a:moveTo>
                <a:lnTo>
                  <a:pt x="12586523" y="0"/>
                </a:lnTo>
                <a:lnTo>
                  <a:pt x="12587678" y="15270"/>
                </a:lnTo>
                <a:cubicBezTo>
                  <a:pt x="12587678" y="602418"/>
                  <a:pt x="12111699" y="1078397"/>
                  <a:pt x="11524550" y="1078397"/>
                </a:cubicBezTo>
                <a:cubicBezTo>
                  <a:pt x="11428221" y="1078397"/>
                  <a:pt x="11334884" y="1065585"/>
                  <a:pt x="11246151" y="1041573"/>
                </a:cubicBezTo>
                <a:lnTo>
                  <a:pt x="11172395" y="1018139"/>
                </a:lnTo>
                <a:lnTo>
                  <a:pt x="11125892" y="1167950"/>
                </a:lnTo>
                <a:cubicBezTo>
                  <a:pt x="10912654" y="1672100"/>
                  <a:pt x="10413450" y="2025847"/>
                  <a:pt x="9831625" y="2025847"/>
                </a:cubicBezTo>
                <a:cubicBezTo>
                  <a:pt x="9492227" y="2025847"/>
                  <a:pt x="9180943" y="1905475"/>
                  <a:pt x="8938137" y="1705093"/>
                </a:cubicBezTo>
                <a:lnTo>
                  <a:pt x="8925820" y="1693899"/>
                </a:lnTo>
                <a:lnTo>
                  <a:pt x="8807004" y="1858217"/>
                </a:lnTo>
                <a:cubicBezTo>
                  <a:pt x="8323930" y="2458970"/>
                  <a:pt x="7505854" y="2853949"/>
                  <a:pt x="6577976" y="2853949"/>
                </a:cubicBezTo>
                <a:cubicBezTo>
                  <a:pt x="5742886" y="2853949"/>
                  <a:pt x="4996736" y="2534016"/>
                  <a:pt x="4503697" y="2032080"/>
                </a:cubicBezTo>
                <a:lnTo>
                  <a:pt x="4479477" y="2004869"/>
                </a:lnTo>
                <a:lnTo>
                  <a:pt x="4460387" y="2019145"/>
                </a:lnTo>
                <a:cubicBezTo>
                  <a:pt x="4236203" y="2170600"/>
                  <a:pt x="3965945" y="2259037"/>
                  <a:pt x="3675033" y="2259037"/>
                </a:cubicBezTo>
                <a:cubicBezTo>
                  <a:pt x="3093207" y="2259037"/>
                  <a:pt x="2594004" y="1905290"/>
                  <a:pt x="2380766" y="1401140"/>
                </a:cubicBezTo>
                <a:lnTo>
                  <a:pt x="2379500" y="1397060"/>
                </a:lnTo>
                <a:lnTo>
                  <a:pt x="2325832" y="1405250"/>
                </a:lnTo>
                <a:cubicBezTo>
                  <a:pt x="2290093" y="1408880"/>
                  <a:pt x="2253830" y="1410739"/>
                  <a:pt x="2217133" y="1410739"/>
                </a:cubicBezTo>
                <a:cubicBezTo>
                  <a:pt x="1776772" y="1410739"/>
                  <a:pt x="1398943" y="1143001"/>
                  <a:pt x="1237551" y="761429"/>
                </a:cubicBezTo>
                <a:lnTo>
                  <a:pt x="1198211" y="634694"/>
                </a:lnTo>
                <a:lnTo>
                  <a:pt x="1145387" y="654028"/>
                </a:lnTo>
                <a:cubicBezTo>
                  <a:pt x="1060524" y="680423"/>
                  <a:pt x="970297" y="694642"/>
                  <a:pt x="876748" y="694642"/>
                </a:cubicBezTo>
                <a:cubicBezTo>
                  <a:pt x="502554" y="694642"/>
                  <a:pt x="181498" y="467135"/>
                  <a:pt x="44357" y="142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0356D5-0236-4313-B38F-EE433D0401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01416" y="619212"/>
            <a:ext cx="1902117" cy="4151736"/>
          </a:xfrm>
          <a:prstGeom prst="rect">
            <a:avLst/>
          </a:prstGeom>
        </p:spPr>
      </p:pic>
      <p:sp>
        <p:nvSpPr>
          <p:cNvPr id="10" name="PHẠM DUYÊN">
            <a:extLst>
              <a:ext uri="{FF2B5EF4-FFF2-40B4-BE49-F238E27FC236}">
                <a16:creationId xmlns:a16="http://schemas.microsoft.com/office/drawing/2014/main" id="{22958861-AE0B-4C07-AEC7-A19837FC7C1E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sp>
        <p:nvSpPr>
          <p:cNvPr id="11" name="63">
            <a:extLst>
              <a:ext uri="{FF2B5EF4-FFF2-40B4-BE49-F238E27FC236}">
                <a16:creationId xmlns:a16="http://schemas.microsoft.com/office/drawing/2014/main" id="{C8B319CA-02F5-4CCA-B079-C2D7FFC065A8}"/>
              </a:ext>
            </a:extLst>
          </p:cNvPr>
          <p:cNvSpPr/>
          <p:nvPr userDrawn="1"/>
        </p:nvSpPr>
        <p:spPr>
          <a:xfrm>
            <a:off x="5309" y="-1326"/>
            <a:ext cx="12186692" cy="1933626"/>
          </a:xfrm>
          <a:custGeom>
            <a:avLst/>
            <a:gdLst>
              <a:gd name="connsiteX0" fmla="*/ 11228064 w 12305841"/>
              <a:gd name="connsiteY0" fmla="*/ 0 h 1933626"/>
              <a:gd name="connsiteX1" fmla="*/ 12305841 w 12305841"/>
              <a:gd name="connsiteY1" fmla="*/ 0 h 1933626"/>
              <a:gd name="connsiteX2" fmla="*/ 12305841 w 12305841"/>
              <a:gd name="connsiteY2" fmla="*/ 393287 h 1933626"/>
              <a:gd name="connsiteX3" fmla="*/ 12276808 w 12305841"/>
              <a:gd name="connsiteY3" fmla="*/ 402263 h 1933626"/>
              <a:gd name="connsiteX4" fmla="*/ 12049470 w 12305841"/>
              <a:gd name="connsiteY4" fmla="*/ 429815 h 1933626"/>
              <a:gd name="connsiteX5" fmla="*/ 11291005 w 12305841"/>
              <a:gd name="connsiteY5" fmla="*/ 77500 h 1933626"/>
              <a:gd name="connsiteX6" fmla="*/ 0 w 12305841"/>
              <a:gd name="connsiteY6" fmla="*/ 0 h 1933626"/>
              <a:gd name="connsiteX7" fmla="*/ 11211893 w 12305841"/>
              <a:gd name="connsiteY7" fmla="*/ 0 h 1933626"/>
              <a:gd name="connsiteX8" fmla="*/ 11211659 w 12305841"/>
              <a:gd name="connsiteY8" fmla="*/ 2398 h 1933626"/>
              <a:gd name="connsiteX9" fmla="*/ 9665212 w 12305841"/>
              <a:gd name="connsiteY9" fmla="*/ 1306270 h 1933626"/>
              <a:gd name="connsiteX10" fmla="*/ 8447151 w 12305841"/>
              <a:gd name="connsiteY10" fmla="*/ 712019 h 1933626"/>
              <a:gd name="connsiteX11" fmla="*/ 8440912 w 12305841"/>
              <a:gd name="connsiteY11" fmla="*/ 703389 h 1933626"/>
              <a:gd name="connsiteX12" fmla="*/ 8349789 w 12305841"/>
              <a:gd name="connsiteY12" fmla="*/ 936280 h 1933626"/>
              <a:gd name="connsiteX13" fmla="*/ 6453243 w 12305841"/>
              <a:gd name="connsiteY13" fmla="*/ 1933626 h 1933626"/>
              <a:gd name="connsiteX14" fmla="*/ 4436763 w 12305841"/>
              <a:gd name="connsiteY14" fmla="*/ 629754 h 1933626"/>
              <a:gd name="connsiteX15" fmla="*/ 4435336 w 12305841"/>
              <a:gd name="connsiteY15" fmla="*/ 618525 h 1933626"/>
              <a:gd name="connsiteX16" fmla="*/ 4418353 w 12305841"/>
              <a:gd name="connsiteY16" fmla="*/ 650889 h 1933626"/>
              <a:gd name="connsiteX17" fmla="*/ 3109422 w 12305841"/>
              <a:gd name="connsiteY17" fmla="*/ 1370851 h 1933626"/>
              <a:gd name="connsiteX18" fmla="*/ 1654953 w 12305841"/>
              <a:gd name="connsiteY18" fmla="*/ 373505 h 1933626"/>
              <a:gd name="connsiteX19" fmla="*/ 1575302 w 12305841"/>
              <a:gd name="connsiteY19" fmla="*/ 108059 h 1933626"/>
              <a:gd name="connsiteX20" fmla="*/ 1544784 w 12305841"/>
              <a:gd name="connsiteY20" fmla="*/ 152528 h 1933626"/>
              <a:gd name="connsiteX21" fmla="*/ 747142 w 12305841"/>
              <a:gd name="connsiteY21" fmla="*/ 549750 h 1933626"/>
              <a:gd name="connsiteX22" fmla="*/ 29607 w 12305841"/>
              <a:gd name="connsiteY22" fmla="*/ 240060 h 1933626"/>
              <a:gd name="connsiteX23" fmla="*/ 0 w 12305841"/>
              <a:gd name="connsiteY23" fmla="*/ 207709 h 1933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305841" h="1933626">
                <a:moveTo>
                  <a:pt x="11228064" y="0"/>
                </a:moveTo>
                <a:lnTo>
                  <a:pt x="12305841" y="0"/>
                </a:lnTo>
                <a:lnTo>
                  <a:pt x="12305841" y="393287"/>
                </a:lnTo>
                <a:lnTo>
                  <a:pt x="12276808" y="402263"/>
                </a:lnTo>
                <a:cubicBezTo>
                  <a:pt x="12203376" y="420327"/>
                  <a:pt x="12127345" y="429815"/>
                  <a:pt x="12049470" y="429815"/>
                </a:cubicBezTo>
                <a:cubicBezTo>
                  <a:pt x="11757441" y="429815"/>
                  <a:pt x="11491330" y="296399"/>
                  <a:pt x="11291005" y="77500"/>
                </a:cubicBezTo>
                <a:close/>
                <a:moveTo>
                  <a:pt x="0" y="0"/>
                </a:moveTo>
                <a:lnTo>
                  <a:pt x="11211893" y="0"/>
                </a:lnTo>
                <a:lnTo>
                  <a:pt x="11211659" y="2398"/>
                </a:lnTo>
                <a:cubicBezTo>
                  <a:pt x="11064468" y="746517"/>
                  <a:pt x="10428028" y="1306270"/>
                  <a:pt x="9665212" y="1306270"/>
                </a:cubicBezTo>
                <a:cubicBezTo>
                  <a:pt x="9174829" y="1306270"/>
                  <a:pt x="8736675" y="1074943"/>
                  <a:pt x="8447151" y="712019"/>
                </a:cubicBezTo>
                <a:lnTo>
                  <a:pt x="8440912" y="703389"/>
                </a:lnTo>
                <a:lnTo>
                  <a:pt x="8349789" y="936280"/>
                </a:lnTo>
                <a:cubicBezTo>
                  <a:pt x="8037322" y="1522378"/>
                  <a:pt x="7305817" y="1933626"/>
                  <a:pt x="6453243" y="1933626"/>
                </a:cubicBezTo>
                <a:cubicBezTo>
                  <a:pt x="5458571" y="1933626"/>
                  <a:pt x="4628691" y="1373871"/>
                  <a:pt x="4436763" y="629754"/>
                </a:cubicBezTo>
                <a:lnTo>
                  <a:pt x="4435336" y="618525"/>
                </a:lnTo>
                <a:lnTo>
                  <a:pt x="4418353" y="650889"/>
                </a:lnTo>
                <a:cubicBezTo>
                  <a:pt x="4134683" y="1085262"/>
                  <a:pt x="3654292" y="1370851"/>
                  <a:pt x="3109422" y="1370851"/>
                </a:cubicBezTo>
                <a:cubicBezTo>
                  <a:pt x="2455579" y="1370851"/>
                  <a:pt x="1894585" y="959603"/>
                  <a:pt x="1654953" y="373505"/>
                </a:cubicBezTo>
                <a:lnTo>
                  <a:pt x="1575302" y="108059"/>
                </a:lnTo>
                <a:lnTo>
                  <a:pt x="1544784" y="152528"/>
                </a:lnTo>
                <a:cubicBezTo>
                  <a:pt x="1340650" y="397952"/>
                  <a:pt x="1058641" y="549750"/>
                  <a:pt x="747142" y="549750"/>
                </a:cubicBezTo>
                <a:cubicBezTo>
                  <a:pt x="474582" y="549750"/>
                  <a:pt x="224598" y="433530"/>
                  <a:pt x="29607" y="240060"/>
                </a:cubicBezTo>
                <a:lnTo>
                  <a:pt x="0" y="2077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sp>
        <p:nvSpPr>
          <p:cNvPr id="12" name="21">
            <a:extLst>
              <a:ext uri="{FF2B5EF4-FFF2-40B4-BE49-F238E27FC236}">
                <a16:creationId xmlns:a16="http://schemas.microsoft.com/office/drawing/2014/main" id="{5C3B308F-3EBB-4FE2-BD0D-4E6DF7B3200A}"/>
              </a:ext>
            </a:extLst>
          </p:cNvPr>
          <p:cNvSpPr/>
          <p:nvPr userDrawn="1"/>
        </p:nvSpPr>
        <p:spPr>
          <a:xfrm>
            <a:off x="1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sp>
        <p:nvSpPr>
          <p:cNvPr id="13" name="58">
            <a:extLst>
              <a:ext uri="{FF2B5EF4-FFF2-40B4-BE49-F238E27FC236}">
                <a16:creationId xmlns:a16="http://schemas.microsoft.com/office/drawing/2014/main" id="{D998065D-A73B-4654-8F4A-3C7A00EF1900}"/>
              </a:ext>
            </a:extLst>
          </p:cNvPr>
          <p:cNvSpPr/>
          <p:nvPr userDrawn="1"/>
        </p:nvSpPr>
        <p:spPr>
          <a:xfrm rot="1532284">
            <a:off x="8205933" y="1075397"/>
            <a:ext cx="403104" cy="433137"/>
          </a:xfrm>
          <a:prstGeom prst="star5">
            <a:avLst>
              <a:gd name="adj" fmla="val 30364"/>
              <a:gd name="hf" fmla="val 105146"/>
              <a:gd name="vf" fmla="val 110557"/>
            </a:avLst>
          </a:prstGeom>
          <a:noFill/>
          <a:ln w="69850">
            <a:solidFill>
              <a:srgbClr val="DF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8435120-8454-48A9-B0AE-CC3BC92D91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6145" b="27940"/>
          <a:stretch/>
        </p:blipFill>
        <p:spPr>
          <a:xfrm>
            <a:off x="1957682" y="123033"/>
            <a:ext cx="2059449" cy="6591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66736B-F515-4B19-A4EA-D9B86225B5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7653" t="17949" r="23621" b="34735"/>
          <a:stretch/>
        </p:blipFill>
        <p:spPr>
          <a:xfrm>
            <a:off x="2790811" y="624381"/>
            <a:ext cx="635337" cy="7914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649176-B02D-49B0-8FBE-6F82F1728BB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702822" y="316523"/>
            <a:ext cx="3312627" cy="1426064"/>
          </a:xfrm>
          <a:prstGeom prst="rect">
            <a:avLst/>
          </a:prstGeom>
        </p:spPr>
      </p:pic>
      <p:pic>
        <p:nvPicPr>
          <p:cNvPr id="26" name="Picture 25" descr="Circle&#10;&#10;Description automatically generated with medium confidence">
            <a:extLst>
              <a:ext uri="{FF2B5EF4-FFF2-40B4-BE49-F238E27FC236}">
                <a16:creationId xmlns:a16="http://schemas.microsoft.com/office/drawing/2014/main" id="{852D7CD9-AD98-420C-A21E-B3C3107E517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rcRect/>
          <a:stretch>
            <a:fillRect/>
          </a:stretch>
        </p:blipFill>
        <p:spPr>
          <a:xfrm rot="19829672">
            <a:off x="7743975" y="5140170"/>
            <a:ext cx="5331125" cy="1933627"/>
          </a:xfrm>
          <a:custGeom>
            <a:avLst/>
            <a:gdLst>
              <a:gd name="connsiteX0" fmla="*/ 5331125 w 5331125"/>
              <a:gd name="connsiteY0" fmla="*/ 0 h 1933627"/>
              <a:gd name="connsiteX1" fmla="*/ 5331125 w 5331125"/>
              <a:gd name="connsiteY1" fmla="*/ 880926 h 1933627"/>
              <a:gd name="connsiteX2" fmla="*/ 4900235 w 5331125"/>
              <a:gd name="connsiteY2" fmla="*/ 637086 h 1933627"/>
              <a:gd name="connsiteX3" fmla="*/ 4166525 w 5331125"/>
              <a:gd name="connsiteY3" fmla="*/ 1933627 h 1933627"/>
              <a:gd name="connsiteX4" fmla="*/ 2842897 w 5331125"/>
              <a:gd name="connsiteY4" fmla="*/ 1933627 h 1933627"/>
              <a:gd name="connsiteX5" fmla="*/ 2844409 w 5331125"/>
              <a:gd name="connsiteY5" fmla="*/ 1930954 h 1933627"/>
              <a:gd name="connsiteX6" fmla="*/ 59073 w 5331125"/>
              <a:gd name="connsiteY6" fmla="*/ 354736 h 1933627"/>
              <a:gd name="connsiteX7" fmla="*/ 0 w 5331125"/>
              <a:gd name="connsiteY7" fmla="*/ 459124 h 1933627"/>
              <a:gd name="connsiteX8" fmla="*/ 0 w 5331125"/>
              <a:gd name="connsiteY8" fmla="*/ 1 h 1933627"/>
              <a:gd name="connsiteX9" fmla="*/ 5331125 w 5331125"/>
              <a:gd name="connsiteY9" fmla="*/ 0 h 1933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31125" h="1933627">
                <a:moveTo>
                  <a:pt x="5331125" y="0"/>
                </a:moveTo>
                <a:lnTo>
                  <a:pt x="5331125" y="880926"/>
                </a:lnTo>
                <a:lnTo>
                  <a:pt x="4900235" y="637086"/>
                </a:lnTo>
                <a:lnTo>
                  <a:pt x="4166525" y="1933627"/>
                </a:lnTo>
                <a:lnTo>
                  <a:pt x="2842897" y="1933627"/>
                </a:lnTo>
                <a:lnTo>
                  <a:pt x="2844409" y="1930954"/>
                </a:lnTo>
                <a:lnTo>
                  <a:pt x="59073" y="354736"/>
                </a:lnTo>
                <a:lnTo>
                  <a:pt x="0" y="459124"/>
                </a:lnTo>
                <a:lnTo>
                  <a:pt x="0" y="1"/>
                </a:lnTo>
                <a:lnTo>
                  <a:pt x="5331125" y="0"/>
                </a:lnTo>
                <a:close/>
              </a:path>
            </a:pathLst>
          </a:custGeom>
        </p:spPr>
      </p:pic>
      <p:pic>
        <p:nvPicPr>
          <p:cNvPr id="25" name="Picture 24" descr="Circle&#10;&#10;Description automatically generated with medium confidence">
            <a:extLst>
              <a:ext uri="{FF2B5EF4-FFF2-40B4-BE49-F238E27FC236}">
                <a16:creationId xmlns:a16="http://schemas.microsoft.com/office/drawing/2014/main" id="{87C054ED-2A7A-415A-8126-D3DFD9761DB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rcRect l="100000" t="45558" r="-8464"/>
          <a:stretch>
            <a:fillRect/>
          </a:stretch>
        </p:blipFill>
        <p:spPr>
          <a:xfrm rot="19829672">
            <a:off x="12917071" y="4540050"/>
            <a:ext cx="451222" cy="1052701"/>
          </a:xfrm>
          <a:custGeom>
            <a:avLst/>
            <a:gdLst>
              <a:gd name="connsiteX0" fmla="*/ 0 w 451222"/>
              <a:gd name="connsiteY0" fmla="*/ 0 h 1052701"/>
              <a:gd name="connsiteX1" fmla="*/ 451222 w 451222"/>
              <a:gd name="connsiteY1" fmla="*/ 255346 h 1052701"/>
              <a:gd name="connsiteX2" fmla="*/ 0 w 451222"/>
              <a:gd name="connsiteY2" fmla="*/ 1052701 h 1052701"/>
              <a:gd name="connsiteX3" fmla="*/ 0 w 451222"/>
              <a:gd name="connsiteY3" fmla="*/ 0 h 1052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222" h="1052701">
                <a:moveTo>
                  <a:pt x="0" y="0"/>
                </a:moveTo>
                <a:lnTo>
                  <a:pt x="451222" y="255346"/>
                </a:lnTo>
                <a:lnTo>
                  <a:pt x="0" y="105270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 descr="Circle&#10;&#10;Description automatically generated with medium confidence">
            <a:extLst>
              <a:ext uri="{FF2B5EF4-FFF2-40B4-BE49-F238E27FC236}">
                <a16:creationId xmlns:a16="http://schemas.microsoft.com/office/drawing/2014/main" id="{836ED284-5BF8-49B1-BF2F-BD620D0A728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rcRect l="72161" t="100000" b="-55019"/>
          <a:stretch>
            <a:fillRect/>
          </a:stretch>
        </p:blipFill>
        <p:spPr>
          <a:xfrm rot="19829672">
            <a:off x="12079632" y="5932093"/>
            <a:ext cx="1484151" cy="1063863"/>
          </a:xfrm>
          <a:custGeom>
            <a:avLst/>
            <a:gdLst>
              <a:gd name="connsiteX0" fmla="*/ 1484151 w 1484151"/>
              <a:gd name="connsiteY0" fmla="*/ 0 h 1063863"/>
              <a:gd name="connsiteX1" fmla="*/ 882112 w 1484151"/>
              <a:gd name="connsiteY1" fmla="*/ 1063863 h 1063863"/>
              <a:gd name="connsiteX2" fmla="*/ 0 w 1484151"/>
              <a:gd name="connsiteY2" fmla="*/ 564677 h 1063863"/>
              <a:gd name="connsiteX3" fmla="*/ 319551 w 1484151"/>
              <a:gd name="connsiteY3" fmla="*/ 0 h 1063863"/>
              <a:gd name="connsiteX4" fmla="*/ 1484151 w 1484151"/>
              <a:gd name="connsiteY4" fmla="*/ 0 h 10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4151" h="1063863">
                <a:moveTo>
                  <a:pt x="1484151" y="0"/>
                </a:moveTo>
                <a:lnTo>
                  <a:pt x="882112" y="1063863"/>
                </a:lnTo>
                <a:lnTo>
                  <a:pt x="0" y="564677"/>
                </a:lnTo>
                <a:lnTo>
                  <a:pt x="319551" y="0"/>
                </a:lnTo>
                <a:lnTo>
                  <a:pt x="1484151" y="0"/>
                </a:lnTo>
                <a:close/>
              </a:path>
            </a:pathLst>
          </a:custGeom>
        </p:spPr>
      </p:pic>
      <p:pic>
        <p:nvPicPr>
          <p:cNvPr id="23" name="Picture 22" descr="Circle&#10;&#10;Description automatically generated with medium confidence">
            <a:extLst>
              <a:ext uri="{FF2B5EF4-FFF2-40B4-BE49-F238E27FC236}">
                <a16:creationId xmlns:a16="http://schemas.microsoft.com/office/drawing/2014/main" id="{AE6AEFCC-C59A-4969-BCB5-D8BD9DC31B3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rcRect l="-14656" t="23744" r="46674" b="-76664"/>
          <a:stretch>
            <a:fillRect/>
          </a:stretch>
        </p:blipFill>
        <p:spPr>
          <a:xfrm rot="19829672">
            <a:off x="7652772" y="6278533"/>
            <a:ext cx="3624222" cy="2956898"/>
          </a:xfrm>
          <a:custGeom>
            <a:avLst/>
            <a:gdLst>
              <a:gd name="connsiteX0" fmla="*/ 3624222 w 3624222"/>
              <a:gd name="connsiteY0" fmla="*/ 1474503 h 2956898"/>
              <a:gd name="connsiteX1" fmla="*/ 2785336 w 3624222"/>
              <a:gd name="connsiteY1" fmla="*/ 2956898 h 2956898"/>
              <a:gd name="connsiteX2" fmla="*/ 0 w 3624222"/>
              <a:gd name="connsiteY2" fmla="*/ 1380679 h 2956898"/>
              <a:gd name="connsiteX3" fmla="*/ 781325 w 3624222"/>
              <a:gd name="connsiteY3" fmla="*/ 0 h 2956898"/>
              <a:gd name="connsiteX4" fmla="*/ 781325 w 3624222"/>
              <a:gd name="connsiteY4" fmla="*/ 1474502 h 2956898"/>
              <a:gd name="connsiteX5" fmla="*/ 3624222 w 3624222"/>
              <a:gd name="connsiteY5" fmla="*/ 1474503 h 2956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24222" h="2956898">
                <a:moveTo>
                  <a:pt x="3624222" y="1474503"/>
                </a:moveTo>
                <a:lnTo>
                  <a:pt x="2785336" y="2956898"/>
                </a:lnTo>
                <a:lnTo>
                  <a:pt x="0" y="1380679"/>
                </a:lnTo>
                <a:lnTo>
                  <a:pt x="781325" y="0"/>
                </a:lnTo>
                <a:lnTo>
                  <a:pt x="781325" y="1474502"/>
                </a:lnTo>
                <a:lnTo>
                  <a:pt x="3624222" y="147450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2562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41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42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1" grpId="0" animBg="1"/>
          <p:bldP spid="12" grpId="0" animBg="1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1" grpId="0" animBg="1"/>
          <p:bldP spid="12" grpId="0" animBg="1"/>
          <p:bldP spid="13" grpId="0" animBg="1"/>
        </p:bldLst>
      </p:timing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FAAA2-D9F0-4DD3-A893-780D652EA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12D21B-3BAD-4646-A742-667C014183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B19284-7DA4-45CE-A0E8-2104D534C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3E3A4-4037-4797-9C71-4565C6F99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AF918C-415C-4299-9F97-D5FD12D3444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69AA2-445F-4F20-B535-CB5556EA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B339E6-E1E9-452C-A1F8-B9E86A51F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AD753B-A9D4-4EC9-8DC5-93D937E40A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28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4CE9F-D087-43D0-AE23-80035E169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69F7D-FDDD-4447-A3F0-2A10EF81D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D549B-61FA-4E7B-A6AF-CB01539DB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AF918C-415C-4299-9F97-D5FD12D3444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91E4D-74F7-4634-A937-891B6FE2B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C7E7E-4EEA-4297-B048-17BC3C84D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AD753B-A9D4-4EC9-8DC5-93D937E40A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25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21E6F8-CB17-4D39-96FF-C30B141F3E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9CA2BA-3309-4647-8E94-BE6BFCA5DF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D7510-5D22-47DB-8667-15AE5054B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AF918C-415C-4299-9F97-D5FD12D3444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1698F-76FF-46B6-903E-B774483FB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E3B05-96EB-4BDB-A776-C8D5ACD54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AD753B-A9D4-4EC9-8DC5-93D937E40A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58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04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04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8532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04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04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037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0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0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50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00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51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01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51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01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04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04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0932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04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04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9197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2" indent="0">
              <a:buNone/>
              <a:defRPr sz="2667" b="1"/>
            </a:lvl2pPr>
            <a:lvl3pPr marL="1219004" indent="0">
              <a:buNone/>
              <a:defRPr sz="2400" b="1"/>
            </a:lvl3pPr>
            <a:lvl4pPr marL="1828506" indent="0">
              <a:buNone/>
              <a:defRPr sz="2133" b="1"/>
            </a:lvl4pPr>
            <a:lvl5pPr marL="2438008" indent="0">
              <a:buNone/>
              <a:defRPr sz="2133" b="1"/>
            </a:lvl5pPr>
            <a:lvl6pPr marL="3047510" indent="0">
              <a:buNone/>
              <a:defRPr sz="2133" b="1"/>
            </a:lvl6pPr>
            <a:lvl7pPr marL="3657013" indent="0">
              <a:buNone/>
              <a:defRPr sz="2133" b="1"/>
            </a:lvl7pPr>
            <a:lvl8pPr marL="4266515" indent="0">
              <a:buNone/>
              <a:defRPr sz="2133" b="1"/>
            </a:lvl8pPr>
            <a:lvl9pPr marL="4876017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2" indent="0">
              <a:buNone/>
              <a:defRPr sz="2667" b="1"/>
            </a:lvl2pPr>
            <a:lvl3pPr marL="1219004" indent="0">
              <a:buNone/>
              <a:defRPr sz="2400" b="1"/>
            </a:lvl3pPr>
            <a:lvl4pPr marL="1828506" indent="0">
              <a:buNone/>
              <a:defRPr sz="2133" b="1"/>
            </a:lvl4pPr>
            <a:lvl5pPr marL="2438008" indent="0">
              <a:buNone/>
              <a:defRPr sz="2133" b="1"/>
            </a:lvl5pPr>
            <a:lvl6pPr marL="3047510" indent="0">
              <a:buNone/>
              <a:defRPr sz="2133" b="1"/>
            </a:lvl6pPr>
            <a:lvl7pPr marL="3657013" indent="0">
              <a:buNone/>
              <a:defRPr sz="2133" b="1"/>
            </a:lvl7pPr>
            <a:lvl8pPr marL="4266515" indent="0">
              <a:buNone/>
              <a:defRPr sz="2133" b="1"/>
            </a:lvl8pPr>
            <a:lvl9pPr marL="4876017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04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04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129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04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04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64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04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04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786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3459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02" indent="0">
              <a:buNone/>
              <a:defRPr sz="1600"/>
            </a:lvl2pPr>
            <a:lvl3pPr marL="1219004" indent="0">
              <a:buNone/>
              <a:defRPr sz="1333"/>
            </a:lvl3pPr>
            <a:lvl4pPr marL="1828506" indent="0">
              <a:buNone/>
              <a:defRPr sz="1200"/>
            </a:lvl4pPr>
            <a:lvl5pPr marL="2438008" indent="0">
              <a:buNone/>
              <a:defRPr sz="1200"/>
            </a:lvl5pPr>
            <a:lvl6pPr marL="3047510" indent="0">
              <a:buNone/>
              <a:defRPr sz="1200"/>
            </a:lvl6pPr>
            <a:lvl7pPr marL="3657013" indent="0">
              <a:buNone/>
              <a:defRPr sz="1200"/>
            </a:lvl7pPr>
            <a:lvl8pPr marL="4266515" indent="0">
              <a:buNone/>
              <a:defRPr sz="1200"/>
            </a:lvl8pPr>
            <a:lvl9pPr marL="487601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04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04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7515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02" indent="0">
              <a:buNone/>
              <a:defRPr sz="3733"/>
            </a:lvl2pPr>
            <a:lvl3pPr marL="1219004" indent="0">
              <a:buNone/>
              <a:defRPr sz="3200"/>
            </a:lvl3pPr>
            <a:lvl4pPr marL="1828506" indent="0">
              <a:buNone/>
              <a:defRPr sz="2667"/>
            </a:lvl4pPr>
            <a:lvl5pPr marL="2438008" indent="0">
              <a:buNone/>
              <a:defRPr sz="2667"/>
            </a:lvl5pPr>
            <a:lvl6pPr marL="3047510" indent="0">
              <a:buNone/>
              <a:defRPr sz="2667"/>
            </a:lvl6pPr>
            <a:lvl7pPr marL="3657013" indent="0">
              <a:buNone/>
              <a:defRPr sz="2667"/>
            </a:lvl7pPr>
            <a:lvl8pPr marL="4266515" indent="0">
              <a:buNone/>
              <a:defRPr sz="2667"/>
            </a:lvl8pPr>
            <a:lvl9pPr marL="487601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02" indent="0">
              <a:buNone/>
              <a:defRPr sz="1600"/>
            </a:lvl2pPr>
            <a:lvl3pPr marL="1219004" indent="0">
              <a:buNone/>
              <a:defRPr sz="1333"/>
            </a:lvl3pPr>
            <a:lvl4pPr marL="1828506" indent="0">
              <a:buNone/>
              <a:defRPr sz="1200"/>
            </a:lvl4pPr>
            <a:lvl5pPr marL="2438008" indent="0">
              <a:buNone/>
              <a:defRPr sz="1200"/>
            </a:lvl5pPr>
            <a:lvl6pPr marL="3047510" indent="0">
              <a:buNone/>
              <a:defRPr sz="1200"/>
            </a:lvl6pPr>
            <a:lvl7pPr marL="3657013" indent="0">
              <a:buNone/>
              <a:defRPr sz="1200"/>
            </a:lvl7pPr>
            <a:lvl8pPr marL="4266515" indent="0">
              <a:buNone/>
              <a:defRPr sz="1200"/>
            </a:lvl8pPr>
            <a:lvl9pPr marL="487601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04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04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6384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04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04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3333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04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04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0167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04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04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0838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04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04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2967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0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0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50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00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51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01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51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01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04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04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0068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04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04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4913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2" indent="0">
              <a:buNone/>
              <a:defRPr sz="2667" b="1"/>
            </a:lvl2pPr>
            <a:lvl3pPr marL="1219004" indent="0">
              <a:buNone/>
              <a:defRPr sz="2400" b="1"/>
            </a:lvl3pPr>
            <a:lvl4pPr marL="1828506" indent="0">
              <a:buNone/>
              <a:defRPr sz="2133" b="1"/>
            </a:lvl4pPr>
            <a:lvl5pPr marL="2438008" indent="0">
              <a:buNone/>
              <a:defRPr sz="2133" b="1"/>
            </a:lvl5pPr>
            <a:lvl6pPr marL="3047510" indent="0">
              <a:buNone/>
              <a:defRPr sz="2133" b="1"/>
            </a:lvl6pPr>
            <a:lvl7pPr marL="3657013" indent="0">
              <a:buNone/>
              <a:defRPr sz="2133" b="1"/>
            </a:lvl7pPr>
            <a:lvl8pPr marL="4266515" indent="0">
              <a:buNone/>
              <a:defRPr sz="2133" b="1"/>
            </a:lvl8pPr>
            <a:lvl9pPr marL="4876017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2" indent="0">
              <a:buNone/>
              <a:defRPr sz="2667" b="1"/>
            </a:lvl2pPr>
            <a:lvl3pPr marL="1219004" indent="0">
              <a:buNone/>
              <a:defRPr sz="2400" b="1"/>
            </a:lvl3pPr>
            <a:lvl4pPr marL="1828506" indent="0">
              <a:buNone/>
              <a:defRPr sz="2133" b="1"/>
            </a:lvl4pPr>
            <a:lvl5pPr marL="2438008" indent="0">
              <a:buNone/>
              <a:defRPr sz="2133" b="1"/>
            </a:lvl5pPr>
            <a:lvl6pPr marL="3047510" indent="0">
              <a:buNone/>
              <a:defRPr sz="2133" b="1"/>
            </a:lvl6pPr>
            <a:lvl7pPr marL="3657013" indent="0">
              <a:buNone/>
              <a:defRPr sz="2133" b="1"/>
            </a:lvl7pPr>
            <a:lvl8pPr marL="4266515" indent="0">
              <a:buNone/>
              <a:defRPr sz="2133" b="1"/>
            </a:lvl8pPr>
            <a:lvl9pPr marL="4876017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04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04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3795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04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04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904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1F02B5-E222-4A1C-AF05-0507E87B74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15942" y="229278"/>
            <a:ext cx="3738085" cy="1064767"/>
          </a:xfrm>
          <a:prstGeom prst="rect">
            <a:avLst/>
          </a:prstGeom>
        </p:spPr>
      </p:pic>
      <p:cxnSp>
        <p:nvCxnSpPr>
          <p:cNvPr id="11" name="97">
            <a:extLst>
              <a:ext uri="{FF2B5EF4-FFF2-40B4-BE49-F238E27FC236}">
                <a16:creationId xmlns:a16="http://schemas.microsoft.com/office/drawing/2014/main" id="{23EAD84B-CA07-4073-9A80-75CD5791E056}"/>
              </a:ext>
            </a:extLst>
          </p:cNvPr>
          <p:cNvCxnSpPr>
            <a:cxnSpLocks/>
          </p:cNvCxnSpPr>
          <p:nvPr userDrawn="1"/>
        </p:nvCxnSpPr>
        <p:spPr>
          <a:xfrm>
            <a:off x="336892" y="683105"/>
            <a:ext cx="394168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01">
            <a:extLst>
              <a:ext uri="{FF2B5EF4-FFF2-40B4-BE49-F238E27FC236}">
                <a16:creationId xmlns:a16="http://schemas.microsoft.com/office/drawing/2014/main" id="{A51429CE-22C6-436F-BB4F-BDE6E1C14ABE}"/>
              </a:ext>
            </a:extLst>
          </p:cNvPr>
          <p:cNvCxnSpPr>
            <a:cxnSpLocks/>
          </p:cNvCxnSpPr>
          <p:nvPr userDrawn="1"/>
        </p:nvCxnSpPr>
        <p:spPr>
          <a:xfrm>
            <a:off x="336892" y="740294"/>
            <a:ext cx="3945093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97">
            <a:extLst>
              <a:ext uri="{FF2B5EF4-FFF2-40B4-BE49-F238E27FC236}">
                <a16:creationId xmlns:a16="http://schemas.microsoft.com/office/drawing/2014/main" id="{76F5E8FB-E764-4C8A-97D5-BC0EDF6FFBE8}"/>
              </a:ext>
            </a:extLst>
          </p:cNvPr>
          <p:cNvCxnSpPr>
            <a:cxnSpLocks/>
          </p:cNvCxnSpPr>
          <p:nvPr userDrawn="1"/>
        </p:nvCxnSpPr>
        <p:spPr>
          <a:xfrm>
            <a:off x="7892174" y="683105"/>
            <a:ext cx="394168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101">
            <a:extLst>
              <a:ext uri="{FF2B5EF4-FFF2-40B4-BE49-F238E27FC236}">
                <a16:creationId xmlns:a16="http://schemas.microsoft.com/office/drawing/2014/main" id="{DA75C233-071E-4117-9D66-8A70A58EA5C1}"/>
              </a:ext>
            </a:extLst>
          </p:cNvPr>
          <p:cNvCxnSpPr>
            <a:cxnSpLocks/>
          </p:cNvCxnSpPr>
          <p:nvPr userDrawn="1"/>
        </p:nvCxnSpPr>
        <p:spPr>
          <a:xfrm>
            <a:off x="7892174" y="740294"/>
            <a:ext cx="3945093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907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04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04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8033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02" indent="0">
              <a:buNone/>
              <a:defRPr sz="1600"/>
            </a:lvl2pPr>
            <a:lvl3pPr marL="1219004" indent="0">
              <a:buNone/>
              <a:defRPr sz="1333"/>
            </a:lvl3pPr>
            <a:lvl4pPr marL="1828506" indent="0">
              <a:buNone/>
              <a:defRPr sz="1200"/>
            </a:lvl4pPr>
            <a:lvl5pPr marL="2438008" indent="0">
              <a:buNone/>
              <a:defRPr sz="1200"/>
            </a:lvl5pPr>
            <a:lvl6pPr marL="3047510" indent="0">
              <a:buNone/>
              <a:defRPr sz="1200"/>
            </a:lvl6pPr>
            <a:lvl7pPr marL="3657013" indent="0">
              <a:buNone/>
              <a:defRPr sz="1200"/>
            </a:lvl7pPr>
            <a:lvl8pPr marL="4266515" indent="0">
              <a:buNone/>
              <a:defRPr sz="1200"/>
            </a:lvl8pPr>
            <a:lvl9pPr marL="487601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04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04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7020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02" indent="0">
              <a:buNone/>
              <a:defRPr sz="3733"/>
            </a:lvl2pPr>
            <a:lvl3pPr marL="1219004" indent="0">
              <a:buNone/>
              <a:defRPr sz="3200"/>
            </a:lvl3pPr>
            <a:lvl4pPr marL="1828506" indent="0">
              <a:buNone/>
              <a:defRPr sz="2667"/>
            </a:lvl4pPr>
            <a:lvl5pPr marL="2438008" indent="0">
              <a:buNone/>
              <a:defRPr sz="2667"/>
            </a:lvl5pPr>
            <a:lvl6pPr marL="3047510" indent="0">
              <a:buNone/>
              <a:defRPr sz="2667"/>
            </a:lvl6pPr>
            <a:lvl7pPr marL="3657013" indent="0">
              <a:buNone/>
              <a:defRPr sz="2667"/>
            </a:lvl7pPr>
            <a:lvl8pPr marL="4266515" indent="0">
              <a:buNone/>
              <a:defRPr sz="2667"/>
            </a:lvl8pPr>
            <a:lvl9pPr marL="487601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02" indent="0">
              <a:buNone/>
              <a:defRPr sz="1600"/>
            </a:lvl2pPr>
            <a:lvl3pPr marL="1219004" indent="0">
              <a:buNone/>
              <a:defRPr sz="1333"/>
            </a:lvl3pPr>
            <a:lvl4pPr marL="1828506" indent="0">
              <a:buNone/>
              <a:defRPr sz="1200"/>
            </a:lvl4pPr>
            <a:lvl5pPr marL="2438008" indent="0">
              <a:buNone/>
              <a:defRPr sz="1200"/>
            </a:lvl5pPr>
            <a:lvl6pPr marL="3047510" indent="0">
              <a:buNone/>
              <a:defRPr sz="1200"/>
            </a:lvl6pPr>
            <a:lvl7pPr marL="3657013" indent="0">
              <a:buNone/>
              <a:defRPr sz="1200"/>
            </a:lvl7pPr>
            <a:lvl8pPr marL="4266515" indent="0">
              <a:buNone/>
              <a:defRPr sz="1200"/>
            </a:lvl8pPr>
            <a:lvl9pPr marL="487601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04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04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148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04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04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2930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04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04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505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04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04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093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04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04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4166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0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0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50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00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51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01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51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01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04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04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0599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04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04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7485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2" indent="0">
              <a:buNone/>
              <a:defRPr sz="2667" b="1"/>
            </a:lvl2pPr>
            <a:lvl3pPr marL="1219004" indent="0">
              <a:buNone/>
              <a:defRPr sz="2400" b="1"/>
            </a:lvl3pPr>
            <a:lvl4pPr marL="1828506" indent="0">
              <a:buNone/>
              <a:defRPr sz="2133" b="1"/>
            </a:lvl4pPr>
            <a:lvl5pPr marL="2438008" indent="0">
              <a:buNone/>
              <a:defRPr sz="2133" b="1"/>
            </a:lvl5pPr>
            <a:lvl6pPr marL="3047510" indent="0">
              <a:buNone/>
              <a:defRPr sz="2133" b="1"/>
            </a:lvl6pPr>
            <a:lvl7pPr marL="3657013" indent="0">
              <a:buNone/>
              <a:defRPr sz="2133" b="1"/>
            </a:lvl7pPr>
            <a:lvl8pPr marL="4266515" indent="0">
              <a:buNone/>
              <a:defRPr sz="2133" b="1"/>
            </a:lvl8pPr>
            <a:lvl9pPr marL="4876017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2" indent="0">
              <a:buNone/>
              <a:defRPr sz="2667" b="1"/>
            </a:lvl2pPr>
            <a:lvl3pPr marL="1219004" indent="0">
              <a:buNone/>
              <a:defRPr sz="2400" b="1"/>
            </a:lvl3pPr>
            <a:lvl4pPr marL="1828506" indent="0">
              <a:buNone/>
              <a:defRPr sz="2133" b="1"/>
            </a:lvl4pPr>
            <a:lvl5pPr marL="2438008" indent="0">
              <a:buNone/>
              <a:defRPr sz="2133" b="1"/>
            </a:lvl5pPr>
            <a:lvl6pPr marL="3047510" indent="0">
              <a:buNone/>
              <a:defRPr sz="2133" b="1"/>
            </a:lvl6pPr>
            <a:lvl7pPr marL="3657013" indent="0">
              <a:buNone/>
              <a:defRPr sz="2133" b="1"/>
            </a:lvl7pPr>
            <a:lvl8pPr marL="4266515" indent="0">
              <a:buNone/>
              <a:defRPr sz="2133" b="1"/>
            </a:lvl8pPr>
            <a:lvl9pPr marL="4876017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04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04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933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71F72E4D-414F-41BC-8499-F6D1BB041E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77430" y="3454895"/>
            <a:ext cx="1767993" cy="2133785"/>
          </a:xfrm>
          <a:prstGeom prst="rect">
            <a:avLst/>
          </a:prstGeom>
        </p:spPr>
      </p:pic>
      <p:sp>
        <p:nvSpPr>
          <p:cNvPr id="8" name="21">
            <a:extLst>
              <a:ext uri="{FF2B5EF4-FFF2-40B4-BE49-F238E27FC236}">
                <a16:creationId xmlns:a16="http://schemas.microsoft.com/office/drawing/2014/main" id="{53EF5745-5E26-4FFA-AAB4-DD5EFADB8AAA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grpSp>
        <p:nvGrpSpPr>
          <p:cNvPr id="38" name="90">
            <a:extLst>
              <a:ext uri="{FF2B5EF4-FFF2-40B4-BE49-F238E27FC236}">
                <a16:creationId xmlns:a16="http://schemas.microsoft.com/office/drawing/2014/main" id="{ABAE38F5-1B92-46B2-A177-05FD01B2F60B}"/>
              </a:ext>
            </a:extLst>
          </p:cNvPr>
          <p:cNvGrpSpPr/>
          <p:nvPr userDrawn="1"/>
        </p:nvGrpSpPr>
        <p:grpSpPr>
          <a:xfrm>
            <a:off x="9642732" y="5004862"/>
            <a:ext cx="2308359" cy="1447795"/>
            <a:chOff x="594424" y="1153191"/>
            <a:chExt cx="2605976" cy="1634460"/>
          </a:xfrm>
        </p:grpSpPr>
        <p:sp>
          <p:nvSpPr>
            <p:cNvPr id="39" name="81">
              <a:extLst>
                <a:ext uri="{FF2B5EF4-FFF2-40B4-BE49-F238E27FC236}">
                  <a16:creationId xmlns:a16="http://schemas.microsoft.com/office/drawing/2014/main" id="{963298A1-848A-4AD1-9D91-A4DC5AF4A7B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40" name="82">
              <a:extLst>
                <a:ext uri="{FF2B5EF4-FFF2-40B4-BE49-F238E27FC236}">
                  <a16:creationId xmlns:a16="http://schemas.microsoft.com/office/drawing/2014/main" id="{08A817D2-0373-4595-AEB3-00DB0D1356FF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</p:grpSp>
      <p:sp>
        <p:nvSpPr>
          <p:cNvPr id="41" name="PHẠM DUYÊN">
            <a:extLst>
              <a:ext uri="{FF2B5EF4-FFF2-40B4-BE49-F238E27FC236}">
                <a16:creationId xmlns:a16="http://schemas.microsoft.com/office/drawing/2014/main" id="{0B06B5E6-CCA4-455C-8946-D29B2160D983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5A1F4A-98BC-4E21-9CE2-2060E32BA6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7374" y="316523"/>
            <a:ext cx="9443522" cy="60233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F38C2E-56F5-4C08-B20A-6FC8B40735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4271" y="405831"/>
            <a:ext cx="899758" cy="907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035582-D0BD-4456-92B0-9356853A52B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56482" y="4856472"/>
            <a:ext cx="621846" cy="6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4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04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04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3724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04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04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0495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02" indent="0">
              <a:buNone/>
              <a:defRPr sz="1600"/>
            </a:lvl2pPr>
            <a:lvl3pPr marL="1219004" indent="0">
              <a:buNone/>
              <a:defRPr sz="1333"/>
            </a:lvl3pPr>
            <a:lvl4pPr marL="1828506" indent="0">
              <a:buNone/>
              <a:defRPr sz="1200"/>
            </a:lvl4pPr>
            <a:lvl5pPr marL="2438008" indent="0">
              <a:buNone/>
              <a:defRPr sz="1200"/>
            </a:lvl5pPr>
            <a:lvl6pPr marL="3047510" indent="0">
              <a:buNone/>
              <a:defRPr sz="1200"/>
            </a:lvl6pPr>
            <a:lvl7pPr marL="3657013" indent="0">
              <a:buNone/>
              <a:defRPr sz="1200"/>
            </a:lvl7pPr>
            <a:lvl8pPr marL="4266515" indent="0">
              <a:buNone/>
              <a:defRPr sz="1200"/>
            </a:lvl8pPr>
            <a:lvl9pPr marL="487601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04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04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085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02" indent="0">
              <a:buNone/>
              <a:defRPr sz="3733"/>
            </a:lvl2pPr>
            <a:lvl3pPr marL="1219004" indent="0">
              <a:buNone/>
              <a:defRPr sz="3200"/>
            </a:lvl3pPr>
            <a:lvl4pPr marL="1828506" indent="0">
              <a:buNone/>
              <a:defRPr sz="2667"/>
            </a:lvl4pPr>
            <a:lvl5pPr marL="2438008" indent="0">
              <a:buNone/>
              <a:defRPr sz="2667"/>
            </a:lvl5pPr>
            <a:lvl6pPr marL="3047510" indent="0">
              <a:buNone/>
              <a:defRPr sz="2667"/>
            </a:lvl6pPr>
            <a:lvl7pPr marL="3657013" indent="0">
              <a:buNone/>
              <a:defRPr sz="2667"/>
            </a:lvl7pPr>
            <a:lvl8pPr marL="4266515" indent="0">
              <a:buNone/>
              <a:defRPr sz="2667"/>
            </a:lvl8pPr>
            <a:lvl9pPr marL="487601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02" indent="0">
              <a:buNone/>
              <a:defRPr sz="1600"/>
            </a:lvl2pPr>
            <a:lvl3pPr marL="1219004" indent="0">
              <a:buNone/>
              <a:defRPr sz="1333"/>
            </a:lvl3pPr>
            <a:lvl4pPr marL="1828506" indent="0">
              <a:buNone/>
              <a:defRPr sz="1200"/>
            </a:lvl4pPr>
            <a:lvl5pPr marL="2438008" indent="0">
              <a:buNone/>
              <a:defRPr sz="1200"/>
            </a:lvl5pPr>
            <a:lvl6pPr marL="3047510" indent="0">
              <a:buNone/>
              <a:defRPr sz="1200"/>
            </a:lvl6pPr>
            <a:lvl7pPr marL="3657013" indent="0">
              <a:buNone/>
              <a:defRPr sz="1200"/>
            </a:lvl7pPr>
            <a:lvl8pPr marL="4266515" indent="0">
              <a:buNone/>
              <a:defRPr sz="1200"/>
            </a:lvl8pPr>
            <a:lvl9pPr marL="487601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04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04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8856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04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04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3126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004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0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004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8477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C07E2-0A8E-49A0-8D58-28E8B6A326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A9D11-55F8-411A-B53A-0F5A954607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3958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C07E2-0A8E-49A0-8D58-28E8B6A326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A9D11-55F8-411A-B53A-0F5A954607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6356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C07E2-0A8E-49A0-8D58-28E8B6A326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A9D11-55F8-411A-B53A-0F5A954607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2828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C07E2-0A8E-49A0-8D58-28E8B6A326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A9D11-55F8-411A-B53A-0F5A954607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453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90416-0CCA-44DA-B1DC-D22401BD5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33592-7E46-417A-BF3A-4007B8FF32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EE41B1-5EA8-4111-A6D3-02FC8C570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094C3-6BF5-4A70-AF11-B06FB7353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AF918C-415C-4299-9F97-D5FD12D3444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DA3FE6-65E1-4DC4-99AE-599BCD99A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9B1D4C-F4FB-43F4-AB2F-3942B14FF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AD753B-A9D4-4EC9-8DC5-93D937E40A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9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C07E2-0A8E-49A0-8D58-28E8B6A326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A9D11-55F8-411A-B53A-0F5A954607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2200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C07E2-0A8E-49A0-8D58-28E8B6A326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A9D11-55F8-411A-B53A-0F5A954607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1999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C07E2-0A8E-49A0-8D58-28E8B6A326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A9D11-55F8-411A-B53A-0F5A954607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7742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C07E2-0A8E-49A0-8D58-28E8B6A326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A9D11-55F8-411A-B53A-0F5A954607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7563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C07E2-0A8E-49A0-8D58-28E8B6A326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A9D11-55F8-411A-B53A-0F5A954607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1648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C07E2-0A8E-49A0-8D58-28E8B6A326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A9D11-55F8-411A-B53A-0F5A954607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8774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C07E2-0A8E-49A0-8D58-28E8B6A326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A9D11-55F8-411A-B53A-0F5A954607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8903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6E1C3B-89B7-4C15-BF11-7AF1F838B3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9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7DAA0B-7DB3-43F4-A7E7-8E92AB067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28239F-9A2E-4432-ABD8-8BBC2D7CDA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5069" y="1612600"/>
            <a:ext cx="10687214" cy="3145809"/>
          </a:xfrm>
          <a:prstGeom prst="rect">
            <a:avLst/>
          </a:prstGeom>
        </p:spPr>
      </p:pic>
      <p:grpSp>
        <p:nvGrpSpPr>
          <p:cNvPr id="4" name="1">
            <a:extLst>
              <a:ext uri="{FF2B5EF4-FFF2-40B4-BE49-F238E27FC236}">
                <a16:creationId xmlns:a16="http://schemas.microsoft.com/office/drawing/2014/main" id="{32EED100-FCC6-4FF3-B782-F0723724E4CB}"/>
              </a:ext>
            </a:extLst>
          </p:cNvPr>
          <p:cNvGrpSpPr/>
          <p:nvPr userDrawn="1"/>
        </p:nvGrpSpPr>
        <p:grpSpPr>
          <a:xfrm>
            <a:off x="563668" y="827091"/>
            <a:ext cx="5329624" cy="5203817"/>
            <a:chOff x="-1024350" y="370345"/>
            <a:chExt cx="6644500" cy="648765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42DC279-21C3-4C8D-B540-BA1C90C60C29}"/>
                </a:ext>
              </a:extLst>
            </p:cNvPr>
            <p:cNvSpPr/>
            <p:nvPr/>
          </p:nvSpPr>
          <p:spPr>
            <a:xfrm>
              <a:off x="-608980" y="370345"/>
              <a:ext cx="5873432" cy="5873432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2D4366E-9B56-49D6-8C4D-2FB1781AA199}"/>
                </a:ext>
              </a:extLst>
            </p:cNvPr>
            <p:cNvSpPr/>
            <p:nvPr/>
          </p:nvSpPr>
          <p:spPr>
            <a:xfrm>
              <a:off x="-1024350" y="984568"/>
              <a:ext cx="5873432" cy="5873432"/>
            </a:xfrm>
            <a:prstGeom prst="ellipse">
              <a:avLst/>
            </a:prstGeom>
            <a:noFill/>
            <a:ln>
              <a:solidFill>
                <a:srgbClr val="FEBF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endParaRPr>
            </a:p>
          </p:txBody>
        </p:sp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C0A319D8-B0E1-4168-AA46-E5855F2729AE}"/>
                </a:ext>
              </a:extLst>
            </p:cNvPr>
            <p:cNvSpPr/>
            <p:nvPr/>
          </p:nvSpPr>
          <p:spPr>
            <a:xfrm>
              <a:off x="-253282" y="711399"/>
              <a:ext cx="5162036" cy="5162034"/>
            </a:xfrm>
            <a:prstGeom prst="ellipse">
              <a:avLst/>
            </a:prstGeom>
            <a:solidFill>
              <a:srgbClr val="9BE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59231DD-1322-4C93-B8E0-30AEF5250C36}"/>
                </a:ext>
              </a:extLst>
            </p:cNvPr>
            <p:cNvSpPr/>
            <p:nvPr/>
          </p:nvSpPr>
          <p:spPr>
            <a:xfrm>
              <a:off x="3564590" y="3689816"/>
              <a:ext cx="2055560" cy="2055559"/>
            </a:xfrm>
            <a:prstGeom prst="ellipse">
              <a:avLst/>
            </a:prstGeom>
            <a:solidFill>
              <a:srgbClr val="FEBF07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F8EFED0-D127-4B9C-8C68-72AC02C4CF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51758" y="1387982"/>
            <a:ext cx="3601308" cy="356586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4710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364F66-B330-45D9-9FF3-FECDD316C3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43E17-171A-4921-837F-B002B798C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DF7C6-0A52-4EF9-9116-D69D7F85C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F1C3AC-AB7E-4FFD-BAFE-E37887D6F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505F02-AC00-4E75-BE28-A5F08C7768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8C9C6A-CF2B-47F9-80B8-576852036A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974442-75AA-4FDA-8B00-38F929BDF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AF918C-415C-4299-9F97-D5FD12D3444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B112F9-7649-4726-98FE-6B30FDB5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9556CE-DAD4-44A5-8F7E-6BD5F461E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AD753B-A9D4-4EC9-8DC5-93D937E40A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75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BF0339-F33C-49D4-828C-34D29CC68D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  <p:sp>
        <p:nvSpPr>
          <p:cNvPr id="7" name="9">
            <a:extLst>
              <a:ext uri="{FF2B5EF4-FFF2-40B4-BE49-F238E27FC236}">
                <a16:creationId xmlns:a16="http://schemas.microsoft.com/office/drawing/2014/main" id="{BAA50BD4-55AC-4F33-890A-729EE2AD2467}"/>
              </a:ext>
            </a:extLst>
          </p:cNvPr>
          <p:cNvSpPr/>
          <p:nvPr userDrawn="1"/>
        </p:nvSpPr>
        <p:spPr>
          <a:xfrm>
            <a:off x="495300" y="782291"/>
            <a:ext cx="11201400" cy="227194"/>
          </a:xfrm>
          <a:prstGeom prst="trapezoid">
            <a:avLst>
              <a:gd name="adj" fmla="val 47920"/>
            </a:avLst>
          </a:prstGeom>
          <a:solidFill>
            <a:srgbClr val="B8CCD5"/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9491F5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75B021-21CA-43A5-992E-B0FE6EC9CD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300" y="100484"/>
            <a:ext cx="4087210" cy="10647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A3468A-B01D-4D79-9148-E049B0AB07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35819" y="226142"/>
            <a:ext cx="868748" cy="763678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988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64E9D-3143-4ADF-91ED-31FCA4814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477072-53A9-44F9-A7AF-7AE4C58FD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AF918C-415C-4299-9F97-D5FD12D3444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5FDBB7-C84A-4E87-8E58-8B8EE8A5A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9387A0-B2E0-4BE9-95B6-5737A2BC6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AD753B-A9D4-4EC9-8DC5-93D937E40A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40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CECB1C-A006-436F-8278-8583514CD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AF918C-415C-4299-9F97-D5FD12D3444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41B71B-4A29-4790-879A-EF55D6952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9B72B-086E-4108-BB2C-6A06B5CF5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AD753B-A9D4-4EC9-8DC5-93D937E40A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60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54E88-1621-45AC-9326-520B1E4BA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59699-674A-48B4-BF1A-A007A3BC9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322A5-9EE7-42D3-9A09-9D095F58E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BAF5CD-C602-4B32-93AF-B20CBF609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AF918C-415C-4299-9F97-D5FD12D3444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DB590-7050-4477-B834-B10DAB052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73B764-48A0-4DFB-BEE5-48A5A756A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AD753B-A9D4-4EC9-8DC5-93D937E40A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94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35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267DDF44-90CA-4CA8-8940-4326E5B71CE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CCF764-E5F8-4985-8CA5-6B44000F3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621B5-79FC-4B38-86F6-37FFD3F28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4906C-6B6D-457A-9B0D-D0E3FF697B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AF918C-415C-4299-9F97-D5FD12D3444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B0A12-9D9C-4C2E-BD38-CA115F9EC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EC5B7-FBD3-4184-A73A-C0916646E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AD753B-A9D4-4EC9-8DC5-93D937E40A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31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04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04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190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1219004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26" indent="-457126" algn="l" defTabSz="1219004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441" indent="-380938" algn="l" defTabSz="1219004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755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57" indent="-304751" algn="l" defTabSz="1219004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759" indent="-304751" algn="l" defTabSz="1219004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262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4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266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768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2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04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06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08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10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13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15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17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04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04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89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1219004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26" indent="-457126" algn="l" defTabSz="1219004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441" indent="-380938" algn="l" defTabSz="1219004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755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57" indent="-304751" algn="l" defTabSz="1219004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759" indent="-304751" algn="l" defTabSz="1219004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262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4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266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768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2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04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06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08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10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13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15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17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04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4/4/2022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04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531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1219004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26" indent="-457126" algn="l" defTabSz="1219004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441" indent="-380938" algn="l" defTabSz="1219004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755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57" indent="-304751" algn="l" defTabSz="1219004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759" indent="-304751" algn="l" defTabSz="1219004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262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4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266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768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2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04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06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08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10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13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15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17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C07E2-0A8E-49A0-8D58-28E8B6A326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A9D11-55F8-411A-B53A-0F5A954607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6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rainbow-png" TargetMode="External"/><Relationship Id="rId7" Type="http://schemas.openxmlformats.org/officeDocument/2006/relationships/image" Target="../media/image2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rainbow-png" TargetMode="External"/><Relationship Id="rId7" Type="http://schemas.openxmlformats.org/officeDocument/2006/relationships/image" Target="../media/image2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rainbow-png" TargetMode="External"/><Relationship Id="rId7" Type="http://schemas.openxmlformats.org/officeDocument/2006/relationships/image" Target="../media/image2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F34341-1709-4E92-AAB7-8D9A3319897D}"/>
              </a:ext>
            </a:extLst>
          </p:cNvPr>
          <p:cNvSpPr txBox="1"/>
          <p:nvPr/>
        </p:nvSpPr>
        <p:spPr>
          <a:xfrm>
            <a:off x="5161139" y="5120633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733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TIẾT 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7676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72533" y="-25400"/>
            <a:ext cx="11277600" cy="1625600"/>
          </a:xfrm>
          <a:prstGeom prst="rect">
            <a:avLst/>
          </a:prstGeom>
        </p:spPr>
        <p:txBody>
          <a:bodyPr vert="horz" lIns="121740" tIns="60872" rIns="121740" bIns="60872" rtlCol="0" anchor="ctr">
            <a:normAutofit/>
          </a:bodyPr>
          <a:lstStyle>
            <a:lvl1pPr algn="ctr" defTabSz="91305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7378"/>
            <a:r>
              <a:rPr lang="en-US" sz="5333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Màu lam đám mây</a:t>
            </a:r>
            <a:endParaRPr lang="en-US" sz="5333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AutoShape 2" descr="Cá Vàng - Những Vấn đề Cần Lưu ý để Chăm Sóc Tốt Cho Cá Vàng Trong Quá  Trình Nuôi - Báo Khuyến Nông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004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4" name="Picture 2" descr="Tại sao có mây trắng lẫn mây đen trên bầu trời - BYTU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1692804"/>
            <a:ext cx="7183967" cy="448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92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72533" y="-25400"/>
            <a:ext cx="11277600" cy="1625600"/>
          </a:xfrm>
          <a:prstGeom prst="rect">
            <a:avLst/>
          </a:prstGeom>
        </p:spPr>
        <p:txBody>
          <a:bodyPr vert="horz" lIns="121740" tIns="60872" rIns="121740" bIns="60872" rtlCol="0" anchor="ctr">
            <a:normAutofit/>
          </a:bodyPr>
          <a:lstStyle>
            <a:lvl1pPr algn="ctr" defTabSz="91305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7378"/>
            <a:r>
              <a:rPr lang="en-US" sz="5333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Màu chàm áo mẹ</a:t>
            </a:r>
            <a:endParaRPr lang="en-US" sz="5333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AutoShape 2" descr="Cá Vàng - Những Vấn đề Cần Lưu ý để Chăm Sóc Tốt Cho Cá Vàng Trong Quá  Trình Nuôi - Báo Khuyến Nông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004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8" name="Picture 2" descr="Độc đáo nghề nhuộm vải chàm lên màu xanh ngọc của người Cao Bằ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1671834"/>
            <a:ext cx="7167336" cy="470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27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72533" y="-25400"/>
            <a:ext cx="11277600" cy="1625600"/>
          </a:xfrm>
          <a:prstGeom prst="rect">
            <a:avLst/>
          </a:prstGeom>
        </p:spPr>
        <p:txBody>
          <a:bodyPr vert="horz" lIns="121740" tIns="60872" rIns="121740" bIns="60872" rtlCol="0" anchor="ctr">
            <a:normAutofit/>
          </a:bodyPr>
          <a:lstStyle>
            <a:lvl1pPr algn="ctr" defTabSz="91305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7378"/>
            <a:r>
              <a:rPr lang="en-US" sz="5333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Màu tím hoa sim</a:t>
            </a:r>
            <a:endParaRPr lang="en-US" sz="5333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AutoShape 2" descr="Cá Vàng - Những Vấn đề Cần Lưu ý để Chăm Sóc Tốt Cho Cá Vàng Trong Quá  Trình Nuôi - Báo Khuyến Nông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004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122" name="Picture 2" descr="Tản mạn Hoa Sim Tím hay, những bài viết nói về cây sim quê ta | IINI Bl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33" y="1905000"/>
            <a:ext cx="5520267" cy="414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ây hoa sim tím giống. Trồng chủ yếu trong khu sinh thái du lịch, công  viên, trong sân vườn,... Cây cho hoa tím đẹp và lãng mạn nên đượ… | Loài ho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81"/>
          <a:stretch/>
        </p:blipFill>
        <p:spPr bwMode="auto">
          <a:xfrm>
            <a:off x="5850467" y="1877907"/>
            <a:ext cx="6341533" cy="416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0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6F6B7F6-5D3A-4C19-B69C-C1F470487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184" y="1316114"/>
            <a:ext cx="9895632" cy="4989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1">
            <a:extLst>
              <a:ext uri="{FF2B5EF4-FFF2-40B4-BE49-F238E27FC236}">
                <a16:creationId xmlns:a16="http://schemas.microsoft.com/office/drawing/2014/main" id="{1E51AA76-D3AE-49E8-9922-3ECE0EE39C18}"/>
              </a:ext>
            </a:extLst>
          </p:cNvPr>
          <p:cNvSpPr/>
          <p:nvPr/>
        </p:nvSpPr>
        <p:spPr>
          <a:xfrm>
            <a:off x="0" y="1191436"/>
            <a:ext cx="12192000" cy="5666564"/>
          </a:xfrm>
          <a:prstGeom prst="rect">
            <a:avLst/>
          </a:prstGeom>
          <a:solidFill>
            <a:schemeClr val="bg1">
              <a:alpha val="87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2006D1-E7EF-4103-8D30-5AEB2B53B4DD}"/>
              </a:ext>
            </a:extLst>
          </p:cNvPr>
          <p:cNvSpPr txBox="1"/>
          <p:nvPr/>
        </p:nvSpPr>
        <p:spPr>
          <a:xfrm>
            <a:off x="3074042" y="552319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67360A8-4377-42D0-8738-B551CA97ADEE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F0365AB-FC42-48F5-90AB-2258FF6E6DCC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0840238-5162-4E4B-8FF3-4FDA082B0E8B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.VnArial" panose="020B7200000000000000" pitchFamily="34" charset="0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8" name="8">
            <a:extLst>
              <a:ext uri="{FF2B5EF4-FFF2-40B4-BE49-F238E27FC236}">
                <a16:creationId xmlns:a16="http://schemas.microsoft.com/office/drawing/2014/main" id="{4C7EBB1F-6091-4279-84D1-FD57338A4FEF}"/>
              </a:ext>
            </a:extLst>
          </p:cNvPr>
          <p:cNvSpPr/>
          <p:nvPr/>
        </p:nvSpPr>
        <p:spPr>
          <a:xfrm>
            <a:off x="1003781" y="372070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270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E35410-CC69-4A21-87F2-9B0A4DE4787E}"/>
              </a:ext>
            </a:extLst>
          </p:cNvPr>
          <p:cNvSpPr/>
          <p:nvPr/>
        </p:nvSpPr>
        <p:spPr>
          <a:xfrm>
            <a:off x="1298789" y="1343740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mưa lại nắng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có cầu vồng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 màu tươi thắm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mừng vui tr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7A6B24-EF39-45CA-A601-45AFDB58A20D}"/>
              </a:ext>
            </a:extLst>
          </p:cNvPr>
          <p:cNvSpPr/>
          <p:nvPr/>
        </p:nvSpPr>
        <p:spPr>
          <a:xfrm>
            <a:off x="7279604" y="1343739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 đỏ mặt trời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 cam đu đủ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 vàng cá bơi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 kia màu lá.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39837B-7F9E-4620-996E-BFF74421C2FA}"/>
              </a:ext>
            </a:extLst>
          </p:cNvPr>
          <p:cNvSpPr/>
          <p:nvPr/>
        </p:nvSpPr>
        <p:spPr>
          <a:xfrm>
            <a:off x="1298789" y="4072161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sim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5CADC37-EE2F-4782-B3D9-69A88850F5ED}"/>
              </a:ext>
            </a:extLst>
          </p:cNvPr>
          <p:cNvSpPr/>
          <p:nvPr/>
        </p:nvSpPr>
        <p:spPr>
          <a:xfrm>
            <a:off x="7279603" y="4070270"/>
            <a:ext cx="458977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vồng ẩn hiện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 lại tan mau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trời bừng tỉnh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cơn mưa rào.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	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Ngọc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Hà</a:t>
            </a:r>
            <a:endParaRPr kumimoji="0" lang="zh-CN" alt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9434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8" grpId="0"/>
      <p:bldP spid="16" grpId="0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0">
            <a:extLst>
              <a:ext uri="{FF2B5EF4-FFF2-40B4-BE49-F238E27FC236}">
                <a16:creationId xmlns:a16="http://schemas.microsoft.com/office/drawing/2014/main" id="{101B2AA1-7DFF-44D1-8C29-44EF579D3135}"/>
              </a:ext>
            </a:extLst>
          </p:cNvPr>
          <p:cNvSpPr/>
          <p:nvPr/>
        </p:nvSpPr>
        <p:spPr>
          <a:xfrm>
            <a:off x="3769132" y="5472311"/>
            <a:ext cx="4668065" cy="122244"/>
          </a:xfrm>
          <a:prstGeom prst="rect">
            <a:avLst/>
          </a:prstGeom>
          <a:solidFill>
            <a:srgbClr val="BCD85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A246BA2-6BE1-4B5C-8354-3D7C1CA90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417" y="495300"/>
            <a:ext cx="4249280" cy="3548180"/>
          </a:xfrm>
          <a:prstGeom prst="rect">
            <a:avLst/>
          </a:prstGeom>
        </p:spPr>
      </p:pic>
      <p:sp>
        <p:nvSpPr>
          <p:cNvPr id="21" name="6">
            <a:extLst>
              <a:ext uri="{FF2B5EF4-FFF2-40B4-BE49-F238E27FC236}">
                <a16:creationId xmlns:a16="http://schemas.microsoft.com/office/drawing/2014/main" id="{C420FD2D-2FE3-4765-80E1-9072DA9F9973}"/>
              </a:ext>
            </a:extLst>
          </p:cNvPr>
          <p:cNvSpPr txBox="1"/>
          <p:nvPr/>
        </p:nvSpPr>
        <p:spPr>
          <a:xfrm>
            <a:off x="5197790" y="1338366"/>
            <a:ext cx="1678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rPr>
              <a:t>03</a:t>
            </a:r>
            <a:endParaRPr kumimoji="0" lang="zh-CN" altLang="en-US" sz="11500" b="0" i="0" u="none" strike="noStrike" kern="1200" cap="none" spc="0" normalizeH="0" baseline="0" noProof="0" dirty="0">
              <a:ln>
                <a:noFill/>
              </a:ln>
              <a:solidFill>
                <a:srgbClr val="00A6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ABBB72-7AA1-4927-92F1-619D908DB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842" y="3795376"/>
            <a:ext cx="5408760" cy="19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30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E67912-0027-4057-9143-D9F2035FE164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40AAC6-9CDB-4DB7-AE62-5FF5BF3EDEF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9F14AB-8EBB-4984-AF3C-64D6CEE4144A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.VnArial" panose="020B7200000000000000" pitchFamily="34" charset="0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79BCFBE6-8BD5-4730-93F6-413D6C81BF02}"/>
              </a:ext>
            </a:extLst>
          </p:cNvPr>
          <p:cNvSpPr/>
          <p:nvPr/>
        </p:nvSpPr>
        <p:spPr>
          <a:xfrm>
            <a:off x="1003781" y="357919"/>
            <a:ext cx="116006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ưa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701F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AD0235C-399B-47A8-B958-9559EE0E4199}"/>
              </a:ext>
            </a:extLst>
          </p:cNvPr>
          <p:cNvGrpSpPr/>
          <p:nvPr/>
        </p:nvGrpSpPr>
        <p:grpSpPr>
          <a:xfrm>
            <a:off x="3055266" y="4119827"/>
            <a:ext cx="2027156" cy="1963794"/>
            <a:chOff x="6284910" y="2558220"/>
            <a:chExt cx="1868491" cy="1741560"/>
          </a:xfrm>
          <a:solidFill>
            <a:srgbClr val="00B0F0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B8D5DE4-CC3F-4B8C-A3D9-3F3BE0599831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E2C744E-FFFC-4235-AA6E-1C3D34F3E553}"/>
                </a:ext>
              </a:extLst>
            </p:cNvPr>
            <p:cNvSpPr txBox="1"/>
            <p:nvPr/>
          </p:nvSpPr>
          <p:spPr>
            <a:xfrm>
              <a:off x="6429545" y="2977995"/>
              <a:ext cx="1598676" cy="73695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vồng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4072B14-C9C9-4B3D-96CF-2FA057AECDFE}"/>
              </a:ext>
            </a:extLst>
          </p:cNvPr>
          <p:cNvGrpSpPr/>
          <p:nvPr/>
        </p:nvGrpSpPr>
        <p:grpSpPr>
          <a:xfrm>
            <a:off x="5082422" y="1351322"/>
            <a:ext cx="2027156" cy="1963794"/>
            <a:chOff x="6284910" y="2558220"/>
            <a:chExt cx="1868491" cy="1741560"/>
          </a:xfrm>
          <a:solidFill>
            <a:srgbClr val="00B0F0"/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F947B1-F2D1-4974-BF7C-D01882AF8B98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C9DF8CC-09F0-4299-8105-70D0F93F229A}"/>
                </a:ext>
              </a:extLst>
            </p:cNvPr>
            <p:cNvSpPr txBox="1"/>
            <p:nvPr/>
          </p:nvSpPr>
          <p:spPr>
            <a:xfrm>
              <a:off x="6418078" y="2853969"/>
              <a:ext cx="1598676" cy="90072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2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0" name="Picture 19" descr="A picture containing text, silhouette, night sky&#10;&#10;Description automatically generated">
            <a:extLst>
              <a:ext uri="{FF2B5EF4-FFF2-40B4-BE49-F238E27FC236}">
                <a16:creationId xmlns:a16="http://schemas.microsoft.com/office/drawing/2014/main" id="{A4333AB5-FB40-485F-BFE9-5A205B4122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32556" t="40199" r="30989" b="44178"/>
          <a:stretch/>
        </p:blipFill>
        <p:spPr>
          <a:xfrm>
            <a:off x="5504237" y="4707714"/>
            <a:ext cx="1158234" cy="60190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5597BDD-CD38-41A3-B853-18CD1126F5E4}"/>
              </a:ext>
            </a:extLst>
          </p:cNvPr>
          <p:cNvGrpSpPr/>
          <p:nvPr/>
        </p:nvGrpSpPr>
        <p:grpSpPr>
          <a:xfrm>
            <a:off x="7084286" y="4149472"/>
            <a:ext cx="2027156" cy="1963794"/>
            <a:chOff x="6284910" y="2558220"/>
            <a:chExt cx="1868491" cy="1741560"/>
          </a:xfrm>
          <a:solidFill>
            <a:srgbClr val="00B0F0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336ECE3-FD17-4F02-B2E9-9A132EB999ED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08283D0-CD80-413C-8470-877D5E35BD3B}"/>
                </a:ext>
              </a:extLst>
            </p:cNvPr>
            <p:cNvSpPr txBox="1"/>
            <p:nvPr/>
          </p:nvSpPr>
          <p:spPr>
            <a:xfrm>
              <a:off x="6429545" y="2977995"/>
              <a:ext cx="1598676" cy="73695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trông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267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6F6B7F6-5D3A-4C19-B69C-C1F470487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184" y="1316114"/>
            <a:ext cx="9895632" cy="4989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1">
            <a:extLst>
              <a:ext uri="{FF2B5EF4-FFF2-40B4-BE49-F238E27FC236}">
                <a16:creationId xmlns:a16="http://schemas.microsoft.com/office/drawing/2014/main" id="{1E51AA76-D3AE-49E8-9922-3ECE0EE39C18}"/>
              </a:ext>
            </a:extLst>
          </p:cNvPr>
          <p:cNvSpPr/>
          <p:nvPr/>
        </p:nvSpPr>
        <p:spPr>
          <a:xfrm>
            <a:off x="0" y="1191436"/>
            <a:ext cx="12192000" cy="5666564"/>
          </a:xfrm>
          <a:prstGeom prst="rect">
            <a:avLst/>
          </a:prstGeom>
          <a:solidFill>
            <a:schemeClr val="bg1">
              <a:alpha val="87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2006D1-E7EF-4103-8D30-5AEB2B53B4DD}"/>
              </a:ext>
            </a:extLst>
          </p:cNvPr>
          <p:cNvSpPr txBox="1"/>
          <p:nvPr/>
        </p:nvSpPr>
        <p:spPr>
          <a:xfrm>
            <a:off x="3074042" y="552319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67360A8-4377-42D0-8738-B551CA97ADEE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F0365AB-FC42-48F5-90AB-2258FF6E6DCC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0840238-5162-4E4B-8FF3-4FDA082B0E8B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.VnArial" panose="020B7200000000000000" pitchFamily="34" charset="0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8" name="8">
            <a:extLst>
              <a:ext uri="{FF2B5EF4-FFF2-40B4-BE49-F238E27FC236}">
                <a16:creationId xmlns:a16="http://schemas.microsoft.com/office/drawing/2014/main" id="{4C7EBB1F-6091-4279-84D1-FD57338A4FEF}"/>
              </a:ext>
            </a:extLst>
          </p:cNvPr>
          <p:cNvSpPr/>
          <p:nvPr/>
        </p:nvSpPr>
        <p:spPr>
          <a:xfrm>
            <a:off x="1003781" y="372070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270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E35410-CC69-4A21-87F2-9B0A4DE4787E}"/>
              </a:ext>
            </a:extLst>
          </p:cNvPr>
          <p:cNvSpPr/>
          <p:nvPr/>
        </p:nvSpPr>
        <p:spPr>
          <a:xfrm>
            <a:off x="1298789" y="1343740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mưa lại nắng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có cầu vồng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 màu tươi thắm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mừng vui tr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7A6B24-EF39-45CA-A601-45AFDB58A20D}"/>
              </a:ext>
            </a:extLst>
          </p:cNvPr>
          <p:cNvSpPr/>
          <p:nvPr/>
        </p:nvSpPr>
        <p:spPr>
          <a:xfrm>
            <a:off x="7279604" y="1343739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 đỏ mặt trời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 cam đu đủ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 vàng cá bơi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 kia màu lá.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39837B-7F9E-4620-996E-BFF74421C2FA}"/>
              </a:ext>
            </a:extLst>
          </p:cNvPr>
          <p:cNvSpPr/>
          <p:nvPr/>
        </p:nvSpPr>
        <p:spPr>
          <a:xfrm>
            <a:off x="1298789" y="4072161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sim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5CADC37-EE2F-4782-B3D9-69A88850F5ED}"/>
              </a:ext>
            </a:extLst>
          </p:cNvPr>
          <p:cNvSpPr/>
          <p:nvPr/>
        </p:nvSpPr>
        <p:spPr>
          <a:xfrm>
            <a:off x="7279603" y="4070270"/>
            <a:ext cx="458977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vồng ẩn hiện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 lại tan mau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trời bừng tỉnh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cơn mưa rào.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	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Ngọc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Hà</a:t>
            </a:r>
            <a:endParaRPr kumimoji="0" lang="zh-CN" alt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438836" y="1922929"/>
            <a:ext cx="721451" cy="134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310892" y="1936376"/>
            <a:ext cx="721451" cy="134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9939856" y="3003176"/>
            <a:ext cx="721451" cy="134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9805386" y="1913136"/>
            <a:ext cx="721451" cy="134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60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8" grpId="0"/>
      <p:bldP spid="16" grpId="0"/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E67912-0027-4057-9143-D9F2035FE164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40AAC6-9CDB-4DB7-AE62-5FF5BF3EDEF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9F14AB-8EBB-4984-AF3C-64D6CEE4144A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.VnArial" panose="020B7200000000000000" pitchFamily="34" charset="0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79BCFBE6-8BD5-4730-93F6-413D6C81BF02}"/>
              </a:ext>
            </a:extLst>
          </p:cNvPr>
          <p:cNvSpPr/>
          <p:nvPr/>
        </p:nvSpPr>
        <p:spPr>
          <a:xfrm>
            <a:off x="1003781" y="357919"/>
            <a:ext cx="116006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ưa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701F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AD0235C-399B-47A8-B958-9559EE0E4199}"/>
              </a:ext>
            </a:extLst>
          </p:cNvPr>
          <p:cNvGrpSpPr/>
          <p:nvPr/>
        </p:nvGrpSpPr>
        <p:grpSpPr>
          <a:xfrm>
            <a:off x="3055266" y="4119827"/>
            <a:ext cx="2027156" cy="1963794"/>
            <a:chOff x="6284910" y="2558220"/>
            <a:chExt cx="1868491" cy="1741560"/>
          </a:xfrm>
          <a:solidFill>
            <a:srgbClr val="00B0F0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B8D5DE4-CC3F-4B8C-A3D9-3F3BE0599831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E2C744E-FFFC-4235-AA6E-1C3D34F3E553}"/>
                </a:ext>
              </a:extLst>
            </p:cNvPr>
            <p:cNvSpPr txBox="1"/>
            <p:nvPr/>
          </p:nvSpPr>
          <p:spPr>
            <a:xfrm>
              <a:off x="6429545" y="2977995"/>
              <a:ext cx="1598676" cy="73695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trời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4072B14-C9C9-4B3D-96CF-2FA057AECDFE}"/>
              </a:ext>
            </a:extLst>
          </p:cNvPr>
          <p:cNvGrpSpPr/>
          <p:nvPr/>
        </p:nvGrpSpPr>
        <p:grpSpPr>
          <a:xfrm>
            <a:off x="5082422" y="1351322"/>
            <a:ext cx="2027156" cy="1963794"/>
            <a:chOff x="6284910" y="2558220"/>
            <a:chExt cx="1868491" cy="1741560"/>
          </a:xfrm>
          <a:solidFill>
            <a:srgbClr val="00B0F0"/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F947B1-F2D1-4974-BF7C-D01882AF8B98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C9DF8CC-09F0-4299-8105-70D0F93F229A}"/>
                </a:ext>
              </a:extLst>
            </p:cNvPr>
            <p:cNvSpPr txBox="1"/>
            <p:nvPr/>
          </p:nvSpPr>
          <p:spPr>
            <a:xfrm>
              <a:off x="6418078" y="2873050"/>
              <a:ext cx="1598676" cy="90072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2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ơi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0" name="Picture 19" descr="A picture containing text, silhouette, night sky&#10;&#10;Description automatically generated">
            <a:extLst>
              <a:ext uri="{FF2B5EF4-FFF2-40B4-BE49-F238E27FC236}">
                <a16:creationId xmlns:a16="http://schemas.microsoft.com/office/drawing/2014/main" id="{A4333AB5-FB40-485F-BFE9-5A205B4122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32556" t="40199" r="30989" b="44178"/>
          <a:stretch/>
        </p:blipFill>
        <p:spPr>
          <a:xfrm>
            <a:off x="5504237" y="4707714"/>
            <a:ext cx="1158234" cy="60190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5597BDD-CD38-41A3-B853-18CD1126F5E4}"/>
              </a:ext>
            </a:extLst>
          </p:cNvPr>
          <p:cNvGrpSpPr/>
          <p:nvPr/>
        </p:nvGrpSpPr>
        <p:grpSpPr>
          <a:xfrm>
            <a:off x="7084286" y="4149472"/>
            <a:ext cx="2027156" cy="1963794"/>
            <a:chOff x="6284910" y="2558220"/>
            <a:chExt cx="1868491" cy="1741560"/>
          </a:xfrm>
          <a:solidFill>
            <a:srgbClr val="00B0F0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336ECE3-FD17-4F02-B2E9-9A132EB999ED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08283D0-CD80-413C-8470-877D5E35BD3B}"/>
                </a:ext>
              </a:extLst>
            </p:cNvPr>
            <p:cNvSpPr txBox="1"/>
            <p:nvPr/>
          </p:nvSpPr>
          <p:spPr>
            <a:xfrm>
              <a:off x="6429545" y="2977995"/>
              <a:ext cx="1598676" cy="73695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638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E67912-0027-4057-9143-D9F2035FE164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40AAC6-9CDB-4DB7-AE62-5FF5BF3EDEF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9F14AB-8EBB-4984-AF3C-64D6CEE4144A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.VnArial" panose="020B7200000000000000" pitchFamily="34" charset="0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79BCFBE6-8BD5-4730-93F6-413D6C81BF02}"/>
              </a:ext>
            </a:extLst>
          </p:cNvPr>
          <p:cNvSpPr/>
          <p:nvPr/>
        </p:nvSpPr>
        <p:spPr>
          <a:xfrm>
            <a:off x="1003781" y="357919"/>
            <a:ext cx="116006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ưa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701F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AD0235C-399B-47A8-B958-9559EE0E4199}"/>
              </a:ext>
            </a:extLst>
          </p:cNvPr>
          <p:cNvGrpSpPr/>
          <p:nvPr/>
        </p:nvGrpSpPr>
        <p:grpSpPr>
          <a:xfrm>
            <a:off x="3055266" y="4119827"/>
            <a:ext cx="2027156" cy="1963794"/>
            <a:chOff x="6284910" y="2558220"/>
            <a:chExt cx="1868491" cy="174156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B8D5DE4-CC3F-4B8C-A3D9-3F3BE0599831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E2C744E-FFFC-4235-AA6E-1C3D34F3E553}"/>
                </a:ext>
              </a:extLst>
            </p:cNvPr>
            <p:cNvSpPr txBox="1"/>
            <p:nvPr/>
          </p:nvSpPr>
          <p:spPr>
            <a:xfrm>
              <a:off x="6429545" y="2977995"/>
              <a:ext cx="1598676" cy="736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vừa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4072B14-C9C9-4B3D-96CF-2FA057AECDFE}"/>
              </a:ext>
            </a:extLst>
          </p:cNvPr>
          <p:cNvGrpSpPr/>
          <p:nvPr/>
        </p:nvGrpSpPr>
        <p:grpSpPr>
          <a:xfrm>
            <a:off x="5082422" y="1351322"/>
            <a:ext cx="2027156" cy="1963794"/>
            <a:chOff x="6284910" y="2558220"/>
            <a:chExt cx="1868491" cy="174156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F947B1-F2D1-4974-BF7C-D01882AF8B98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C9DF8CC-09F0-4299-8105-70D0F93F229A}"/>
                </a:ext>
              </a:extLst>
            </p:cNvPr>
            <p:cNvSpPr txBox="1"/>
            <p:nvPr/>
          </p:nvSpPr>
          <p:spPr>
            <a:xfrm>
              <a:off x="6408161" y="2819341"/>
              <a:ext cx="1598676" cy="900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2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ưa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0" name="Picture 19" descr="A picture containing text, silhouette, night sky&#10;&#10;Description automatically generated">
            <a:extLst>
              <a:ext uri="{FF2B5EF4-FFF2-40B4-BE49-F238E27FC236}">
                <a16:creationId xmlns:a16="http://schemas.microsoft.com/office/drawing/2014/main" id="{A4333AB5-FB40-485F-BFE9-5A205B4122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32556" t="40199" r="30989" b="44178"/>
          <a:stretch/>
        </p:blipFill>
        <p:spPr>
          <a:xfrm>
            <a:off x="5504237" y="4707714"/>
            <a:ext cx="1158234" cy="60190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5597BDD-CD38-41A3-B853-18CD1126F5E4}"/>
              </a:ext>
            </a:extLst>
          </p:cNvPr>
          <p:cNvGrpSpPr/>
          <p:nvPr/>
        </p:nvGrpSpPr>
        <p:grpSpPr>
          <a:xfrm>
            <a:off x="7084286" y="4149472"/>
            <a:ext cx="2027156" cy="1963794"/>
            <a:chOff x="6284910" y="2558220"/>
            <a:chExt cx="1868491" cy="1741560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336ECE3-FD17-4F02-B2E9-9A132EB999ED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08283D0-CD80-413C-8470-877D5E35BD3B}"/>
                </a:ext>
              </a:extLst>
            </p:cNvPr>
            <p:cNvSpPr txBox="1"/>
            <p:nvPr/>
          </p:nvSpPr>
          <p:spPr>
            <a:xfrm>
              <a:off x="6429545" y="2977995"/>
              <a:ext cx="1598676" cy="736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mưa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698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51" y="2592017"/>
            <a:ext cx="11658600" cy="2863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49057" y="363244"/>
            <a:ext cx="120317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Viết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vần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400" b="1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ông</a:t>
            </a:r>
            <a:r>
              <a:rPr kumimoji="0" lang="en-US" sz="4400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kumimoji="0" lang="en-US" sz="4400" b="1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ơi</a:t>
            </a:r>
            <a:r>
              <a:rPr kumimoji="0" lang="en-US" sz="4400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kumimoji="0" lang="en-US" sz="4400" b="1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ưa</a:t>
            </a:r>
            <a:r>
              <a:rPr kumimoji="0" lang="en-US" sz="4400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Bảy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sắc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cầu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vồng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229966" y="3199575"/>
            <a:ext cx="12090400" cy="810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6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</a:t>
            </a:r>
            <a:r>
              <a:rPr kumimoji="0" lang="vi-VN" sz="4667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</a:t>
            </a:r>
            <a:r>
              <a:rPr lang="en-US" sz="4667" b="1" dirty="0" err="1" smtClean="0">
                <a:solidFill>
                  <a:srgbClr val="FF0000"/>
                </a:solidFill>
                <a:latin typeface="HP001 4 hàng" pitchFamily="34" charset="0"/>
              </a:rPr>
              <a:t>vồng</a:t>
            </a:r>
            <a:r>
              <a:rPr kumimoji="0" lang="en-US" sz="4667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</a:t>
            </a:r>
            <a:r>
              <a:rPr kumimoji="0" lang="en-US" sz="4667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trông</a:t>
            </a:r>
            <a:r>
              <a:rPr kumimoji="0" lang="el-GR" sz="4667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,</a:t>
            </a:r>
            <a:r>
              <a:rPr kumimoji="0" lang="en-US" sz="4667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4667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bơi</a:t>
            </a:r>
            <a:r>
              <a:rPr kumimoji="0" lang="en-US" sz="4667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– </a:t>
            </a:r>
            <a:r>
              <a:rPr kumimoji="0" lang="en-US" sz="4667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trời</a:t>
            </a:r>
            <a:r>
              <a:rPr kumimoji="0" lang="en-US" sz="4667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, </a:t>
            </a:r>
            <a:r>
              <a:rPr lang="en-US" sz="4667" b="1" dirty="0" err="1" smtClean="0">
                <a:solidFill>
                  <a:srgbClr val="FF0000"/>
                </a:solidFill>
                <a:latin typeface="HP001 4 hàng" pitchFamily="34" charset="0"/>
              </a:rPr>
              <a:t>vừa</a:t>
            </a:r>
            <a:r>
              <a:rPr kumimoji="0" lang="el-GR" sz="4667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- </a:t>
            </a:r>
            <a:r>
              <a:rPr kumimoji="0" lang="en-US" sz="4667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mưa</a:t>
            </a:r>
            <a:r>
              <a:rPr kumimoji="0" lang="en-US" sz="4667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.</a:t>
            </a:r>
            <a:r>
              <a:rPr kumimoji="0" lang="vi-VN" sz="4667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54091" y="3147708"/>
            <a:ext cx="702172" cy="810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-    </a:t>
            </a:r>
            <a:r>
              <a:rPr kumimoji="0" lang="vi-VN" sz="4667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4667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7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2F45C56-59AB-4DCE-8CEC-40077FD9E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047" y="3579304"/>
            <a:ext cx="6962235" cy="2219136"/>
          </a:xfrm>
          <a:prstGeom prst="rect">
            <a:avLst/>
          </a:prstGeom>
        </p:spPr>
      </p:pic>
      <p:sp>
        <p:nvSpPr>
          <p:cNvPr id="7" name="10">
            <a:extLst>
              <a:ext uri="{FF2B5EF4-FFF2-40B4-BE49-F238E27FC236}">
                <a16:creationId xmlns:a16="http://schemas.microsoft.com/office/drawing/2014/main" id="{101B2AA1-7DFF-44D1-8C29-44EF579D3135}"/>
              </a:ext>
            </a:extLst>
          </p:cNvPr>
          <p:cNvSpPr/>
          <p:nvPr/>
        </p:nvSpPr>
        <p:spPr>
          <a:xfrm>
            <a:off x="3769132" y="5472311"/>
            <a:ext cx="4668065" cy="122244"/>
          </a:xfrm>
          <a:prstGeom prst="rect">
            <a:avLst/>
          </a:prstGeom>
          <a:solidFill>
            <a:srgbClr val="BCD85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A246BA2-6BE1-4B5C-8354-3D7C1CA90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417" y="495300"/>
            <a:ext cx="4249280" cy="3548180"/>
          </a:xfrm>
          <a:prstGeom prst="rect">
            <a:avLst/>
          </a:prstGeom>
        </p:spPr>
      </p:pic>
      <p:sp>
        <p:nvSpPr>
          <p:cNvPr id="21" name="6">
            <a:extLst>
              <a:ext uri="{FF2B5EF4-FFF2-40B4-BE49-F238E27FC236}">
                <a16:creationId xmlns:a16="http://schemas.microsoft.com/office/drawing/2014/main" id="{C420FD2D-2FE3-4765-80E1-9072DA9F9973}"/>
              </a:ext>
            </a:extLst>
          </p:cNvPr>
          <p:cNvSpPr txBox="1"/>
          <p:nvPr/>
        </p:nvSpPr>
        <p:spPr>
          <a:xfrm>
            <a:off x="5245415" y="1338366"/>
            <a:ext cx="167866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rPr>
              <a:t>01</a:t>
            </a:r>
            <a:endParaRPr kumimoji="0" lang="zh-CN" altLang="en-US" sz="11500" b="0" i="0" u="none" strike="noStrike" kern="1200" cap="none" spc="0" normalizeH="0" baseline="0" noProof="0" dirty="0">
              <a:ln>
                <a:noFill/>
              </a:ln>
              <a:solidFill>
                <a:srgbClr val="00A6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144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0">
            <a:extLst>
              <a:ext uri="{FF2B5EF4-FFF2-40B4-BE49-F238E27FC236}">
                <a16:creationId xmlns:a16="http://schemas.microsoft.com/office/drawing/2014/main" id="{101B2AA1-7DFF-44D1-8C29-44EF579D3135}"/>
              </a:ext>
            </a:extLst>
          </p:cNvPr>
          <p:cNvSpPr/>
          <p:nvPr/>
        </p:nvSpPr>
        <p:spPr>
          <a:xfrm>
            <a:off x="3769132" y="5472311"/>
            <a:ext cx="4668065" cy="122244"/>
          </a:xfrm>
          <a:prstGeom prst="rect">
            <a:avLst/>
          </a:prstGeom>
          <a:solidFill>
            <a:srgbClr val="BCD85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A246BA2-6BE1-4B5C-8354-3D7C1CA90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417" y="495300"/>
            <a:ext cx="4249280" cy="3548180"/>
          </a:xfrm>
          <a:prstGeom prst="rect">
            <a:avLst/>
          </a:prstGeom>
        </p:spPr>
      </p:pic>
      <p:sp>
        <p:nvSpPr>
          <p:cNvPr id="21" name="6">
            <a:extLst>
              <a:ext uri="{FF2B5EF4-FFF2-40B4-BE49-F238E27FC236}">
                <a16:creationId xmlns:a16="http://schemas.microsoft.com/office/drawing/2014/main" id="{C420FD2D-2FE3-4765-80E1-9072DA9F9973}"/>
              </a:ext>
            </a:extLst>
          </p:cNvPr>
          <p:cNvSpPr txBox="1"/>
          <p:nvPr/>
        </p:nvSpPr>
        <p:spPr>
          <a:xfrm>
            <a:off x="5197790" y="1338366"/>
            <a:ext cx="1678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rPr>
              <a:t>04</a:t>
            </a:r>
            <a:endParaRPr kumimoji="0" lang="zh-CN" altLang="en-US" sz="11500" b="0" i="0" u="none" strike="noStrike" kern="1200" cap="none" spc="0" normalizeH="0" baseline="0" noProof="0" dirty="0">
              <a:ln>
                <a:noFill/>
              </a:ln>
              <a:solidFill>
                <a:srgbClr val="00A6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5BB0E5-61B3-4625-A567-3F2B2F78A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313" y="3576209"/>
            <a:ext cx="8088590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18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44800" y="361061"/>
            <a:ext cx="6299200" cy="779620"/>
          </a:xfrm>
          <a:prstGeom prst="rect">
            <a:avLst/>
          </a:prstGeom>
          <a:solidFill>
            <a:srgbClr val="CAE8AA"/>
          </a:solidFill>
        </p:spPr>
        <p:txBody>
          <a:bodyPr wrap="square" lIns="121773" tIns="60888" rIns="121773" bIns="60888" rtlCol="0">
            <a:spAutoFit/>
          </a:bodyPr>
          <a:lstStyle/>
          <a:p>
            <a:pPr algn="ctr" defTabSz="1219004"/>
            <a:r>
              <a:rPr lang="en-US" sz="4267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Đọc </a:t>
            </a:r>
            <a:r>
              <a:rPr lang="en-US" sz="4267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khổ thơ 1:</a:t>
            </a:r>
            <a:endParaRPr lang="en-US" sz="4267" b="1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59200" y="1600200"/>
            <a:ext cx="7670800" cy="2749549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algn="just" defTabSz="1219004"/>
            <a:r>
              <a:rPr lang="en-US" sz="4267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Vừa mưa lại nắng</a:t>
            </a:r>
          </a:p>
          <a:p>
            <a:pPr algn="just" defTabSz="1219004"/>
            <a:r>
              <a:rPr lang="en-US" sz="4267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Hay có cầu vồng</a:t>
            </a:r>
          </a:p>
          <a:p>
            <a:pPr algn="just" defTabSz="1219004"/>
            <a:r>
              <a:rPr lang="en-US" sz="4267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Bảy màu tươi thắm</a:t>
            </a:r>
          </a:p>
          <a:p>
            <a:pPr algn="just" defTabSz="1219004"/>
            <a:r>
              <a:rPr lang="en-US" sz="4267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Bé mừng vui </a:t>
            </a:r>
            <a:r>
              <a:rPr lang="en-US" sz="4267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trông</a:t>
            </a:r>
            <a:endParaRPr lang="en-US" sz="4267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3248" y="5867400"/>
            <a:ext cx="11062305" cy="779620"/>
          </a:xfrm>
          <a:prstGeom prst="rect">
            <a:avLst/>
          </a:prstGeom>
          <a:solidFill>
            <a:srgbClr val="DCF0C6"/>
          </a:solidFill>
        </p:spPr>
        <p:txBody>
          <a:bodyPr wrap="square" lIns="121773" tIns="60888" rIns="121773" bIns="60888" rtlCol="0">
            <a:spAutoFit/>
          </a:bodyPr>
          <a:lstStyle/>
          <a:p>
            <a:pPr algn="ctr" defTabSz="1219004"/>
            <a:r>
              <a:rPr lang="en-US" sz="4267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Cầu vồng thường xuất hiện khi nào?</a:t>
            </a:r>
            <a:endParaRPr lang="en-US" sz="4267" b="1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3894669" y="2311400"/>
            <a:ext cx="42671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642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44800" y="361060"/>
            <a:ext cx="6299200" cy="779620"/>
          </a:xfrm>
          <a:prstGeom prst="rect">
            <a:avLst/>
          </a:prstGeom>
          <a:solidFill>
            <a:srgbClr val="CAE8AA"/>
          </a:solidFill>
        </p:spPr>
        <p:txBody>
          <a:bodyPr wrap="square" lIns="121773" tIns="60888" rIns="121773" bIns="60888" rtlCol="0">
            <a:spAutoFit/>
          </a:bodyPr>
          <a:lstStyle/>
          <a:p>
            <a:pPr algn="ctr" defTabSz="1219004"/>
            <a:r>
              <a:rPr lang="en-US" sz="4267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Đọc </a:t>
            </a:r>
            <a:r>
              <a:rPr lang="en-US" sz="4267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khổ thơ 2 và 3:</a:t>
            </a:r>
            <a:endParaRPr lang="en-US" sz="4267" b="1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1693" y="5054600"/>
            <a:ext cx="11062305" cy="1436273"/>
          </a:xfrm>
          <a:prstGeom prst="rect">
            <a:avLst/>
          </a:prstGeom>
          <a:solidFill>
            <a:srgbClr val="DCF0C6"/>
          </a:solidFill>
        </p:spPr>
        <p:txBody>
          <a:bodyPr wrap="square" lIns="121773" tIns="60888" rIns="121773" bIns="60888" rtlCol="0">
            <a:spAutoFit/>
          </a:bodyPr>
          <a:lstStyle/>
          <a:p>
            <a:pPr algn="ctr" defTabSz="1219004"/>
            <a:r>
              <a:rPr lang="en-US" sz="4267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Cầu vồng có mấy màu?</a:t>
            </a:r>
          </a:p>
          <a:p>
            <a:pPr algn="ctr" defTabSz="1219004"/>
            <a:r>
              <a:rPr lang="en-US" sz="4267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Đó là những màu nào?</a:t>
            </a:r>
            <a:endParaRPr lang="en-US" sz="4267" b="1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0" y="1797307"/>
            <a:ext cx="5401733" cy="2749549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algn="just" defTabSz="1219004"/>
            <a:r>
              <a:rPr lang="en-US" sz="4267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mặt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trời</a:t>
            </a:r>
            <a:endParaRPr lang="en-US" sz="4267" dirty="0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 defTabSz="1219004"/>
            <a:r>
              <a:rPr lang="en-US" sz="4267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cam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đu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đủ</a:t>
            </a:r>
            <a:endParaRPr lang="en-US" sz="4267" dirty="0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 defTabSz="1219004"/>
            <a:r>
              <a:rPr lang="en-US" sz="4267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cá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bơi</a:t>
            </a:r>
            <a:endParaRPr lang="en-US" sz="4267" dirty="0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 defTabSz="1219004"/>
            <a:r>
              <a:rPr lang="en-US" sz="4267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Lục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kia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màu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lá</a:t>
            </a:r>
            <a:endParaRPr lang="en-US" sz="4267" dirty="0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82266" y="1797307"/>
            <a:ext cx="5401733" cy="2749549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algn="just" defTabSz="1219004"/>
            <a:r>
              <a:rPr lang="en-US" sz="4267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Màu lam đám mây</a:t>
            </a:r>
          </a:p>
          <a:p>
            <a:pPr algn="just" defTabSz="1219004"/>
            <a:r>
              <a:rPr lang="en-US" sz="4267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Màu chàm áo mẹ</a:t>
            </a:r>
          </a:p>
          <a:p>
            <a:pPr algn="just" defTabSz="1219004"/>
            <a:r>
              <a:rPr lang="en-US" sz="4267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Màu tím hoa sim</a:t>
            </a:r>
          </a:p>
          <a:p>
            <a:pPr algn="just" defTabSz="1219004"/>
            <a:r>
              <a:rPr lang="en-US" sz="4267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Bảy màu yêu thế.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2810939" y="3171953"/>
            <a:ext cx="10837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2895609" y="3835400"/>
            <a:ext cx="10837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634976" y="4476493"/>
            <a:ext cx="8956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603067" y="2497667"/>
            <a:ext cx="8956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658037" y="3171953"/>
            <a:ext cx="11921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570839" y="3784600"/>
            <a:ext cx="8142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662893" y="2504054"/>
            <a:ext cx="10837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674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44800" y="361061"/>
            <a:ext cx="6299200" cy="779620"/>
          </a:xfrm>
          <a:prstGeom prst="rect">
            <a:avLst/>
          </a:prstGeom>
          <a:solidFill>
            <a:srgbClr val="CAE8AA"/>
          </a:solidFill>
        </p:spPr>
        <p:txBody>
          <a:bodyPr wrap="square" lIns="121773" tIns="60888" rIns="121773" bIns="60888" rtlCol="0">
            <a:spAutoFit/>
          </a:bodyPr>
          <a:lstStyle/>
          <a:p>
            <a:pPr algn="ctr" defTabSz="1219004"/>
            <a:r>
              <a:rPr lang="en-US" sz="4267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Đọc </a:t>
            </a:r>
            <a:r>
              <a:rPr lang="en-US" sz="4267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khổ thơ 4:</a:t>
            </a:r>
            <a:endParaRPr lang="en-US" sz="4267" b="1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8050" y="5455907"/>
            <a:ext cx="11083636" cy="1271869"/>
          </a:xfrm>
          <a:prstGeom prst="rect">
            <a:avLst/>
          </a:prstGeom>
          <a:solidFill>
            <a:srgbClr val="DCF0C6"/>
          </a:solidFill>
        </p:spPr>
        <p:txBody>
          <a:bodyPr wrap="square" lIns="121773" tIns="60888" rIns="121773" bIns="60888" rtlCol="0">
            <a:spAutoFit/>
          </a:bodyPr>
          <a:lstStyle/>
          <a:p>
            <a:pPr algn="ctr" defTabSz="1219004"/>
            <a:r>
              <a:rPr lang="en-US" sz="3733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Câu thơ nào cho thấy cầu vồng thường xuất hiện và tan đi rất nhanh? </a:t>
            </a:r>
            <a:endParaRPr lang="en-US" sz="3733" b="1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18896" y="1905000"/>
            <a:ext cx="7213600" cy="2749549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algn="just" defTabSz="1219004">
              <a:spcBef>
                <a:spcPts val="1600"/>
              </a:spcBef>
            </a:pPr>
            <a:r>
              <a:rPr lang="en-US" sz="4267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Cầu vồng ẩn hiện</a:t>
            </a:r>
          </a:p>
          <a:p>
            <a:pPr algn="just" defTabSz="1219004"/>
            <a:r>
              <a:rPr lang="en-US" sz="4267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Rồi lại tan mau</a:t>
            </a:r>
          </a:p>
          <a:p>
            <a:pPr algn="just" defTabSz="1219004"/>
            <a:r>
              <a:rPr lang="en-US" sz="4267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Đất trời bừng tỉnh</a:t>
            </a:r>
          </a:p>
          <a:p>
            <a:pPr algn="just" defTabSz="1219004"/>
            <a:r>
              <a:rPr lang="en-US" sz="4267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Sau cơn mưa rào.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3793067" y="2616200"/>
            <a:ext cx="42671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824693" y="3276600"/>
            <a:ext cx="35266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695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0">
            <a:extLst>
              <a:ext uri="{FF2B5EF4-FFF2-40B4-BE49-F238E27FC236}">
                <a16:creationId xmlns:a16="http://schemas.microsoft.com/office/drawing/2014/main" id="{101B2AA1-7DFF-44D1-8C29-44EF579D3135}"/>
              </a:ext>
            </a:extLst>
          </p:cNvPr>
          <p:cNvSpPr/>
          <p:nvPr/>
        </p:nvSpPr>
        <p:spPr>
          <a:xfrm>
            <a:off x="3769132" y="5472311"/>
            <a:ext cx="4668065" cy="122244"/>
          </a:xfrm>
          <a:prstGeom prst="rect">
            <a:avLst/>
          </a:prstGeom>
          <a:solidFill>
            <a:srgbClr val="BCD85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A246BA2-6BE1-4B5C-8354-3D7C1CA90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417" y="495300"/>
            <a:ext cx="4249280" cy="3548180"/>
          </a:xfrm>
          <a:prstGeom prst="rect">
            <a:avLst/>
          </a:prstGeom>
        </p:spPr>
      </p:pic>
      <p:sp>
        <p:nvSpPr>
          <p:cNvPr id="21" name="6">
            <a:extLst>
              <a:ext uri="{FF2B5EF4-FFF2-40B4-BE49-F238E27FC236}">
                <a16:creationId xmlns:a16="http://schemas.microsoft.com/office/drawing/2014/main" id="{C420FD2D-2FE3-4765-80E1-9072DA9F9973}"/>
              </a:ext>
            </a:extLst>
          </p:cNvPr>
          <p:cNvSpPr txBox="1"/>
          <p:nvPr/>
        </p:nvSpPr>
        <p:spPr>
          <a:xfrm>
            <a:off x="5197790" y="1338366"/>
            <a:ext cx="1678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rPr>
              <a:t>05</a:t>
            </a:r>
            <a:endParaRPr kumimoji="0" lang="zh-CN" altLang="en-US" sz="11500" b="0" i="0" u="none" strike="noStrike" kern="1200" cap="none" spc="0" normalizeH="0" baseline="0" noProof="0" dirty="0">
              <a:ln>
                <a:noFill/>
              </a:ln>
              <a:solidFill>
                <a:srgbClr val="00A6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7557CA-7810-444A-8C76-C521E4A9E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127" y="3552678"/>
            <a:ext cx="7884391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5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Circle&#10;&#10;Description automatically generated with medium confidence">
            <a:extLst>
              <a:ext uri="{FF2B5EF4-FFF2-40B4-BE49-F238E27FC236}">
                <a16:creationId xmlns:a16="http://schemas.microsoft.com/office/drawing/2014/main" id="{02ECB0DB-E5DD-4366-A6B3-0989993019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/>
          </a:stretch>
        </p:blipFill>
        <p:spPr>
          <a:xfrm rot="19829672">
            <a:off x="9896781" y="5963283"/>
            <a:ext cx="2758251" cy="1000432"/>
          </a:xfrm>
          <a:custGeom>
            <a:avLst/>
            <a:gdLst>
              <a:gd name="connsiteX0" fmla="*/ 5331125 w 5331125"/>
              <a:gd name="connsiteY0" fmla="*/ 0 h 1933627"/>
              <a:gd name="connsiteX1" fmla="*/ 5331125 w 5331125"/>
              <a:gd name="connsiteY1" fmla="*/ 880926 h 1933627"/>
              <a:gd name="connsiteX2" fmla="*/ 4900235 w 5331125"/>
              <a:gd name="connsiteY2" fmla="*/ 637086 h 1933627"/>
              <a:gd name="connsiteX3" fmla="*/ 4166525 w 5331125"/>
              <a:gd name="connsiteY3" fmla="*/ 1933627 h 1933627"/>
              <a:gd name="connsiteX4" fmla="*/ 2842897 w 5331125"/>
              <a:gd name="connsiteY4" fmla="*/ 1933627 h 1933627"/>
              <a:gd name="connsiteX5" fmla="*/ 2844409 w 5331125"/>
              <a:gd name="connsiteY5" fmla="*/ 1930954 h 1933627"/>
              <a:gd name="connsiteX6" fmla="*/ 59073 w 5331125"/>
              <a:gd name="connsiteY6" fmla="*/ 354736 h 1933627"/>
              <a:gd name="connsiteX7" fmla="*/ 0 w 5331125"/>
              <a:gd name="connsiteY7" fmla="*/ 459124 h 1933627"/>
              <a:gd name="connsiteX8" fmla="*/ 0 w 5331125"/>
              <a:gd name="connsiteY8" fmla="*/ 1 h 1933627"/>
              <a:gd name="connsiteX9" fmla="*/ 5331125 w 5331125"/>
              <a:gd name="connsiteY9" fmla="*/ 0 h 1933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31125" h="1933627">
                <a:moveTo>
                  <a:pt x="5331125" y="0"/>
                </a:moveTo>
                <a:lnTo>
                  <a:pt x="5331125" y="880926"/>
                </a:lnTo>
                <a:lnTo>
                  <a:pt x="4900235" y="637086"/>
                </a:lnTo>
                <a:lnTo>
                  <a:pt x="4166525" y="1933627"/>
                </a:lnTo>
                <a:lnTo>
                  <a:pt x="2842897" y="1933627"/>
                </a:lnTo>
                <a:lnTo>
                  <a:pt x="2844409" y="1930954"/>
                </a:lnTo>
                <a:lnTo>
                  <a:pt x="59073" y="354736"/>
                </a:lnTo>
                <a:lnTo>
                  <a:pt x="0" y="459124"/>
                </a:lnTo>
                <a:lnTo>
                  <a:pt x="0" y="1"/>
                </a:lnTo>
                <a:lnTo>
                  <a:pt x="5331125" y="0"/>
                </a:lnTo>
                <a:close/>
              </a:path>
            </a:pathLst>
          </a:cu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2859C5C-9C46-45B2-82E8-EAC28790264F}"/>
              </a:ext>
            </a:extLst>
          </p:cNvPr>
          <p:cNvGrpSpPr/>
          <p:nvPr/>
        </p:nvGrpSpPr>
        <p:grpSpPr>
          <a:xfrm>
            <a:off x="110742" y="210911"/>
            <a:ext cx="863972" cy="1015663"/>
            <a:chOff x="412456" y="98253"/>
            <a:chExt cx="863972" cy="101566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4807715-B143-4831-BB08-FD0CC4316CF6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B008578-9783-4B82-AE9C-B7AE0514514F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.VnArial" panose="020B7200000000000000" pitchFamily="34" charset="0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9" name="8">
            <a:extLst>
              <a:ext uri="{FF2B5EF4-FFF2-40B4-BE49-F238E27FC236}">
                <a16:creationId xmlns:a16="http://schemas.microsoft.com/office/drawing/2014/main" id="{B27A3F0C-E6FC-4B62-85B9-86744A9DA7F9}"/>
              </a:ext>
            </a:extLst>
          </p:cNvPr>
          <p:cNvSpPr/>
          <p:nvPr/>
        </p:nvSpPr>
        <p:spPr>
          <a:xfrm>
            <a:off x="1013726" y="394501"/>
            <a:ext cx="106329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A650"/>
              </a:solidFill>
              <a:effectLst/>
              <a:uLnTx/>
              <a:uFillTx/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421D5C-5EFA-4303-A88E-B5A3A8AB4B16}"/>
              </a:ext>
            </a:extLst>
          </p:cNvPr>
          <p:cNvSpPr txBox="1"/>
          <p:nvPr/>
        </p:nvSpPr>
        <p:spPr>
          <a:xfrm>
            <a:off x="2816285" y="1000283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C30E7A-4D65-48D9-B845-2F4E7425397E}"/>
              </a:ext>
            </a:extLst>
          </p:cNvPr>
          <p:cNvSpPr/>
          <p:nvPr/>
        </p:nvSpPr>
        <p:spPr>
          <a:xfrm>
            <a:off x="1298789" y="1795566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mưa lại nắng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có cầu vồng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 màu tươi thắm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mừng vui tr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108895E-6341-4469-B3DC-C00BA972FF5A}"/>
              </a:ext>
            </a:extLst>
          </p:cNvPr>
          <p:cNvSpPr/>
          <p:nvPr/>
        </p:nvSpPr>
        <p:spPr>
          <a:xfrm>
            <a:off x="7096725" y="1795565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 đỏ mặt trời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 cam đu đủ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 vàng cá bơi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 kia màu lá.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11D5BBC-3A69-43B9-87F7-572529714292}"/>
              </a:ext>
            </a:extLst>
          </p:cNvPr>
          <p:cNvSpPr/>
          <p:nvPr/>
        </p:nvSpPr>
        <p:spPr>
          <a:xfrm>
            <a:off x="1298789" y="4319591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sim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1E025B-8599-4949-ADCE-F5660C062014}"/>
              </a:ext>
            </a:extLst>
          </p:cNvPr>
          <p:cNvSpPr/>
          <p:nvPr/>
        </p:nvSpPr>
        <p:spPr>
          <a:xfrm>
            <a:off x="7096724" y="4317700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vồng ẩn hiện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 lại tan mau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trời bừng tỉnh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cơn mưa rào.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A6D6BA7-9A53-4BE5-B210-887F7D1E3A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62" t="12636" r="18835" b="29239"/>
          <a:stretch/>
        </p:blipFill>
        <p:spPr>
          <a:xfrm>
            <a:off x="790313" y="1786824"/>
            <a:ext cx="504497" cy="5492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04F42A6-28E0-400A-BFDC-B769B8D102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99" t="15984" r="19799" b="25890"/>
          <a:stretch/>
        </p:blipFill>
        <p:spPr>
          <a:xfrm>
            <a:off x="6586284" y="1845560"/>
            <a:ext cx="504497" cy="5492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2A0AA96-8A41-4269-9BF7-427ABA2372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976" t="11560" r="18072" b="22677"/>
          <a:stretch/>
        </p:blipFill>
        <p:spPr>
          <a:xfrm>
            <a:off x="729947" y="4352944"/>
            <a:ext cx="567559" cy="6214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BFCD6DD-8C9E-4B5F-86F2-F1F47C1AB95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868" t="13524" r="14167" b="31013"/>
          <a:stretch/>
        </p:blipFill>
        <p:spPr>
          <a:xfrm>
            <a:off x="6607846" y="4401606"/>
            <a:ext cx="504497" cy="52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8" grpId="0"/>
      <p:bldP spid="19" grpId="0"/>
      <p:bldP spid="20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Circle&#10;&#10;Description automatically generated with medium confidence">
            <a:extLst>
              <a:ext uri="{FF2B5EF4-FFF2-40B4-BE49-F238E27FC236}">
                <a16:creationId xmlns:a16="http://schemas.microsoft.com/office/drawing/2014/main" id="{02ECB0DB-E5DD-4366-A6B3-0989993019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/>
          </a:stretch>
        </p:blipFill>
        <p:spPr>
          <a:xfrm rot="19829672">
            <a:off x="9896781" y="5963283"/>
            <a:ext cx="2758251" cy="1000432"/>
          </a:xfrm>
          <a:custGeom>
            <a:avLst/>
            <a:gdLst>
              <a:gd name="connsiteX0" fmla="*/ 5331125 w 5331125"/>
              <a:gd name="connsiteY0" fmla="*/ 0 h 1933627"/>
              <a:gd name="connsiteX1" fmla="*/ 5331125 w 5331125"/>
              <a:gd name="connsiteY1" fmla="*/ 880926 h 1933627"/>
              <a:gd name="connsiteX2" fmla="*/ 4900235 w 5331125"/>
              <a:gd name="connsiteY2" fmla="*/ 637086 h 1933627"/>
              <a:gd name="connsiteX3" fmla="*/ 4166525 w 5331125"/>
              <a:gd name="connsiteY3" fmla="*/ 1933627 h 1933627"/>
              <a:gd name="connsiteX4" fmla="*/ 2842897 w 5331125"/>
              <a:gd name="connsiteY4" fmla="*/ 1933627 h 1933627"/>
              <a:gd name="connsiteX5" fmla="*/ 2844409 w 5331125"/>
              <a:gd name="connsiteY5" fmla="*/ 1930954 h 1933627"/>
              <a:gd name="connsiteX6" fmla="*/ 59073 w 5331125"/>
              <a:gd name="connsiteY6" fmla="*/ 354736 h 1933627"/>
              <a:gd name="connsiteX7" fmla="*/ 0 w 5331125"/>
              <a:gd name="connsiteY7" fmla="*/ 459124 h 1933627"/>
              <a:gd name="connsiteX8" fmla="*/ 0 w 5331125"/>
              <a:gd name="connsiteY8" fmla="*/ 1 h 1933627"/>
              <a:gd name="connsiteX9" fmla="*/ 5331125 w 5331125"/>
              <a:gd name="connsiteY9" fmla="*/ 0 h 1933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31125" h="1933627">
                <a:moveTo>
                  <a:pt x="5331125" y="0"/>
                </a:moveTo>
                <a:lnTo>
                  <a:pt x="5331125" y="880926"/>
                </a:lnTo>
                <a:lnTo>
                  <a:pt x="4900235" y="637086"/>
                </a:lnTo>
                <a:lnTo>
                  <a:pt x="4166525" y="1933627"/>
                </a:lnTo>
                <a:lnTo>
                  <a:pt x="2842897" y="1933627"/>
                </a:lnTo>
                <a:lnTo>
                  <a:pt x="2844409" y="1930954"/>
                </a:lnTo>
                <a:lnTo>
                  <a:pt x="59073" y="354736"/>
                </a:lnTo>
                <a:lnTo>
                  <a:pt x="0" y="459124"/>
                </a:lnTo>
                <a:lnTo>
                  <a:pt x="0" y="1"/>
                </a:lnTo>
                <a:lnTo>
                  <a:pt x="5331125" y="0"/>
                </a:lnTo>
                <a:close/>
              </a:path>
            </a:pathLst>
          </a:cu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2859C5C-9C46-45B2-82E8-EAC28790264F}"/>
              </a:ext>
            </a:extLst>
          </p:cNvPr>
          <p:cNvGrpSpPr/>
          <p:nvPr/>
        </p:nvGrpSpPr>
        <p:grpSpPr>
          <a:xfrm>
            <a:off x="110742" y="210911"/>
            <a:ext cx="863972" cy="1015663"/>
            <a:chOff x="412456" y="98253"/>
            <a:chExt cx="863972" cy="101566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4807715-B143-4831-BB08-FD0CC4316CF6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B008578-9783-4B82-AE9C-B7AE0514514F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.VnArial" panose="020B7200000000000000" pitchFamily="34" charset="0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9" name="8">
            <a:extLst>
              <a:ext uri="{FF2B5EF4-FFF2-40B4-BE49-F238E27FC236}">
                <a16:creationId xmlns:a16="http://schemas.microsoft.com/office/drawing/2014/main" id="{B27A3F0C-E6FC-4B62-85B9-86744A9DA7F9}"/>
              </a:ext>
            </a:extLst>
          </p:cNvPr>
          <p:cNvSpPr/>
          <p:nvPr/>
        </p:nvSpPr>
        <p:spPr>
          <a:xfrm>
            <a:off x="1013726" y="394501"/>
            <a:ext cx="106329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A650"/>
              </a:solidFill>
              <a:effectLst/>
              <a:uLnTx/>
              <a:uFillTx/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421D5C-5EFA-4303-A88E-B5A3A8AB4B16}"/>
              </a:ext>
            </a:extLst>
          </p:cNvPr>
          <p:cNvSpPr txBox="1"/>
          <p:nvPr/>
        </p:nvSpPr>
        <p:spPr>
          <a:xfrm>
            <a:off x="2816285" y="1000283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C30E7A-4D65-48D9-B845-2F4E7425397E}"/>
              </a:ext>
            </a:extLst>
          </p:cNvPr>
          <p:cNvSpPr/>
          <p:nvPr/>
        </p:nvSpPr>
        <p:spPr>
          <a:xfrm>
            <a:off x="1298789" y="1795566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mưa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có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 màu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mừng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108895E-6341-4469-B3DC-C00BA972FF5A}"/>
              </a:ext>
            </a:extLst>
          </p:cNvPr>
          <p:cNvSpPr/>
          <p:nvPr/>
        </p:nvSpPr>
        <p:spPr>
          <a:xfrm>
            <a:off x="7096725" y="1795565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 đỏ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 cam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 vàng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 kia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11D5BBC-3A69-43B9-87F7-572529714292}"/>
              </a:ext>
            </a:extLst>
          </p:cNvPr>
          <p:cNvSpPr/>
          <p:nvPr/>
        </p:nvSpPr>
        <p:spPr>
          <a:xfrm>
            <a:off x="1298789" y="4319591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1E025B-8599-4949-ADCE-F5660C062014}"/>
              </a:ext>
            </a:extLst>
          </p:cNvPr>
          <p:cNvSpPr/>
          <p:nvPr/>
        </p:nvSpPr>
        <p:spPr>
          <a:xfrm>
            <a:off x="7096724" y="4317700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vồng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 lại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trời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cơn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A6D6BA7-9A53-4BE5-B210-887F7D1E3A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62" t="12636" r="18835" b="29239"/>
          <a:stretch/>
        </p:blipFill>
        <p:spPr>
          <a:xfrm>
            <a:off x="790313" y="1786824"/>
            <a:ext cx="504497" cy="5492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04F42A6-28E0-400A-BFDC-B769B8D102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99" t="15984" r="19799" b="25890"/>
          <a:stretch/>
        </p:blipFill>
        <p:spPr>
          <a:xfrm>
            <a:off x="6586284" y="1845560"/>
            <a:ext cx="504497" cy="5492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2A0AA96-8A41-4269-9BF7-427ABA2372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976" t="11560" r="18072" b="22677"/>
          <a:stretch/>
        </p:blipFill>
        <p:spPr>
          <a:xfrm>
            <a:off x="729947" y="4352944"/>
            <a:ext cx="567559" cy="6214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BFCD6DD-8C9E-4B5F-86F2-F1F47C1AB95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868" t="13524" r="14167" b="31013"/>
          <a:stretch/>
        </p:blipFill>
        <p:spPr>
          <a:xfrm>
            <a:off x="6607846" y="4401606"/>
            <a:ext cx="504497" cy="52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1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8" grpId="0"/>
      <p:bldP spid="19" grpId="0"/>
      <p:bldP spid="20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Circle&#10;&#10;Description automatically generated with medium confidence">
            <a:extLst>
              <a:ext uri="{FF2B5EF4-FFF2-40B4-BE49-F238E27FC236}">
                <a16:creationId xmlns:a16="http://schemas.microsoft.com/office/drawing/2014/main" id="{02ECB0DB-E5DD-4366-A6B3-0989993019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/>
          </a:stretch>
        </p:blipFill>
        <p:spPr>
          <a:xfrm rot="19829672">
            <a:off x="9896781" y="5963283"/>
            <a:ext cx="2758251" cy="1000432"/>
          </a:xfrm>
          <a:custGeom>
            <a:avLst/>
            <a:gdLst>
              <a:gd name="connsiteX0" fmla="*/ 5331125 w 5331125"/>
              <a:gd name="connsiteY0" fmla="*/ 0 h 1933627"/>
              <a:gd name="connsiteX1" fmla="*/ 5331125 w 5331125"/>
              <a:gd name="connsiteY1" fmla="*/ 880926 h 1933627"/>
              <a:gd name="connsiteX2" fmla="*/ 4900235 w 5331125"/>
              <a:gd name="connsiteY2" fmla="*/ 637086 h 1933627"/>
              <a:gd name="connsiteX3" fmla="*/ 4166525 w 5331125"/>
              <a:gd name="connsiteY3" fmla="*/ 1933627 h 1933627"/>
              <a:gd name="connsiteX4" fmla="*/ 2842897 w 5331125"/>
              <a:gd name="connsiteY4" fmla="*/ 1933627 h 1933627"/>
              <a:gd name="connsiteX5" fmla="*/ 2844409 w 5331125"/>
              <a:gd name="connsiteY5" fmla="*/ 1930954 h 1933627"/>
              <a:gd name="connsiteX6" fmla="*/ 59073 w 5331125"/>
              <a:gd name="connsiteY6" fmla="*/ 354736 h 1933627"/>
              <a:gd name="connsiteX7" fmla="*/ 0 w 5331125"/>
              <a:gd name="connsiteY7" fmla="*/ 459124 h 1933627"/>
              <a:gd name="connsiteX8" fmla="*/ 0 w 5331125"/>
              <a:gd name="connsiteY8" fmla="*/ 1 h 1933627"/>
              <a:gd name="connsiteX9" fmla="*/ 5331125 w 5331125"/>
              <a:gd name="connsiteY9" fmla="*/ 0 h 1933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31125" h="1933627">
                <a:moveTo>
                  <a:pt x="5331125" y="0"/>
                </a:moveTo>
                <a:lnTo>
                  <a:pt x="5331125" y="880926"/>
                </a:lnTo>
                <a:lnTo>
                  <a:pt x="4900235" y="637086"/>
                </a:lnTo>
                <a:lnTo>
                  <a:pt x="4166525" y="1933627"/>
                </a:lnTo>
                <a:lnTo>
                  <a:pt x="2842897" y="1933627"/>
                </a:lnTo>
                <a:lnTo>
                  <a:pt x="2844409" y="1930954"/>
                </a:lnTo>
                <a:lnTo>
                  <a:pt x="59073" y="354736"/>
                </a:lnTo>
                <a:lnTo>
                  <a:pt x="0" y="459124"/>
                </a:lnTo>
                <a:lnTo>
                  <a:pt x="0" y="1"/>
                </a:lnTo>
                <a:lnTo>
                  <a:pt x="5331125" y="0"/>
                </a:lnTo>
                <a:close/>
              </a:path>
            </a:pathLst>
          </a:cu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2859C5C-9C46-45B2-82E8-EAC28790264F}"/>
              </a:ext>
            </a:extLst>
          </p:cNvPr>
          <p:cNvGrpSpPr/>
          <p:nvPr/>
        </p:nvGrpSpPr>
        <p:grpSpPr>
          <a:xfrm>
            <a:off x="110742" y="210911"/>
            <a:ext cx="863972" cy="1015663"/>
            <a:chOff x="412456" y="98253"/>
            <a:chExt cx="863972" cy="101566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4807715-B143-4831-BB08-FD0CC4316CF6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B008578-9783-4B82-AE9C-B7AE0514514F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.VnArial" panose="020B7200000000000000" pitchFamily="34" charset="0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9" name="8">
            <a:extLst>
              <a:ext uri="{FF2B5EF4-FFF2-40B4-BE49-F238E27FC236}">
                <a16:creationId xmlns:a16="http://schemas.microsoft.com/office/drawing/2014/main" id="{B27A3F0C-E6FC-4B62-85B9-86744A9DA7F9}"/>
              </a:ext>
            </a:extLst>
          </p:cNvPr>
          <p:cNvSpPr/>
          <p:nvPr/>
        </p:nvSpPr>
        <p:spPr>
          <a:xfrm>
            <a:off x="1013726" y="394501"/>
            <a:ext cx="106329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A650"/>
              </a:solidFill>
              <a:effectLst/>
              <a:uLnTx/>
              <a:uFillTx/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421D5C-5EFA-4303-A88E-B5A3A8AB4B16}"/>
              </a:ext>
            </a:extLst>
          </p:cNvPr>
          <p:cNvSpPr txBox="1"/>
          <p:nvPr/>
        </p:nvSpPr>
        <p:spPr>
          <a:xfrm>
            <a:off x="2816285" y="1000283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C30E7A-4D65-48D9-B845-2F4E7425397E}"/>
              </a:ext>
            </a:extLst>
          </p:cNvPr>
          <p:cNvSpPr/>
          <p:nvPr/>
        </p:nvSpPr>
        <p:spPr>
          <a:xfrm>
            <a:off x="1298789" y="1795566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108895E-6341-4469-B3DC-C00BA972FF5A}"/>
              </a:ext>
            </a:extLst>
          </p:cNvPr>
          <p:cNvSpPr/>
          <p:nvPr/>
        </p:nvSpPr>
        <p:spPr>
          <a:xfrm>
            <a:off x="7096725" y="1795565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11D5BBC-3A69-43B9-87F7-572529714292}"/>
              </a:ext>
            </a:extLst>
          </p:cNvPr>
          <p:cNvSpPr/>
          <p:nvPr/>
        </p:nvSpPr>
        <p:spPr>
          <a:xfrm>
            <a:off x="1298789" y="4319591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1E025B-8599-4949-ADCE-F5660C062014}"/>
              </a:ext>
            </a:extLst>
          </p:cNvPr>
          <p:cNvSpPr/>
          <p:nvPr/>
        </p:nvSpPr>
        <p:spPr>
          <a:xfrm>
            <a:off x="7096724" y="4317700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A6D6BA7-9A53-4BE5-B210-887F7D1E3A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62" t="12636" r="18835" b="29239"/>
          <a:stretch/>
        </p:blipFill>
        <p:spPr>
          <a:xfrm>
            <a:off x="790313" y="1786824"/>
            <a:ext cx="504497" cy="5492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04F42A6-28E0-400A-BFDC-B769B8D102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99" t="15984" r="19799" b="25890"/>
          <a:stretch/>
        </p:blipFill>
        <p:spPr>
          <a:xfrm>
            <a:off x="6586284" y="1845560"/>
            <a:ext cx="504497" cy="5492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2A0AA96-8A41-4269-9BF7-427ABA2372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976" t="11560" r="18072" b="22677"/>
          <a:stretch/>
        </p:blipFill>
        <p:spPr>
          <a:xfrm>
            <a:off x="729947" y="4352944"/>
            <a:ext cx="567559" cy="6214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BFCD6DD-8C9E-4B5F-86F2-F1F47C1AB95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868" t="13524" r="14167" b="31013"/>
          <a:stretch/>
        </p:blipFill>
        <p:spPr>
          <a:xfrm>
            <a:off x="6607846" y="4401606"/>
            <a:ext cx="504497" cy="52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8" grpId="0"/>
      <p:bldP spid="19" grpId="0"/>
      <p:bldP spid="20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0">
            <a:extLst>
              <a:ext uri="{FF2B5EF4-FFF2-40B4-BE49-F238E27FC236}">
                <a16:creationId xmlns:a16="http://schemas.microsoft.com/office/drawing/2014/main" id="{101B2AA1-7DFF-44D1-8C29-44EF579D3135}"/>
              </a:ext>
            </a:extLst>
          </p:cNvPr>
          <p:cNvSpPr/>
          <p:nvPr/>
        </p:nvSpPr>
        <p:spPr>
          <a:xfrm>
            <a:off x="3769132" y="5472311"/>
            <a:ext cx="4668065" cy="122244"/>
          </a:xfrm>
          <a:prstGeom prst="rect">
            <a:avLst/>
          </a:prstGeom>
          <a:solidFill>
            <a:srgbClr val="BCD85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A246BA2-6BE1-4B5C-8354-3D7C1CA90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417" y="495300"/>
            <a:ext cx="4249280" cy="3548180"/>
          </a:xfrm>
          <a:prstGeom prst="rect">
            <a:avLst/>
          </a:prstGeom>
        </p:spPr>
      </p:pic>
      <p:sp>
        <p:nvSpPr>
          <p:cNvPr id="21" name="6">
            <a:extLst>
              <a:ext uri="{FF2B5EF4-FFF2-40B4-BE49-F238E27FC236}">
                <a16:creationId xmlns:a16="http://schemas.microsoft.com/office/drawing/2014/main" id="{C420FD2D-2FE3-4765-80E1-9072DA9F9973}"/>
              </a:ext>
            </a:extLst>
          </p:cNvPr>
          <p:cNvSpPr txBox="1"/>
          <p:nvPr/>
        </p:nvSpPr>
        <p:spPr>
          <a:xfrm>
            <a:off x="5197790" y="1338366"/>
            <a:ext cx="1678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rPr>
              <a:t>06</a:t>
            </a:r>
            <a:endParaRPr kumimoji="0" lang="zh-CN" altLang="en-US" sz="11500" b="0" i="0" u="none" strike="noStrike" kern="1200" cap="none" spc="0" normalizeH="0" baseline="0" noProof="0" dirty="0">
              <a:ln>
                <a:noFill/>
              </a:ln>
              <a:solidFill>
                <a:srgbClr val="00A6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D8E1EFE-698E-454C-8ED8-3D24557F3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696" y="3886715"/>
            <a:ext cx="3372721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11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2859C5C-9C46-45B2-82E8-EAC28790264F}"/>
              </a:ext>
            </a:extLst>
          </p:cNvPr>
          <p:cNvGrpSpPr/>
          <p:nvPr/>
        </p:nvGrpSpPr>
        <p:grpSpPr>
          <a:xfrm>
            <a:off x="110742" y="210911"/>
            <a:ext cx="863972" cy="1015663"/>
            <a:chOff x="412456" y="98253"/>
            <a:chExt cx="863972" cy="101566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4807715-B143-4831-BB08-FD0CC4316CF6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B008578-9783-4B82-AE9C-B7AE0514514F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.VnArial" panose="020B7200000000000000" pitchFamily="34" charset="0"/>
                  <a:ea typeface="+mn-ea"/>
                  <a:cs typeface="+mn-cs"/>
                </a:rPr>
                <a:t>6</a:t>
              </a:r>
            </a:p>
          </p:txBody>
        </p:sp>
      </p:grpSp>
      <p:sp>
        <p:nvSpPr>
          <p:cNvPr id="9" name="8">
            <a:extLst>
              <a:ext uri="{FF2B5EF4-FFF2-40B4-BE49-F238E27FC236}">
                <a16:creationId xmlns:a16="http://schemas.microsoft.com/office/drawing/2014/main" id="{B27A3F0C-E6FC-4B62-85B9-86744A9DA7F9}"/>
              </a:ext>
            </a:extLst>
          </p:cNvPr>
          <p:cNvSpPr/>
          <p:nvPr/>
        </p:nvSpPr>
        <p:spPr>
          <a:xfrm>
            <a:off x="1002422" y="275212"/>
            <a:ext cx="1063292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vào vở tên bảy màu của cầu vồng theo thứ tự dưới đây:</a:t>
            </a:r>
            <a:endParaRPr kumimoji="0" lang="zh-CN" altLang="en-US" sz="11500" b="1" i="0" u="none" strike="noStrike" kern="1200" cap="none" spc="0" normalizeH="0" baseline="0" noProof="0" dirty="0">
              <a:ln>
                <a:noFill/>
              </a:ln>
              <a:solidFill>
                <a:srgbClr val="00A6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8CB6B87-689A-4ADD-92D3-56EEC81FEFED}"/>
              </a:ext>
            </a:extLst>
          </p:cNvPr>
          <p:cNvGrpSpPr/>
          <p:nvPr/>
        </p:nvGrpSpPr>
        <p:grpSpPr>
          <a:xfrm>
            <a:off x="1740244" y="1721762"/>
            <a:ext cx="8646963" cy="4719666"/>
            <a:chOff x="1949319" y="1819274"/>
            <a:chExt cx="8646963" cy="4719666"/>
          </a:xfrm>
        </p:grpSpPr>
        <p:pic>
          <p:nvPicPr>
            <p:cNvPr id="3" name="Picture 2" descr="Background pattern&#10;&#10;Description automatically generated">
              <a:extLst>
                <a:ext uri="{FF2B5EF4-FFF2-40B4-BE49-F238E27FC236}">
                  <a16:creationId xmlns:a16="http://schemas.microsoft.com/office/drawing/2014/main" id="{3129B5ED-43E7-40ED-A805-54841CCB6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9319" y="1819274"/>
              <a:ext cx="8646963" cy="4646540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402B539-01D0-4D20-8EAB-27E27FFF2E94}"/>
                </a:ext>
              </a:extLst>
            </p:cNvPr>
            <p:cNvGrpSpPr/>
            <p:nvPr/>
          </p:nvGrpSpPr>
          <p:grpSpPr>
            <a:xfrm>
              <a:off x="2891367" y="3786692"/>
              <a:ext cx="6834274" cy="2752248"/>
              <a:chOff x="2891367" y="3786692"/>
              <a:chExt cx="6834274" cy="2752248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5497A71-C040-4666-83BA-962C021E4487}"/>
                  </a:ext>
                </a:extLst>
              </p:cNvPr>
              <p:cNvSpPr txBox="1"/>
              <p:nvPr/>
            </p:nvSpPr>
            <p:spPr>
              <a:xfrm>
                <a:off x="3922308" y="3786692"/>
                <a:ext cx="62100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(1)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1FA9B1C-260A-4244-957E-E2B727ABAA62}"/>
                  </a:ext>
                </a:extLst>
              </p:cNvPr>
              <p:cNvSpPr txBox="1"/>
              <p:nvPr/>
            </p:nvSpPr>
            <p:spPr>
              <a:xfrm>
                <a:off x="6008382" y="3786692"/>
                <a:ext cx="62100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(2)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AA5515E-63E6-486E-B9C2-8EB8A4E71587}"/>
                  </a:ext>
                </a:extLst>
              </p:cNvPr>
              <p:cNvSpPr txBox="1"/>
              <p:nvPr/>
            </p:nvSpPr>
            <p:spPr>
              <a:xfrm>
                <a:off x="8134654" y="3786692"/>
                <a:ext cx="62100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(3)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0CE831F-3994-4DA4-9F01-AADB85DF096D}"/>
                  </a:ext>
                </a:extLst>
              </p:cNvPr>
              <p:cNvSpPr txBox="1"/>
              <p:nvPr/>
            </p:nvSpPr>
            <p:spPr>
              <a:xfrm>
                <a:off x="2891367" y="6015720"/>
                <a:ext cx="62100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(4)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EF2465A-A83D-4F27-901A-574FE3CDC623}"/>
                  </a:ext>
                </a:extLst>
              </p:cNvPr>
              <p:cNvSpPr txBox="1"/>
              <p:nvPr/>
            </p:nvSpPr>
            <p:spPr>
              <a:xfrm>
                <a:off x="4977441" y="6015720"/>
                <a:ext cx="62100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(5)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A243D2F-E58B-4A27-8363-246726807181}"/>
                  </a:ext>
                </a:extLst>
              </p:cNvPr>
              <p:cNvSpPr txBox="1"/>
              <p:nvPr/>
            </p:nvSpPr>
            <p:spPr>
              <a:xfrm>
                <a:off x="7103713" y="6015720"/>
                <a:ext cx="62100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(6)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BBD5947-14AC-4DA9-B208-8B8424A843DE}"/>
                  </a:ext>
                </a:extLst>
              </p:cNvPr>
              <p:cNvSpPr txBox="1"/>
              <p:nvPr/>
            </p:nvSpPr>
            <p:spPr>
              <a:xfrm>
                <a:off x="9104636" y="6015720"/>
                <a:ext cx="62100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(7)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4308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46BBF53-9A58-46EF-ACC5-3CDAF8FBDAEA}"/>
              </a:ext>
            </a:extLst>
          </p:cNvPr>
          <p:cNvGrpSpPr/>
          <p:nvPr/>
        </p:nvGrpSpPr>
        <p:grpSpPr>
          <a:xfrm>
            <a:off x="215153" y="296149"/>
            <a:ext cx="11413864" cy="6265702"/>
            <a:chOff x="-946673" y="396269"/>
            <a:chExt cx="11413864" cy="611596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A8BF6A3-6313-4B3E-B7C0-7D66CC15C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70647"/>
              <a:ext cx="10467191" cy="604158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47B5780-6DDF-41E6-BF1C-DB3BE8D7B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946673" y="396269"/>
              <a:ext cx="4061012" cy="1238213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E1B2BF0-B44C-46E9-8998-D474563938D9}"/>
              </a:ext>
            </a:extLst>
          </p:cNvPr>
          <p:cNvSpPr txBox="1"/>
          <p:nvPr/>
        </p:nvSpPr>
        <p:spPr>
          <a:xfrm>
            <a:off x="215153" y="4426846"/>
            <a:ext cx="957699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gì xa tít chân trời</a:t>
            </a:r>
            <a:b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 màu rực rỡ không người nào qua?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(Là gì?)   </a:t>
            </a:r>
          </a:p>
        </p:txBody>
      </p:sp>
    </p:spTree>
    <p:extLst>
      <p:ext uri="{BB962C8B-B14F-4D97-AF65-F5344CB8AC3E}">
        <p14:creationId xmlns:p14="http://schemas.microsoft.com/office/powerpoint/2010/main" val="192145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0">
            <a:extLst>
              <a:ext uri="{FF2B5EF4-FFF2-40B4-BE49-F238E27FC236}">
                <a16:creationId xmlns:a16="http://schemas.microsoft.com/office/drawing/2014/main" id="{101B2AA1-7DFF-44D1-8C29-44EF579D3135}"/>
              </a:ext>
            </a:extLst>
          </p:cNvPr>
          <p:cNvSpPr/>
          <p:nvPr/>
        </p:nvSpPr>
        <p:spPr>
          <a:xfrm>
            <a:off x="3769132" y="5472311"/>
            <a:ext cx="4668065" cy="122244"/>
          </a:xfrm>
          <a:prstGeom prst="rect">
            <a:avLst/>
          </a:prstGeom>
          <a:solidFill>
            <a:srgbClr val="BCD85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A246BA2-6BE1-4B5C-8354-3D7C1CA90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417" y="495300"/>
            <a:ext cx="4249280" cy="3548180"/>
          </a:xfrm>
          <a:prstGeom prst="rect">
            <a:avLst/>
          </a:prstGeom>
        </p:spPr>
      </p:pic>
      <p:sp>
        <p:nvSpPr>
          <p:cNvPr id="21" name="6">
            <a:extLst>
              <a:ext uri="{FF2B5EF4-FFF2-40B4-BE49-F238E27FC236}">
                <a16:creationId xmlns:a16="http://schemas.microsoft.com/office/drawing/2014/main" id="{C420FD2D-2FE3-4765-80E1-9072DA9F9973}"/>
              </a:ext>
            </a:extLst>
          </p:cNvPr>
          <p:cNvSpPr txBox="1"/>
          <p:nvPr/>
        </p:nvSpPr>
        <p:spPr>
          <a:xfrm>
            <a:off x="5245415" y="1338366"/>
            <a:ext cx="1678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rPr>
              <a:t>02</a:t>
            </a:r>
            <a:endParaRPr kumimoji="0" lang="zh-CN" altLang="en-US" sz="11500" b="0" i="0" u="none" strike="noStrike" kern="1200" cap="none" spc="0" normalizeH="0" baseline="0" noProof="0" dirty="0">
              <a:ln>
                <a:noFill/>
              </a:ln>
              <a:solidFill>
                <a:srgbClr val="00A6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1B8DC1-44D6-473D-AE72-69B8B833D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999" y="3429000"/>
            <a:ext cx="3901778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69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6F6B7F6-5D3A-4C19-B69C-C1F470487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184" y="1316114"/>
            <a:ext cx="9895632" cy="4989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1">
            <a:extLst>
              <a:ext uri="{FF2B5EF4-FFF2-40B4-BE49-F238E27FC236}">
                <a16:creationId xmlns:a16="http://schemas.microsoft.com/office/drawing/2014/main" id="{1E51AA76-D3AE-49E8-9922-3ECE0EE39C18}"/>
              </a:ext>
            </a:extLst>
          </p:cNvPr>
          <p:cNvSpPr/>
          <p:nvPr/>
        </p:nvSpPr>
        <p:spPr>
          <a:xfrm>
            <a:off x="0" y="1191436"/>
            <a:ext cx="12192000" cy="5666564"/>
          </a:xfrm>
          <a:prstGeom prst="rect">
            <a:avLst/>
          </a:prstGeom>
          <a:solidFill>
            <a:schemeClr val="bg1">
              <a:alpha val="87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2006D1-E7EF-4103-8D30-5AEB2B53B4DD}"/>
              </a:ext>
            </a:extLst>
          </p:cNvPr>
          <p:cNvSpPr txBox="1"/>
          <p:nvPr/>
        </p:nvSpPr>
        <p:spPr>
          <a:xfrm>
            <a:off x="3074042" y="552319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67360A8-4377-42D0-8738-B551CA97ADEE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F0365AB-FC42-48F5-90AB-2258FF6E6DCC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0840238-5162-4E4B-8FF3-4FDA082B0E8B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.VnArial" panose="020B7200000000000000" pitchFamily="34" charset="0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8" name="8">
            <a:extLst>
              <a:ext uri="{FF2B5EF4-FFF2-40B4-BE49-F238E27FC236}">
                <a16:creationId xmlns:a16="http://schemas.microsoft.com/office/drawing/2014/main" id="{4C7EBB1F-6091-4279-84D1-FD57338A4FEF}"/>
              </a:ext>
            </a:extLst>
          </p:cNvPr>
          <p:cNvSpPr/>
          <p:nvPr/>
        </p:nvSpPr>
        <p:spPr>
          <a:xfrm>
            <a:off x="1003781" y="372070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270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E35410-CC69-4A21-87F2-9B0A4DE4787E}"/>
              </a:ext>
            </a:extLst>
          </p:cNvPr>
          <p:cNvSpPr/>
          <p:nvPr/>
        </p:nvSpPr>
        <p:spPr>
          <a:xfrm>
            <a:off x="1298789" y="1343740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mưa lại nắng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có cầu vồng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 màu tươi thắm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mừng vui tr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7A6B24-EF39-45CA-A601-45AFDB58A20D}"/>
              </a:ext>
            </a:extLst>
          </p:cNvPr>
          <p:cNvSpPr/>
          <p:nvPr/>
        </p:nvSpPr>
        <p:spPr>
          <a:xfrm>
            <a:off x="7279604" y="1343739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 đỏ mặt trời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 cam đu đủ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 vàng cá bơi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 kia màu lá.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39837B-7F9E-4620-996E-BFF74421C2FA}"/>
              </a:ext>
            </a:extLst>
          </p:cNvPr>
          <p:cNvSpPr/>
          <p:nvPr/>
        </p:nvSpPr>
        <p:spPr>
          <a:xfrm>
            <a:off x="1298789" y="4072161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sim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5CADC37-EE2F-4782-B3D9-69A88850F5ED}"/>
              </a:ext>
            </a:extLst>
          </p:cNvPr>
          <p:cNvSpPr/>
          <p:nvPr/>
        </p:nvSpPr>
        <p:spPr>
          <a:xfrm>
            <a:off x="7279603" y="4070270"/>
            <a:ext cx="458977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vồng ẩn hiện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 lại tan mau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trời bừng tỉnh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cơn mưa rào.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	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Ngọc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Hà</a:t>
            </a:r>
            <a:endParaRPr kumimoji="0" lang="zh-CN" alt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51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8" grpId="0"/>
      <p:bldP spid="16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629" y="2671940"/>
            <a:ext cx="3657600" cy="1219200"/>
          </a:xfrm>
        </p:spPr>
        <p:txBody>
          <a:bodyPr>
            <a:normAutofit/>
          </a:bodyPr>
          <a:lstStyle/>
          <a:p>
            <a:pPr algn="l"/>
            <a:r>
              <a:rPr lang="en-US" sz="5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5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chàm</a:t>
            </a:r>
            <a:endParaRPr lang="en-US" sz="5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694819" y="0"/>
            <a:ext cx="5892800" cy="1701800"/>
          </a:xfrm>
          <a:prstGeom prst="rect">
            <a:avLst/>
          </a:prstGeom>
        </p:spPr>
        <p:txBody>
          <a:bodyPr vert="horz" lIns="121740" tIns="60872" rIns="121740" bIns="60872" rtlCol="0" anchor="ctr">
            <a:norm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7543"/>
            <a:r>
              <a:rPr lang="en-US" sz="5867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Luyện đọc</a:t>
            </a:r>
            <a:endParaRPr lang="en-US" sz="5867" b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937629" y="1701800"/>
            <a:ext cx="3352800" cy="914400"/>
          </a:xfrm>
          <a:prstGeom prst="rect">
            <a:avLst/>
          </a:prstGeom>
        </p:spPr>
        <p:txBody>
          <a:bodyPr vert="horz" lIns="121740" tIns="60872" rIns="121740" bIns="60872" rtlCol="0" anchor="ctr">
            <a:noAutofit/>
          </a:bodyPr>
          <a:lstStyle>
            <a:lvl1pPr algn="ctr" defTabSz="91305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7378"/>
            <a:r>
              <a:rPr lang="en-US" sz="5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tươi</a:t>
            </a:r>
            <a:r>
              <a:rPr lang="en-US" sz="5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thắm</a:t>
            </a:r>
            <a:endParaRPr lang="en-US" sz="5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33952" y="3632201"/>
            <a:ext cx="4397248" cy="1671460"/>
          </a:xfrm>
          <a:prstGeom prst="rect">
            <a:avLst/>
          </a:prstGeom>
        </p:spPr>
        <p:txBody>
          <a:bodyPr vert="horz" lIns="121740" tIns="60872" rIns="121740" bIns="60872" rtlCol="0" anchor="ctr">
            <a:normAutofit fontScale="97500"/>
          </a:bodyPr>
          <a:lstStyle>
            <a:lvl1pPr algn="ctr" defTabSz="91305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7378"/>
            <a:r>
              <a:rPr lang="en-US" sz="5333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bừng</a:t>
            </a:r>
            <a:r>
              <a:rPr lang="en-US" sz="5333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333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tỉnh</a:t>
            </a:r>
            <a:endParaRPr lang="en-US" sz="5333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23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6F6B7F6-5D3A-4C19-B69C-C1F470487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184" y="1316114"/>
            <a:ext cx="9895632" cy="4989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1">
            <a:extLst>
              <a:ext uri="{FF2B5EF4-FFF2-40B4-BE49-F238E27FC236}">
                <a16:creationId xmlns:a16="http://schemas.microsoft.com/office/drawing/2014/main" id="{1E51AA76-D3AE-49E8-9922-3ECE0EE39C18}"/>
              </a:ext>
            </a:extLst>
          </p:cNvPr>
          <p:cNvSpPr/>
          <p:nvPr/>
        </p:nvSpPr>
        <p:spPr>
          <a:xfrm>
            <a:off x="0" y="1191436"/>
            <a:ext cx="12192000" cy="5666564"/>
          </a:xfrm>
          <a:prstGeom prst="rect">
            <a:avLst/>
          </a:prstGeom>
          <a:solidFill>
            <a:schemeClr val="bg1">
              <a:alpha val="87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2006D1-E7EF-4103-8D30-5AEB2B53B4DD}"/>
              </a:ext>
            </a:extLst>
          </p:cNvPr>
          <p:cNvSpPr txBox="1"/>
          <p:nvPr/>
        </p:nvSpPr>
        <p:spPr>
          <a:xfrm>
            <a:off x="3074042" y="552319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67360A8-4377-42D0-8738-B551CA97ADEE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F0365AB-FC42-48F5-90AB-2258FF6E6DCC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0840238-5162-4E4B-8FF3-4FDA082B0E8B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.VnArial" panose="020B7200000000000000" pitchFamily="34" charset="0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8" name="8">
            <a:extLst>
              <a:ext uri="{FF2B5EF4-FFF2-40B4-BE49-F238E27FC236}">
                <a16:creationId xmlns:a16="http://schemas.microsoft.com/office/drawing/2014/main" id="{4C7EBB1F-6091-4279-84D1-FD57338A4FEF}"/>
              </a:ext>
            </a:extLst>
          </p:cNvPr>
          <p:cNvSpPr/>
          <p:nvPr/>
        </p:nvSpPr>
        <p:spPr>
          <a:xfrm>
            <a:off x="1003781" y="372070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270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E35410-CC69-4A21-87F2-9B0A4DE4787E}"/>
              </a:ext>
            </a:extLst>
          </p:cNvPr>
          <p:cNvSpPr/>
          <p:nvPr/>
        </p:nvSpPr>
        <p:spPr>
          <a:xfrm>
            <a:off x="1298789" y="1343740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mưa lại nắng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có cầu vồng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 màu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 thắm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mừng vui tr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7A6B24-EF39-45CA-A601-45AFDB58A20D}"/>
              </a:ext>
            </a:extLst>
          </p:cNvPr>
          <p:cNvSpPr/>
          <p:nvPr/>
        </p:nvSpPr>
        <p:spPr>
          <a:xfrm>
            <a:off x="7279604" y="1343739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 đỏ mặt trời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 cam đu đủ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 vàng cá bơi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Lục kia màu lá.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39837B-7F9E-4620-996E-BFF74421C2FA}"/>
              </a:ext>
            </a:extLst>
          </p:cNvPr>
          <p:cNvSpPr/>
          <p:nvPr/>
        </p:nvSpPr>
        <p:spPr>
          <a:xfrm>
            <a:off x="1298789" y="4072161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sim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5CADC37-EE2F-4782-B3D9-69A88850F5ED}"/>
              </a:ext>
            </a:extLst>
          </p:cNvPr>
          <p:cNvSpPr/>
          <p:nvPr/>
        </p:nvSpPr>
        <p:spPr>
          <a:xfrm>
            <a:off x="7279603" y="4070270"/>
            <a:ext cx="458977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vồng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ẩn hiện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 lại tan mau</a:t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trời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A6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 tỉnh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cơn mưa rào.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	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Ngọc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Hà</a:t>
            </a:r>
            <a:endParaRPr kumimoji="0" lang="zh-CN" alt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89C1E9-12C9-4308-9C4F-2BE6C27D52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790313" y="1334998"/>
            <a:ext cx="504497" cy="5492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D599C4-EDBC-4156-B99B-DB22DDEB5F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6769163" y="1393734"/>
            <a:ext cx="504497" cy="5492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06E0DF-3E20-4B8E-951D-E6D25C9428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76" t="11560" r="18072" b="22677"/>
          <a:stretch/>
        </p:blipFill>
        <p:spPr>
          <a:xfrm>
            <a:off x="729947" y="4105514"/>
            <a:ext cx="567559" cy="6214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78E4D92-C5C9-4AA3-8CA2-36E74C75B8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868" t="13524" r="14167" b="31013"/>
          <a:stretch/>
        </p:blipFill>
        <p:spPr>
          <a:xfrm>
            <a:off x="6769209" y="4154176"/>
            <a:ext cx="504497" cy="52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72533" y="330201"/>
            <a:ext cx="11277600" cy="1625600"/>
          </a:xfrm>
          <a:prstGeom prst="rect">
            <a:avLst/>
          </a:prstGeom>
        </p:spPr>
        <p:txBody>
          <a:bodyPr vert="horz" lIns="121740" tIns="60872" rIns="121740" bIns="60872" rtlCol="0" anchor="ctr">
            <a:normAutofit/>
          </a:bodyPr>
          <a:lstStyle>
            <a:lvl1pPr algn="ctr" defTabSz="91305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7378"/>
            <a:r>
              <a:rPr lang="en-US" sz="5333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Màu cam đu đủ</a:t>
            </a:r>
            <a:endParaRPr lang="en-US" sz="5333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 descr="10 tác dụng của đu đủ đối với sức khỏe con người và lưu ý khi sử dụ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332389"/>
            <a:ext cx="5779192" cy="325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Quả Đu Đủ - Những người tuyệt đối không nên ăn đu đủ cần biết - YouTub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2332389"/>
            <a:ext cx="5832908" cy="328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42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72533" y="-25400"/>
            <a:ext cx="11277600" cy="1625600"/>
          </a:xfrm>
          <a:prstGeom prst="rect">
            <a:avLst/>
          </a:prstGeom>
        </p:spPr>
        <p:txBody>
          <a:bodyPr vert="horz" lIns="121740" tIns="60872" rIns="121740" bIns="60872" rtlCol="0" anchor="ctr">
            <a:normAutofit/>
          </a:bodyPr>
          <a:lstStyle>
            <a:lvl1pPr algn="ctr" defTabSz="91305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7378"/>
            <a:r>
              <a:rPr lang="en-US" sz="5333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Màu vàng cá bơi</a:t>
            </a:r>
            <a:endParaRPr lang="en-US" sz="5333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AutoShape 2" descr="Cá Vàng - Những Vấn đề Cần Lưu ý để Chăm Sóc Tốt Cho Cá Vàng Trong Quá  Trình Nuôi - Báo Khuyến Nông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004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4" descr="CÁ VÀNG BƠI - Bé Mon - Liên Khúc Nhạc Thiếu Nhi Vui Nhộn Sôi Động Hay Nhất  Cho Bé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11" y="1498600"/>
            <a:ext cx="9200444" cy="517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31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456</Words>
  <Application>Microsoft Office PowerPoint</Application>
  <PresentationFormat>Widescreen</PresentationFormat>
  <Paragraphs>128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.VnArial</vt:lpstr>
      <vt:lpstr>Arial</vt:lpstr>
      <vt:lpstr>Arial-Rounded</vt:lpstr>
      <vt:lpstr>AvantGarde</vt:lpstr>
      <vt:lpstr>Calibri</vt:lpstr>
      <vt:lpstr>Calibri Light</vt:lpstr>
      <vt:lpstr>等线</vt:lpstr>
      <vt:lpstr>HL Hoctro</vt:lpstr>
      <vt:lpstr>HP001 4 hàng</vt:lpstr>
      <vt:lpstr>思源黑体 CN Regular</vt:lpstr>
      <vt:lpstr>1_Office Theme</vt:lpstr>
      <vt:lpstr>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màu chàm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2</cp:revision>
  <dcterms:created xsi:type="dcterms:W3CDTF">2022-04-04T08:17:00Z</dcterms:created>
  <dcterms:modified xsi:type="dcterms:W3CDTF">2022-04-04T08:32:18Z</dcterms:modified>
</cp:coreProperties>
</file>