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41EF-DF27-4AD5-BD31-383EFD16361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7847F-5C28-4800-91C1-46173450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1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6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3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9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490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2318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4">
            <a:extLst>
              <a:ext uri="{FF2B5EF4-FFF2-40B4-BE49-F238E27FC236}">
                <a16:creationId xmlns:a16="http://schemas.microsoft.com/office/drawing/2014/main" id="{1D23AC7D-7E0D-4D38-B746-2996154F6D12}"/>
              </a:ext>
            </a:extLst>
          </p:cNvPr>
          <p:cNvGrpSpPr/>
          <p:nvPr userDrawn="1"/>
        </p:nvGrpSpPr>
        <p:grpSpPr>
          <a:xfrm>
            <a:off x="172720" y="135255"/>
            <a:ext cx="11845925" cy="6587491"/>
            <a:chOff x="272" y="213"/>
            <a:chExt cx="18655" cy="10374"/>
          </a:xfrm>
        </p:grpSpPr>
        <p:sp>
          <p:nvSpPr>
            <p:cNvPr id="9" name="2">
              <a:extLst>
                <a:ext uri="{FF2B5EF4-FFF2-40B4-BE49-F238E27FC236}">
                  <a16:creationId xmlns:a16="http://schemas.microsoft.com/office/drawing/2014/main" id="{BF3CB6AC-F1BD-4977-9181-12D9AD396895}"/>
                </a:ext>
              </a:extLst>
            </p:cNvPr>
            <p:cNvSpPr/>
            <p:nvPr userDrawn="1"/>
          </p:nvSpPr>
          <p:spPr>
            <a:xfrm>
              <a:off x="272" y="213"/>
              <a:ext cx="18355" cy="10074"/>
            </a:xfrm>
            <a:prstGeom prst="rect">
              <a:avLst/>
            </a:prstGeom>
            <a:solidFill>
              <a:srgbClr val="F5C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06958595-57CC-4A47-AB4D-73B8D37B3A76}"/>
                </a:ext>
              </a:extLst>
            </p:cNvPr>
            <p:cNvSpPr/>
            <p:nvPr userDrawn="1"/>
          </p:nvSpPr>
          <p:spPr>
            <a:xfrm>
              <a:off x="573" y="513"/>
              <a:ext cx="18355" cy="10074"/>
            </a:xfrm>
            <a:prstGeom prst="rect">
              <a:avLst/>
            </a:prstGeom>
            <a:solidFill>
              <a:srgbClr val="FFC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" name="1">
              <a:extLst>
                <a:ext uri="{FF2B5EF4-FFF2-40B4-BE49-F238E27FC236}">
                  <a16:creationId xmlns:a16="http://schemas.microsoft.com/office/drawing/2014/main" id="{BFD81A50-023C-4977-BD6A-64D4319C0A40}"/>
                </a:ext>
              </a:extLst>
            </p:cNvPr>
            <p:cNvSpPr/>
            <p:nvPr userDrawn="1"/>
          </p:nvSpPr>
          <p:spPr>
            <a:xfrm>
              <a:off x="422" y="363"/>
              <a:ext cx="18355" cy="10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D5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7D687B0-7D09-41A1-8129-3F70878E2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09" y="19049"/>
            <a:ext cx="809507" cy="8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0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4">
            <a:extLst>
              <a:ext uri="{FF2B5EF4-FFF2-40B4-BE49-F238E27FC236}">
                <a16:creationId xmlns:a16="http://schemas.microsoft.com/office/drawing/2014/main" id="{1563B444-AF60-4192-B90A-55A6B5B02634}"/>
              </a:ext>
            </a:extLst>
          </p:cNvPr>
          <p:cNvGrpSpPr/>
          <p:nvPr userDrawn="1"/>
        </p:nvGrpSpPr>
        <p:grpSpPr>
          <a:xfrm>
            <a:off x="172720" y="135255"/>
            <a:ext cx="11845925" cy="6587491"/>
            <a:chOff x="272" y="213"/>
            <a:chExt cx="18655" cy="10374"/>
          </a:xfrm>
        </p:grpSpPr>
        <p:sp>
          <p:nvSpPr>
            <p:cNvPr id="14" name="2">
              <a:extLst>
                <a:ext uri="{FF2B5EF4-FFF2-40B4-BE49-F238E27FC236}">
                  <a16:creationId xmlns:a16="http://schemas.microsoft.com/office/drawing/2014/main" id="{2EC4EB46-1E97-4822-8771-E8F018E5D518}"/>
                </a:ext>
              </a:extLst>
            </p:cNvPr>
            <p:cNvSpPr/>
            <p:nvPr userDrawn="1"/>
          </p:nvSpPr>
          <p:spPr>
            <a:xfrm>
              <a:off x="272" y="213"/>
              <a:ext cx="18355" cy="10074"/>
            </a:xfrm>
            <a:prstGeom prst="rect">
              <a:avLst/>
            </a:prstGeom>
            <a:solidFill>
              <a:srgbClr val="F5C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191C183F-C43E-4EC1-99A0-A763F57B87DE}"/>
                </a:ext>
              </a:extLst>
            </p:cNvPr>
            <p:cNvSpPr/>
            <p:nvPr userDrawn="1"/>
          </p:nvSpPr>
          <p:spPr>
            <a:xfrm>
              <a:off x="573" y="513"/>
              <a:ext cx="18355" cy="10074"/>
            </a:xfrm>
            <a:prstGeom prst="rect">
              <a:avLst/>
            </a:prstGeom>
            <a:solidFill>
              <a:srgbClr val="FFC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315C3B4F-230A-4D00-88BD-FE03D1977508}"/>
                </a:ext>
              </a:extLst>
            </p:cNvPr>
            <p:cNvSpPr/>
            <p:nvPr userDrawn="1"/>
          </p:nvSpPr>
          <p:spPr>
            <a:xfrm>
              <a:off x="422" y="363"/>
              <a:ext cx="18355" cy="10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D5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8FFBF8-B404-47B5-A723-C10EC72440C8}"/>
              </a:ext>
            </a:extLst>
          </p:cNvPr>
          <p:cNvGrpSpPr/>
          <p:nvPr userDrawn="1"/>
        </p:nvGrpSpPr>
        <p:grpSpPr>
          <a:xfrm>
            <a:off x="914400" y="454820"/>
            <a:ext cx="10363200" cy="5941779"/>
            <a:chOff x="304799" y="104914"/>
            <a:chExt cx="11582402" cy="66408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55A1E0-EA8D-4B2C-A9A5-AF3B18125A05}"/>
                </a:ext>
              </a:extLst>
            </p:cNvPr>
            <p:cNvGrpSpPr/>
            <p:nvPr/>
          </p:nvGrpSpPr>
          <p:grpSpPr>
            <a:xfrm>
              <a:off x="304799" y="104914"/>
              <a:ext cx="11582402" cy="6640814"/>
              <a:chOff x="108766" y="-7608"/>
              <a:chExt cx="11974467" cy="686560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1B14FD7-1AB9-4FE4-A112-EA46B4BF1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8766" y="0"/>
                <a:ext cx="11974467" cy="6858000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FEDADAC-DEE8-47AD-A03B-3A8ACEB86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6433" y="-7608"/>
                <a:ext cx="0" cy="6829192"/>
              </a:xfrm>
              <a:prstGeom prst="line">
                <a:avLst/>
              </a:prstGeom>
              <a:ln w="53975" cmpd="thickThin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40672-782B-4F70-9DBD-DC25B03213AF}"/>
                </a:ext>
              </a:extLst>
            </p:cNvPr>
            <p:cNvSpPr/>
            <p:nvPr/>
          </p:nvSpPr>
          <p:spPr>
            <a:xfrm>
              <a:off x="304800" y="112272"/>
              <a:ext cx="11561111" cy="6602853"/>
            </a:xfrm>
            <a:prstGeom prst="rect">
              <a:avLst/>
            </a:prstGeom>
            <a:noFill/>
            <a:ln w="19050">
              <a:solidFill>
                <a:srgbClr val="81C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23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974A-3CA3-4FB5-895F-BF5657F9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59360-F909-475E-99C6-887840E47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93452-C400-4569-A96F-99317C8F5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D4287-36FB-4D89-AD22-93BB6BB86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EE352-7F9C-4124-91CD-5DBE69DA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4A2E0-1CE1-49B4-8CC5-AB84B7F5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96B5F-2878-40DD-B8C0-438CEE5F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68410-B2D9-4A9F-AF87-989E02E4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62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C7C0-2E65-4AF5-86FC-D6F407A9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87D70-98A5-446A-8E22-9145DFE0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72A64-503D-4B49-B030-94DF08D0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6186-3906-478D-8D7E-1D239D6C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21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F0328-CBC8-4927-ACE0-AD686A08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6F215-B82A-47AD-9426-529C48AB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EE3C4-FCC2-4FDF-9B29-74B1ADD2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854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D6B7-D740-4A30-A0B0-EA321BAF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5FE5-5D7E-4F5E-8EB8-3070AE8B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BE537-F192-44E2-8187-A69E3B7A8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C2AEE-8998-4541-AC1C-28F3FF0D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800E3-FE36-41BF-8AA0-15D1DEF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55406-7D43-4AF7-A18A-94177448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593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9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8153-4FC4-46B6-92E6-5FDF196D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DCD0A-798A-4943-A506-3723EC746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95DCD-68C1-4501-8304-E6B4075EF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CB98-A3F7-43EC-92A7-21C63D49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24632-7C22-4483-9340-16E38996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2FCFB-337C-4E56-867B-46014254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D266-4608-481E-8A09-499C7AB7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F8879-FA5E-4F59-8D78-EE558858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6F76-17D0-4A7F-9810-9167FE8A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EF6D-C414-4917-9A9A-122A4072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25E58-9B11-47CA-846F-A25C2611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454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1C447-FED2-45A9-8910-DEDC7C757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09ADB-679B-4D62-B389-41AE9E1A4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4850-04E1-4EE2-B628-C575B037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40AE-0A65-4F51-AB4E-8C881FEF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93BE-8B5C-4C86-9E6B-B1856AB4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4525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D2666-0C40-4F71-A1CA-280D855EF6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12494-93C0-4FF6-B217-7AB1C5726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3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A3FFE1BB-AEBF-4A7E-81F7-BB245D5A37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EEF63-3C43-4822-8612-A960655C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9EAFF-EC90-4B57-B10E-8AF881651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5458D-4BE7-4A80-9ADD-2C54D7AEE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4B7A0-AB4B-4EA1-8FEE-A0285F30D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46047-4150-44BB-9CCD-8C9195625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19E2-F6DE-4EF8-8980-C534AAD1D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A8E6-3855-48D2-8D33-42AA773F1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57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  <a:endParaRPr lang="en-US" sz="4267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919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 defTabSz="1219170">
              <a:spcBef>
                <a:spcPts val="800"/>
              </a:spcBef>
            </a:pPr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3733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16281" y="3364471"/>
            <a:ext cx="7848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733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7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66/SGK</a:t>
            </a: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955581" y="99949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3200" y="1746497"/>
            <a:ext cx="2759171" cy="101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+ 5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49601" y="1746497"/>
            <a:ext cx="2814591" cy="101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212113" y="1746497"/>
            <a:ext cx="2814591" cy="101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48 - 3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206895" y="1746497"/>
            <a:ext cx="2814591" cy="101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95 - 41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- 9Slide.vn">
            <a:extLst>
              <a:ext uri="{FF2B5EF4-FFF2-40B4-BE49-F238E27FC236}">
                <a16:creationId xmlns:a16="http://schemas.microsoft.com/office/drawing/2014/main" id="{DCF126EC-F86C-4F08-8C62-28837358DA2B}"/>
              </a:ext>
            </a:extLst>
          </p:cNvPr>
          <p:cNvGrpSpPr/>
          <p:nvPr/>
        </p:nvGrpSpPr>
        <p:grpSpPr>
          <a:xfrm>
            <a:off x="287384" y="320496"/>
            <a:ext cx="11116490" cy="6217008"/>
            <a:chOff x="304800" y="104914"/>
            <a:chExt cx="11561111" cy="66534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88DEDB-995F-4464-88DF-2BF60E4C6FCF}"/>
                </a:ext>
              </a:extLst>
            </p:cNvPr>
            <p:cNvGrpSpPr/>
            <p:nvPr/>
          </p:nvGrpSpPr>
          <p:grpSpPr>
            <a:xfrm>
              <a:off x="1188689" y="104914"/>
              <a:ext cx="10677222" cy="6653478"/>
              <a:chOff x="1022575" y="-7608"/>
              <a:chExt cx="11038647" cy="68787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BE6971-BCCF-4BC4-BA76-2E6D5EFE3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l="7815" t="-127"/>
              <a:stretch/>
            </p:blipFill>
            <p:spPr>
              <a:xfrm>
                <a:off x="1022575" y="4431"/>
                <a:ext cx="11038647" cy="6866661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90E84CA-B2C3-46BB-9F31-4739E9B5A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6433" y="-7608"/>
                <a:ext cx="0" cy="6829192"/>
              </a:xfrm>
              <a:prstGeom prst="line">
                <a:avLst/>
              </a:prstGeom>
              <a:ln w="53975" cmpd="thickThin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A9DF48-1B9D-40F0-BF36-014D9F9C3C99}"/>
                </a:ext>
              </a:extLst>
            </p:cNvPr>
            <p:cNvSpPr/>
            <p:nvPr/>
          </p:nvSpPr>
          <p:spPr>
            <a:xfrm>
              <a:off x="304800" y="112272"/>
              <a:ext cx="11561111" cy="6602853"/>
            </a:xfrm>
            <a:prstGeom prst="rect">
              <a:avLst/>
            </a:prstGeom>
            <a:noFill/>
            <a:ln w="19050">
              <a:solidFill>
                <a:srgbClr val="81C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11248" y="611734"/>
            <a:ext cx="945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- 2022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6381" y="1240617"/>
            <a:ext cx="616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TǨn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6380" y="1846846"/>
            <a:ext cx="616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5704" y="2475390"/>
            <a:ext cx="214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1: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5907" y="3366214"/>
            <a:ext cx="6250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23247" y="4192531"/>
            <a:ext cx="6115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49853" y="3087338"/>
            <a:ext cx="11435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67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5768" y="3397972"/>
            <a:ext cx="6250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51512" y="4192531"/>
            <a:ext cx="61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1994" y="3695863"/>
            <a:ext cx="468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3643" y="3095852"/>
            <a:ext cx="11435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48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0464" y="3397972"/>
            <a:ext cx="6250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585468" y="4192531"/>
            <a:ext cx="61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828828" y="3733915"/>
            <a:ext cx="401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1809" y="4326951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31741" y="4323924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4378" y="4327038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82209" y="4327385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10282" y="4322184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2074" y="4322184"/>
            <a:ext cx="4090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11852" y="3101983"/>
            <a:ext cx="11435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95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66241" y="3405664"/>
            <a:ext cx="6250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-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160627" y="372031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41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0124919" y="4193411"/>
            <a:ext cx="6115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348840" y="4327038"/>
            <a:ext cx="4090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0569" y="3086638"/>
            <a:ext cx="11435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23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30998" y="3710631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357383" y="434968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10297837" y="4355436"/>
            <a:ext cx="15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0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4" grpId="0"/>
      <p:bldP spid="26" grpId="0"/>
      <p:bldP spid="12" grpId="0"/>
      <p:bldP spid="28" grpId="0"/>
      <p:bldP spid="29" grpId="0"/>
      <p:bldP spid="31" grpId="0"/>
      <p:bldP spid="32" grpId="0"/>
      <p:bldP spid="47" grpId="0"/>
      <p:bldP spid="48" grpId="0"/>
      <p:bldP spid="49" grpId="0"/>
      <p:bldP spid="52" grpId="0"/>
      <p:bldP spid="53" grpId="0"/>
      <p:bldP spid="64" grpId="0"/>
      <p:bldP spid="65" grpId="0"/>
      <p:bldP spid="66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05384" y="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4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9345" y="1778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53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954293"/>
            <a:ext cx="11764161" cy="4913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0407" y="2089446"/>
            <a:ext cx="868219" cy="666786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3733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5600" y="2091754"/>
            <a:ext cx="868219" cy="666786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733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407" y="3632201"/>
            <a:ext cx="868219" cy="666786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733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5600" y="3632201"/>
            <a:ext cx="868219" cy="666786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733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600" y="7620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53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83921" y="-25400"/>
            <a:ext cx="9616439" cy="9192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373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/>
        </p:blipFill>
        <p:spPr>
          <a:xfrm>
            <a:off x="576898" y="1496291"/>
            <a:ext cx="11374389" cy="396470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493819" y="3013081"/>
            <a:ext cx="490087" cy="707886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13853" y="3095459"/>
            <a:ext cx="490087" cy="707886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47095" y="3055799"/>
            <a:ext cx="490087" cy="707886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46145" y="2038927"/>
            <a:ext cx="490087" cy="707886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347201" y="3055799"/>
            <a:ext cx="490087" cy="707886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1121" y="-390236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74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lay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rụng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7600" y="1600201"/>
            <a:ext cx="5616072" cy="4760159"/>
            <a:chOff x="4648200" y="1200150"/>
            <a:chExt cx="4212054" cy="35701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4" t="32143" r="27157" b="26786"/>
            <a:stretch/>
          </p:blipFill>
          <p:spPr bwMode="auto">
            <a:xfrm>
              <a:off x="5018314" y="1428750"/>
              <a:ext cx="3841940" cy="334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48200" y="1200150"/>
              <a:ext cx="6858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31780" y="2891714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48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48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48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48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48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61089" y="3127439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8180" y="3140742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21380" y="3192211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46543" y="3169644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96784" y="4140201"/>
            <a:ext cx="6208817" cy="215398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nêu câu trả lời.</a:t>
            </a:r>
            <a:endParaRPr lang="en-US" sz="4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01783" y="966651"/>
            <a:ext cx="5503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36046" y="1014082"/>
            <a:ext cx="4432664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9889" y="1634401"/>
            <a:ext cx="1014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68583" y="1634401"/>
            <a:ext cx="832539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t="29166" r="36639" b="22817"/>
          <a:stretch/>
        </p:blipFill>
        <p:spPr bwMode="auto">
          <a:xfrm>
            <a:off x="3251202" y="2413001"/>
            <a:ext cx="4463293" cy="42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954728" y="-39477"/>
            <a:ext cx="112566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Dế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mèn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phiêu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783" indent="-685783" algn="just" defTabSz="1219170">
              <a:buFontTx/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 defTabSz="121917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dế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mèn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 defTabSz="121917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dế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mèn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chấu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 defTabSz="121917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dế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mèn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206</Words>
  <Application>Microsoft Office PowerPoint</Application>
  <PresentationFormat>Widescreen</PresentationFormat>
  <Paragraphs>73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.VnArial</vt:lpstr>
      <vt:lpstr>Arabia</vt:lpstr>
      <vt:lpstr>Arial</vt:lpstr>
      <vt:lpstr>Calibri</vt:lpstr>
      <vt:lpstr>Calibri Light</vt:lpstr>
      <vt:lpstr>等线</vt:lpstr>
      <vt:lpstr>HP001</vt:lpstr>
      <vt:lpstr>HP001 4 hàng</vt:lpstr>
      <vt:lpstr>1_Office Theme</vt:lpstr>
      <vt:lpstr>2_Office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2022-04-05T12:55:59Z</dcterms:created>
  <dcterms:modified xsi:type="dcterms:W3CDTF">2022-04-05T13:10:39Z</dcterms:modified>
</cp:coreProperties>
</file>