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3079-716B-4C95-A5FC-9A066296AC7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EB480-3DD7-4408-9191-F75802FC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1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21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phổ</a:t>
            </a:r>
            <a:r>
              <a:rPr lang="en-US" baseline="0" smtClean="0"/>
              <a:t> biến luật chơi và tổ chức cho hs chơi theo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3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9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9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1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4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6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4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177800"/>
            <a:ext cx="11684000" cy="64770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Ôn tập các số và phép tính trong phạm vi 100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88</a:t>
            </a:r>
          </a:p>
        </p:txBody>
      </p:sp>
    </p:spTree>
    <p:extLst>
      <p:ext uri="{BB962C8B-B14F-4D97-AF65-F5344CB8AC3E}">
        <p14:creationId xmlns:p14="http://schemas.microsoft.com/office/powerpoint/2010/main" val="3409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400" y="819494"/>
            <a:ext cx="2438400" cy="1840813"/>
          </a:xfrm>
          <a:solidFill>
            <a:srgbClr val="339966"/>
          </a:solidFill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</a:t>
            </a:r>
            <a:b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58000" r="-17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846918"/>
            <a:ext cx="4495800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234952"/>
            <a:ext cx="8405284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109801" y="3017181"/>
            <a:ext cx="916004" cy="916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48732"/>
            <a:ext cx="4495800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038601"/>
            <a:ext cx="4495800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0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70000" r="-17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09799" y="1612098"/>
            <a:ext cx="916004" cy="9160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7" y="-25400"/>
            <a:ext cx="10534649" cy="224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41" y="1438274"/>
            <a:ext cx="4495800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43718"/>
            <a:ext cx="4495800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99" y="3835401"/>
            <a:ext cx="4495800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67000" r="-1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092201"/>
            <a:ext cx="4813300" cy="41783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9742"/>
            <a:ext cx="10972800" cy="15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395200" cy="2505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5477" y="187941"/>
            <a:ext cx="2784153" cy="177173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13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505050" y="1552590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267" b="1">
                <a:latin typeface="Arial" pitchFamily="34" charset="0"/>
                <a:cs typeface="Arial" pitchFamily="34" charset="0"/>
              </a:rPr>
            </a:br>
            <a:r>
              <a:rPr lang="en-US" sz="4267" b="1">
                <a:latin typeface="Arial" pitchFamily="34" charset="0"/>
                <a:cs typeface="Arial" pitchFamily="34" charset="0"/>
              </a:rPr>
              <a:t>9</a:t>
            </a:r>
            <a:endParaRPr lang="en-US" sz="4267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248461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16281" y="3364471"/>
            <a:ext cx="7848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3733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7" y="4888854"/>
            <a:ext cx="5383968" cy="18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86/SGK</a:t>
            </a: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0400" y="793555"/>
            <a:ext cx="9627845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37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3733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9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12800" y="289561"/>
            <a:ext cx="10784248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 sát bảng sau rồi cho biết:</a:t>
            </a:r>
          </a:p>
          <a:p>
            <a:pPr marL="609585" indent="-609585" algn="just" defTabSz="1219170">
              <a:buFontTx/>
              <a:buAutoNum type="alphaLcParenR"/>
            </a:pPr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 các ngày nào đàn thỏ ăn số củ cà rốt bằng nhau?</a:t>
            </a:r>
          </a:p>
          <a:p>
            <a:pPr marL="609585" indent="-609585" algn="just" defTabSz="1219170">
              <a:buFontTx/>
              <a:buAutoNum type="alphaLcParenR"/>
            </a:pPr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Vào các ngày nào đàn thỏ ăn nhiều hơn 27 củ cà rốt?</a:t>
            </a:r>
            <a:endParaRPr lang="en-US" sz="26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3316" y="82036"/>
            <a:ext cx="587768" cy="5877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71598"/>
            <a:ext cx="6510867" cy="578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905384" y="50800"/>
            <a:ext cx="11134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1674" y="260929"/>
            <a:ext cx="6465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057181" y="6072088"/>
            <a:ext cx="11134819" cy="70971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Vậy “ngày mai” là thứ mấy?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3" y="907475"/>
            <a:ext cx="10115307" cy="51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4226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733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08591" y="-40640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Trò chơi </a:t>
            </a:r>
            <a:r>
              <a:rPr lang="en-US" sz="3733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 ong về tổ</a:t>
            </a:r>
            <a:endParaRPr lang="en-US" sz="3733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06048"/>
            <a:ext cx="6096000" cy="615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3" t="26042" r="43704" b="63541"/>
          <a:stretch/>
        </p:blipFill>
        <p:spPr bwMode="auto">
          <a:xfrm>
            <a:off x="8445500" y="328371"/>
            <a:ext cx="139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Widescreen</PresentationFormat>
  <Paragraphs>24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.VnArial</vt:lpstr>
      <vt:lpstr>Arial</vt:lpstr>
      <vt:lpstr>Calibri</vt:lpstr>
      <vt:lpstr>1_Office Theme</vt:lpstr>
      <vt:lpstr>PowerPoint Presentation</vt:lpstr>
      <vt:lpstr>KHỞI  ĐỘNG</vt:lpstr>
      <vt:lpstr>PowerPoint Presentation</vt:lpstr>
      <vt:lpstr>PowerPoint Presentation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2022-04-28T15:05:00Z</dcterms:created>
  <dcterms:modified xsi:type="dcterms:W3CDTF">2022-04-28T15:06:50Z</dcterms:modified>
</cp:coreProperties>
</file>