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BF71BC-1754-4B80-9EA4-065F2028052A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F14CC-071B-4BDB-BB53-39FC1859B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73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664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3869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3472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HD HS hiểu</a:t>
            </a:r>
            <a:r>
              <a:rPr lang="en-US" baseline="0" smtClean="0"/>
              <a:t> quy luật điền số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343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HD HS hiểu</a:t>
            </a:r>
            <a:r>
              <a:rPr lang="en-US" baseline="0" smtClean="0"/>
              <a:t> quy luật điền số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459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262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Bước</a:t>
            </a:r>
            <a:r>
              <a:rPr lang="en-US" baseline="0" smtClean="0"/>
              <a:t> 1: Click vào bướm để bướm bay về hoa</a:t>
            </a:r>
          </a:p>
          <a:p>
            <a:r>
              <a:rPr lang="en-US" baseline="0" smtClean="0"/>
              <a:t>Bước 2: enter để bảng xuất hiện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389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8F97-5C0F-4E49-A031-E13EA3CD4D56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BDC7A-64CE-4328-AC72-52D19A83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4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8F97-5C0F-4E49-A031-E13EA3CD4D56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BDC7A-64CE-4328-AC72-52D19A83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90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8F97-5C0F-4E49-A031-E13EA3CD4D56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BDC7A-64CE-4328-AC72-52D19A83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30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980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00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793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232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82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7657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9174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87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8F97-5C0F-4E49-A031-E13EA3CD4D56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BDC7A-64CE-4328-AC72-52D19A83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266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2238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4060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55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8F97-5C0F-4E49-A031-E13EA3CD4D56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BDC7A-64CE-4328-AC72-52D19A83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41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8F97-5C0F-4E49-A031-E13EA3CD4D56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BDC7A-64CE-4328-AC72-52D19A83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95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8F97-5C0F-4E49-A031-E13EA3CD4D56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BDC7A-64CE-4328-AC72-52D19A83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04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8F97-5C0F-4E49-A031-E13EA3CD4D56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BDC7A-64CE-4328-AC72-52D19A83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44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8F97-5C0F-4E49-A031-E13EA3CD4D56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BDC7A-64CE-4328-AC72-52D19A83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35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8F97-5C0F-4E49-A031-E13EA3CD4D56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BDC7A-64CE-4328-AC72-52D19A83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202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8F97-5C0F-4E49-A031-E13EA3CD4D56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BDC7A-64CE-4328-AC72-52D19A83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25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F8F97-5C0F-4E49-A031-E13EA3CD4D56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BDC7A-64CE-4328-AC72-52D19A83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3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93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90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57" t="57869" r="-3557" b="1465"/>
          <a:stretch/>
        </p:blipFill>
        <p:spPr bwMode="auto">
          <a:xfrm>
            <a:off x="1320800" y="3672840"/>
            <a:ext cx="11345773" cy="3582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28800" y="3495462"/>
            <a:ext cx="812800" cy="686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Oval 4"/>
          <p:cNvSpPr/>
          <p:nvPr/>
        </p:nvSpPr>
        <p:spPr>
          <a:xfrm>
            <a:off x="214016" y="196495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733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935376" y="401456"/>
            <a:ext cx="10850224" cy="87701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Bướm sẽ đậu vào bông hoa có số là kết quả phép tính trên cánh bướm.</a:t>
            </a:r>
            <a:endParaRPr lang="en-US" sz="3733" b="1" i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2" r="32607" b="74748"/>
          <a:stretch/>
        </p:blipFill>
        <p:spPr bwMode="auto">
          <a:xfrm>
            <a:off x="5706329" y="1028698"/>
            <a:ext cx="1284819" cy="1219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74" b="71065"/>
          <a:stretch/>
        </p:blipFill>
        <p:spPr bwMode="auto">
          <a:xfrm>
            <a:off x="9448800" y="536787"/>
            <a:ext cx="1481667" cy="139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16" t="34196" r="32199" b="41605"/>
          <a:stretch/>
        </p:blipFill>
        <p:spPr bwMode="auto">
          <a:xfrm>
            <a:off x="6263436" y="2407070"/>
            <a:ext cx="1460501" cy="116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2" t="17887" r="56057" b="54209"/>
          <a:stretch/>
        </p:blipFill>
        <p:spPr bwMode="auto">
          <a:xfrm>
            <a:off x="3555999" y="1999189"/>
            <a:ext cx="1366356" cy="1347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02" t="32354" r="5002" b="43183"/>
          <a:stretch/>
        </p:blipFill>
        <p:spPr bwMode="auto">
          <a:xfrm>
            <a:off x="8432800" y="2314360"/>
            <a:ext cx="1193800" cy="1181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37" r="77331" b="38185"/>
          <a:stretch/>
        </p:blipFill>
        <p:spPr bwMode="auto">
          <a:xfrm>
            <a:off x="1123950" y="2793999"/>
            <a:ext cx="140970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17" b="76852"/>
          <a:stretch/>
        </p:blipFill>
        <p:spPr bwMode="auto">
          <a:xfrm>
            <a:off x="1202265" y="1374987"/>
            <a:ext cx="1752600" cy="111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itle 4"/>
          <p:cNvSpPr txBox="1">
            <a:spLocks/>
          </p:cNvSpPr>
          <p:nvPr/>
        </p:nvSpPr>
        <p:spPr>
          <a:xfrm>
            <a:off x="1921760" y="1397000"/>
            <a:ext cx="9863840" cy="599011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Mỗi bông hoa có bao nhiêu bướm đậu?</a:t>
            </a:r>
            <a:endParaRPr lang="en-US" sz="3200" b="1" i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5" t="50000" r="30747" b="32812"/>
          <a:stretch/>
        </p:blipFill>
        <p:spPr bwMode="auto">
          <a:xfrm>
            <a:off x="2124961" y="1926165"/>
            <a:ext cx="7571740" cy="1844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itle 4"/>
          <p:cNvSpPr txBox="1">
            <a:spLocks/>
          </p:cNvSpPr>
          <p:nvPr/>
        </p:nvSpPr>
        <p:spPr>
          <a:xfrm>
            <a:off x="5539571" y="3085990"/>
            <a:ext cx="491744" cy="450045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667" b="1" i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itle 4"/>
          <p:cNvSpPr txBox="1">
            <a:spLocks/>
          </p:cNvSpPr>
          <p:nvPr/>
        </p:nvSpPr>
        <p:spPr>
          <a:xfrm>
            <a:off x="6607808" y="3095682"/>
            <a:ext cx="491744" cy="450045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667" b="1" i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itle 4"/>
          <p:cNvSpPr txBox="1">
            <a:spLocks/>
          </p:cNvSpPr>
          <p:nvPr/>
        </p:nvSpPr>
        <p:spPr>
          <a:xfrm>
            <a:off x="7755175" y="3105460"/>
            <a:ext cx="491744" cy="450045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667" b="1" i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itle 4"/>
          <p:cNvSpPr txBox="1">
            <a:spLocks/>
          </p:cNvSpPr>
          <p:nvPr/>
        </p:nvSpPr>
        <p:spPr>
          <a:xfrm>
            <a:off x="8796016" y="3106610"/>
            <a:ext cx="491744" cy="450045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667" b="1" i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86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85185E-6 L 0.15833 0.1351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23457E-6 L 0.47951 0.3067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76" y="15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82716E-6 L 0.17726 0.317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15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111E-6 L 0.20434 0.3203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1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11111E-6 L -0.14028 0.1379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14" y="6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20988E-6 L -0.54896 0.2246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48" y="112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08642E-6 L 0.02257 0.48271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" y="24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237072" y="177800"/>
            <a:ext cx="11684000" cy="647700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- Xem lại bài đã học</a:t>
            </a:r>
          </a:p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- Hoàn thành vở bài tập </a:t>
            </a:r>
          </a:p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3733" i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Luyện tập </a:t>
            </a:r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trang 92</a:t>
            </a:r>
          </a:p>
        </p:txBody>
      </p:sp>
    </p:spTree>
    <p:extLst>
      <p:ext uri="{BB962C8B-B14F-4D97-AF65-F5344CB8AC3E}">
        <p14:creationId xmlns:p14="http://schemas.microsoft.com/office/powerpoint/2010/main" val="122903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800" y="219365"/>
            <a:ext cx="12598400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667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04800" y="0"/>
            <a:ext cx="12598400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15333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667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943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7000" r="-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1" y="685799"/>
            <a:ext cx="3560233" cy="2690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874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57376" y="-1"/>
            <a:ext cx="12395200" cy="2505151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5477" y="187941"/>
            <a:ext cx="2784153" cy="1771735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133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505050" y="1552590"/>
            <a:ext cx="2301631" cy="681404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4267" b="1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4267" b="1">
                <a:latin typeface="Arial" pitchFamily="34" charset="0"/>
                <a:cs typeface="Arial" pitchFamily="34" charset="0"/>
              </a:rPr>
            </a:br>
            <a:r>
              <a:rPr lang="en-US" sz="4267" b="1">
                <a:latin typeface="Arial" pitchFamily="34" charset="0"/>
                <a:cs typeface="Arial" pitchFamily="34" charset="0"/>
              </a:rPr>
              <a:t>10</a:t>
            </a:r>
            <a:endParaRPr lang="en-US" sz="4267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51201" y="738425"/>
            <a:ext cx="592364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1219170"/>
            <a:r>
              <a:rPr lang="en-US" sz="4800" b="1" spc="67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ÔN TẬP CUỐI NĂM</a:t>
            </a:r>
            <a:endParaRPr lang="en-US" sz="4800" b="1" spc="67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06400" y="2640392"/>
            <a:ext cx="11277600" cy="2248461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597" y="4888854"/>
            <a:ext cx="5383968" cy="189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114669" y="6170896"/>
            <a:ext cx="29464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Trang 90/SGK</a:t>
            </a:r>
            <a:endParaRPr lang="en-US" sz="32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20900" y="2937933"/>
            <a:ext cx="78486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 cap="all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LUYỆN TẬP</a:t>
            </a:r>
            <a:endParaRPr lang="en-US" sz="4267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3190" y="3703294"/>
            <a:ext cx="1045828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Ôn tập các phép tính trong phạm vi 10</a:t>
            </a:r>
            <a:endParaRPr lang="en-US" sz="4267" b="1">
              <a:solidFill>
                <a:prstClr val="black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13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4"/>
          <p:cNvSpPr txBox="1">
            <a:spLocks/>
          </p:cNvSpPr>
          <p:nvPr/>
        </p:nvSpPr>
        <p:spPr>
          <a:xfrm>
            <a:off x="812800" y="168565"/>
            <a:ext cx="10784248" cy="92363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Những phép tính nào có kết quả bằng 8?</a:t>
            </a:r>
            <a:endParaRPr lang="en-US" sz="32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63316" y="276000"/>
            <a:ext cx="587768" cy="58776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733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88" t="46875" r="29722" b="35547"/>
          <a:stretch/>
        </p:blipFill>
        <p:spPr bwMode="auto">
          <a:xfrm>
            <a:off x="914400" y="1968501"/>
            <a:ext cx="10071101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1930400" y="1663700"/>
            <a:ext cx="1117600" cy="816864"/>
          </a:xfrm>
          <a:prstGeom prst="cloudCallout">
            <a:avLst>
              <a:gd name="adj1" fmla="val 30209"/>
              <a:gd name="adj2" fmla="val 107587"/>
            </a:avLst>
          </a:prstGeom>
          <a:solidFill>
            <a:schemeClr val="bg1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733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3251200" y="1560068"/>
            <a:ext cx="1016000" cy="816864"/>
          </a:xfrm>
          <a:prstGeom prst="cloudCallout">
            <a:avLst>
              <a:gd name="adj1" fmla="val 1800"/>
              <a:gd name="adj2" fmla="val 112251"/>
            </a:avLst>
          </a:prstGeom>
          <a:solidFill>
            <a:schemeClr val="bg1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733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4267200" y="1354836"/>
            <a:ext cx="1016000" cy="816864"/>
          </a:xfrm>
          <a:prstGeom prst="cloudCallout">
            <a:avLst>
              <a:gd name="adj1" fmla="val 1800"/>
              <a:gd name="adj2" fmla="val 112251"/>
            </a:avLst>
          </a:prstGeom>
          <a:solidFill>
            <a:schemeClr val="bg1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733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5302251" y="1354836"/>
            <a:ext cx="1016000" cy="816864"/>
          </a:xfrm>
          <a:prstGeom prst="cloudCallout">
            <a:avLst>
              <a:gd name="adj1" fmla="val -10700"/>
              <a:gd name="adj2" fmla="val 107587"/>
            </a:avLst>
          </a:prstGeom>
          <a:solidFill>
            <a:schemeClr val="bg1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733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6337301" y="1354836"/>
            <a:ext cx="1016000" cy="816864"/>
          </a:xfrm>
          <a:prstGeom prst="cloudCallout">
            <a:avLst>
              <a:gd name="adj1" fmla="val -21950"/>
              <a:gd name="adj2" fmla="val 115361"/>
            </a:avLst>
          </a:prstGeom>
          <a:solidFill>
            <a:schemeClr val="bg1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733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7213600" y="1547368"/>
            <a:ext cx="1016000" cy="816864"/>
          </a:xfrm>
          <a:prstGeom prst="cloudCallout">
            <a:avLst>
              <a:gd name="adj1" fmla="val -20700"/>
              <a:gd name="adj2" fmla="val 109142"/>
            </a:avLst>
          </a:prstGeom>
          <a:solidFill>
            <a:schemeClr val="bg1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733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8128000" y="1803400"/>
            <a:ext cx="1016000" cy="816864"/>
          </a:xfrm>
          <a:prstGeom prst="cloudCallout">
            <a:avLst>
              <a:gd name="adj1" fmla="val -20700"/>
              <a:gd name="adj2" fmla="val 109142"/>
            </a:avLst>
          </a:prstGeom>
          <a:solidFill>
            <a:schemeClr val="bg1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733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9245600" y="2112264"/>
            <a:ext cx="1016000" cy="816864"/>
          </a:xfrm>
          <a:prstGeom prst="cloudCallout">
            <a:avLst>
              <a:gd name="adj1" fmla="val -33200"/>
              <a:gd name="adj2" fmla="val 88931"/>
            </a:avLst>
          </a:prstGeom>
          <a:solidFill>
            <a:schemeClr val="bg1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733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251200" y="1564132"/>
            <a:ext cx="1016000" cy="816864"/>
          </a:xfrm>
          <a:prstGeom prst="cloudCallout">
            <a:avLst>
              <a:gd name="adj1" fmla="val 1800"/>
              <a:gd name="adj2" fmla="val 112251"/>
            </a:avLst>
          </a:prstGeom>
          <a:solidFill>
            <a:srgbClr val="FFC000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733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5302251" y="1358900"/>
            <a:ext cx="1016000" cy="816864"/>
          </a:xfrm>
          <a:prstGeom prst="cloudCallout">
            <a:avLst>
              <a:gd name="adj1" fmla="val -10700"/>
              <a:gd name="adj2" fmla="val 107587"/>
            </a:avLst>
          </a:prstGeom>
          <a:solidFill>
            <a:srgbClr val="FFC000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733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7213600" y="1551432"/>
            <a:ext cx="1016000" cy="816864"/>
          </a:xfrm>
          <a:prstGeom prst="cloudCallout">
            <a:avLst>
              <a:gd name="adj1" fmla="val -20700"/>
              <a:gd name="adj2" fmla="val 109142"/>
            </a:avLst>
          </a:prstGeom>
          <a:solidFill>
            <a:srgbClr val="FFC000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733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31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"/>
          <p:cNvSpPr txBox="1">
            <a:spLocks/>
          </p:cNvSpPr>
          <p:nvPr/>
        </p:nvSpPr>
        <p:spPr>
          <a:xfrm>
            <a:off x="914400" y="254000"/>
            <a:ext cx="111348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Mỗi chú thỏ sẽ vào chuồng có số là kết quả phép tính ghi trên chú thỏ đó. Hỏi chuồng nào sẽ có hai chú thỏ?</a:t>
            </a:r>
            <a:endParaRPr lang="en-US" sz="32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21674" y="260929"/>
            <a:ext cx="646545" cy="64654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733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6" t="26692" r="32577" b="45703"/>
          <a:stretch/>
        </p:blipFill>
        <p:spPr bwMode="auto">
          <a:xfrm>
            <a:off x="1422401" y="2108200"/>
            <a:ext cx="9014604" cy="386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3352800" y="3022600"/>
            <a:ext cx="2336800" cy="1016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181600" y="3022600"/>
            <a:ext cx="2336800" cy="1016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3962401" y="3124200"/>
            <a:ext cx="2662191" cy="1320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6187306" y="3022600"/>
            <a:ext cx="2448695" cy="660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own Arrow 7"/>
          <p:cNvSpPr/>
          <p:nvPr/>
        </p:nvSpPr>
        <p:spPr>
          <a:xfrm>
            <a:off x="5767007" y="1425448"/>
            <a:ext cx="420299" cy="69494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47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14016" y="196495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733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935376" y="113589"/>
            <a:ext cx="10850224" cy="87701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Số?</a:t>
            </a:r>
            <a:endParaRPr lang="en-US" sz="4267" b="1" i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35" t="39453" r="29722" b="35938"/>
          <a:stretch/>
        </p:blipFill>
        <p:spPr bwMode="auto">
          <a:xfrm>
            <a:off x="549297" y="1295401"/>
            <a:ext cx="11373356" cy="424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010401" y="3580341"/>
            <a:ext cx="533993" cy="877011"/>
            <a:chOff x="2486471" y="2099208"/>
            <a:chExt cx="400495" cy="657758"/>
          </a:xfrm>
        </p:grpSpPr>
        <p:sp>
          <p:nvSpPr>
            <p:cNvPr id="2" name="Oval 1"/>
            <p:cNvSpPr/>
            <p:nvPr/>
          </p:nvSpPr>
          <p:spPr>
            <a:xfrm>
              <a:off x="2486471" y="2234755"/>
              <a:ext cx="387795" cy="387795"/>
            </a:xfrm>
            <a:prstGeom prst="ellipse">
              <a:avLst/>
            </a:prstGeom>
            <a:solidFill>
              <a:srgbClr val="FBF7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Title 4"/>
            <p:cNvSpPr txBox="1">
              <a:spLocks/>
            </p:cNvSpPr>
            <p:nvPr/>
          </p:nvSpPr>
          <p:spPr>
            <a:xfrm>
              <a:off x="2490234" y="2099208"/>
              <a:ext cx="396732" cy="657758"/>
            </a:xfrm>
            <a:prstGeom prst="rect">
              <a:avLst/>
            </a:prstGeom>
            <a:ln>
              <a:noFill/>
            </a:ln>
          </p:spPr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 defTabSz="1219170"/>
              <a:r>
                <a:rPr lang="en-US" sz="3733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en-US" sz="3733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302001" y="2793644"/>
            <a:ext cx="533993" cy="877011"/>
            <a:chOff x="2486471" y="2099208"/>
            <a:chExt cx="400495" cy="657758"/>
          </a:xfrm>
        </p:grpSpPr>
        <p:sp>
          <p:nvSpPr>
            <p:cNvPr id="11" name="Oval 10"/>
            <p:cNvSpPr/>
            <p:nvPr/>
          </p:nvSpPr>
          <p:spPr>
            <a:xfrm>
              <a:off x="2486471" y="2234755"/>
              <a:ext cx="387795" cy="387795"/>
            </a:xfrm>
            <a:prstGeom prst="ellipse">
              <a:avLst/>
            </a:prstGeom>
            <a:solidFill>
              <a:srgbClr val="FBF7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Title 4"/>
            <p:cNvSpPr txBox="1">
              <a:spLocks/>
            </p:cNvSpPr>
            <p:nvPr/>
          </p:nvSpPr>
          <p:spPr>
            <a:xfrm>
              <a:off x="2490234" y="2099208"/>
              <a:ext cx="396732" cy="657758"/>
            </a:xfrm>
            <a:prstGeom prst="rect">
              <a:avLst/>
            </a:prstGeom>
            <a:ln>
              <a:noFill/>
            </a:ln>
          </p:spPr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 defTabSz="1219170"/>
              <a:r>
                <a:rPr lang="en-US" sz="3733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en-US" sz="3733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621867" y="1481667"/>
            <a:ext cx="914400" cy="877011"/>
            <a:chOff x="2394191" y="2086508"/>
            <a:chExt cx="685800" cy="657758"/>
          </a:xfrm>
        </p:grpSpPr>
        <p:sp>
          <p:nvSpPr>
            <p:cNvPr id="14" name="Oval 13"/>
            <p:cNvSpPr/>
            <p:nvPr/>
          </p:nvSpPr>
          <p:spPr>
            <a:xfrm>
              <a:off x="2486471" y="2234755"/>
              <a:ext cx="387795" cy="387795"/>
            </a:xfrm>
            <a:prstGeom prst="ellipse">
              <a:avLst/>
            </a:prstGeom>
            <a:solidFill>
              <a:srgbClr val="FBF7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Title 4"/>
            <p:cNvSpPr txBox="1">
              <a:spLocks/>
            </p:cNvSpPr>
            <p:nvPr/>
          </p:nvSpPr>
          <p:spPr>
            <a:xfrm>
              <a:off x="2394191" y="2086508"/>
              <a:ext cx="685800" cy="657758"/>
            </a:xfrm>
            <a:prstGeom prst="rect">
              <a:avLst/>
            </a:prstGeom>
            <a:ln>
              <a:noFill/>
            </a:ln>
          </p:spPr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 defTabSz="1219170"/>
              <a:r>
                <a:rPr lang="en-US" sz="3733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en-US" sz="3733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524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14016" y="196495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733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935376" y="113589"/>
            <a:ext cx="10850224" cy="87701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&gt;; &lt;; = ?</a:t>
            </a:r>
            <a:endParaRPr lang="en-US" sz="4267" b="1" i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28416" y="2108200"/>
            <a:ext cx="3951584" cy="1117600"/>
          </a:xfrm>
          <a:prstGeom prst="roundRect">
            <a:avLst/>
          </a:prstGeom>
          <a:solidFill>
            <a:srgbClr val="FBF7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 + 3        6</a:t>
            </a:r>
            <a:endParaRPr lang="en-US" sz="48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33420" y="2268220"/>
            <a:ext cx="782320" cy="78232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Brace 6"/>
          <p:cNvSpPr/>
          <p:nvPr/>
        </p:nvSpPr>
        <p:spPr>
          <a:xfrm rot="5400000">
            <a:off x="2028961" y="2659718"/>
            <a:ext cx="497184" cy="1175537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itle 4"/>
          <p:cNvSpPr txBox="1">
            <a:spLocks/>
          </p:cNvSpPr>
          <p:nvPr/>
        </p:nvSpPr>
        <p:spPr>
          <a:xfrm>
            <a:off x="1986628" y="3363028"/>
            <a:ext cx="649584" cy="87701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4800" b="1" i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233420" y="2268220"/>
            <a:ext cx="782320" cy="78232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en-US" sz="4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604000" y="2108200"/>
            <a:ext cx="3951584" cy="1117600"/>
          </a:xfrm>
          <a:prstGeom prst="roundRect">
            <a:avLst/>
          </a:prstGeom>
          <a:solidFill>
            <a:srgbClr val="FBF7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7 - 2        7</a:t>
            </a:r>
            <a:endParaRPr lang="en-US" sz="48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709004" y="2268220"/>
            <a:ext cx="782320" cy="78232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ight Brace 20"/>
          <p:cNvSpPr/>
          <p:nvPr/>
        </p:nvSpPr>
        <p:spPr>
          <a:xfrm rot="5400000">
            <a:off x="7504545" y="2659718"/>
            <a:ext cx="497184" cy="1175537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Title 4"/>
          <p:cNvSpPr txBox="1">
            <a:spLocks/>
          </p:cNvSpPr>
          <p:nvPr/>
        </p:nvSpPr>
        <p:spPr>
          <a:xfrm>
            <a:off x="7462212" y="3363028"/>
            <a:ext cx="649584" cy="87701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800" b="1" i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709004" y="2268220"/>
            <a:ext cx="782320" cy="78232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004753" y="4443239"/>
            <a:ext cx="3951584" cy="1117600"/>
          </a:xfrm>
          <a:prstGeom prst="roundRect">
            <a:avLst/>
          </a:prstGeom>
          <a:solidFill>
            <a:srgbClr val="FBF7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8        10 </a:t>
            </a:r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- 2 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978400" y="4610879"/>
            <a:ext cx="782320" cy="78232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ight Brace 25"/>
          <p:cNvSpPr/>
          <p:nvPr/>
        </p:nvSpPr>
        <p:spPr>
          <a:xfrm rot="5400000">
            <a:off x="6625851" y="5110300"/>
            <a:ext cx="497184" cy="1175537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Title 4"/>
          <p:cNvSpPr txBox="1">
            <a:spLocks/>
          </p:cNvSpPr>
          <p:nvPr/>
        </p:nvSpPr>
        <p:spPr>
          <a:xfrm>
            <a:off x="6583517" y="5813609"/>
            <a:ext cx="649584" cy="87701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4800" b="1" i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978400" y="4610879"/>
            <a:ext cx="782320" cy="78232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4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52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/>
      <p:bldP spid="18" grpId="0" animBg="1"/>
      <p:bldP spid="21" grpId="0" animBg="1"/>
      <p:bldP spid="22" grpId="0"/>
      <p:bldP spid="23" grpId="0" animBg="1"/>
      <p:bldP spid="26" grpId="0" animBg="1"/>
      <p:bldP spid="27" grpId="0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6" t="19531" r="36896" b="31894"/>
          <a:stretch/>
        </p:blipFill>
        <p:spPr bwMode="auto">
          <a:xfrm>
            <a:off x="3352800" y="1073506"/>
            <a:ext cx="5588000" cy="54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214016" y="196495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733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935376" y="196495"/>
            <a:ext cx="10850224" cy="87701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Bướm sẽ đậu vào bông hoa có số là kết quả phép tính trên cánh bướm.</a:t>
            </a:r>
            <a:endParaRPr lang="en-US" sz="3733" b="1" i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itle 4"/>
          <p:cNvSpPr txBox="1">
            <a:spLocks/>
          </p:cNvSpPr>
          <p:nvPr/>
        </p:nvSpPr>
        <p:spPr>
          <a:xfrm>
            <a:off x="3321266" y="4787200"/>
            <a:ext cx="6737135" cy="599011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Mỗi bông hoa có bao nhiêu bướm đậu?</a:t>
            </a:r>
            <a:endParaRPr lang="en-US" sz="2667" b="1" i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1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231</Words>
  <Application>Microsoft Office PowerPoint</Application>
  <PresentationFormat>Widescreen</PresentationFormat>
  <Paragraphs>65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.VnArial</vt:lpstr>
      <vt:lpstr>Aachen</vt:lpstr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Chủ đề 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</cp:revision>
  <dcterms:created xsi:type="dcterms:W3CDTF">2022-05-03T15:53:20Z</dcterms:created>
  <dcterms:modified xsi:type="dcterms:W3CDTF">2022-05-03T15:54:00Z</dcterms:modified>
</cp:coreProperties>
</file>