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344D3-C91C-4AEC-9B88-AE7AA56C711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CC04F-256B-41FB-8B07-F5282CC0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55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36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23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43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7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4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2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7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1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3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4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0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3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5477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1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5050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9</a:t>
            </a:r>
            <a:endParaRPr lang="en-US" sz="4267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2720" y="437735"/>
            <a:ext cx="9627845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3733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34</a:t>
            </a:r>
            <a:endParaRPr lang="en-US" sz="373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8308" y="3408891"/>
            <a:ext cx="7848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 GIỜ ĐÚNG TRÊN ĐỒNG HỒ</a:t>
            </a:r>
            <a:endParaRPr lang="en-US" sz="3733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7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72/SGK</a:t>
            </a: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6400">
                <a:solidFill>
                  <a:prstClr val="black"/>
                </a:solidFill>
                <a:latin typeface="iCiel Cadena" pitchFamily="50" charset="0"/>
                <a:cs typeface="Arial" pitchFamily="34" charset="0"/>
              </a:rPr>
              <a:t>KHÁM PHÁ</a:t>
            </a:r>
            <a:endParaRPr lang="en-US" sz="6400">
              <a:solidFill>
                <a:prstClr val="black"/>
              </a:solidFill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97001"/>
            <a:ext cx="3657600" cy="52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48919" y="297543"/>
            <a:ext cx="8428567" cy="28448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35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914" y="-739020"/>
            <a:ext cx="84370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ix O Clock Stock Illustrations – 33 Six O Clock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3665603" y="2744153"/>
            <a:ext cx="2519535" cy="25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76" y="1905000"/>
            <a:ext cx="35051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10058401" y="2475638"/>
            <a:ext cx="1853023" cy="2646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12436">
                <a:moveTo>
                  <a:pt x="0" y="6220"/>
                </a:moveTo>
                <a:lnTo>
                  <a:pt x="6159" y="0"/>
                </a:lnTo>
                <a:lnTo>
                  <a:pt x="8720" y="6826"/>
                </a:lnTo>
                <a:lnTo>
                  <a:pt x="6220" y="12436"/>
                </a:lnTo>
                <a:lnTo>
                  <a:pt x="0" y="622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8096" y="2003714"/>
            <a:ext cx="431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Kim </a:t>
            </a:r>
            <a:r>
              <a:rPr lang="en-US" sz="53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dài</a:t>
            </a:r>
            <a:endParaRPr lang="en-US" sz="53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Decision 12"/>
          <p:cNvSpPr/>
          <p:nvPr/>
        </p:nvSpPr>
        <p:spPr>
          <a:xfrm>
            <a:off x="10566400" y="3695443"/>
            <a:ext cx="1253013" cy="2646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  <a:gd name="connsiteX0" fmla="*/ 0 w 6762"/>
              <a:gd name="connsiteY0" fmla="*/ 5002 h 10000"/>
              <a:gd name="connsiteX1" fmla="*/ 3825 w 6762"/>
              <a:gd name="connsiteY1" fmla="*/ 0 h 10000"/>
              <a:gd name="connsiteX2" fmla="*/ 6762 w 6762"/>
              <a:gd name="connsiteY2" fmla="*/ 5489 h 10000"/>
              <a:gd name="connsiteX3" fmla="*/ 3895 w 6762"/>
              <a:gd name="connsiteY3" fmla="*/ 10000 h 10000"/>
              <a:gd name="connsiteX4" fmla="*/ 0 w 6762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5760 w 10000"/>
              <a:gd name="connsiteY3" fmla="*/ 10000 h 10000"/>
              <a:gd name="connsiteX4" fmla="*/ 0 w 10000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6223 w 10000"/>
              <a:gd name="connsiteY3" fmla="*/ 10000 h 10000"/>
              <a:gd name="connsiteX4" fmla="*/ 0 w 10000"/>
              <a:gd name="connsiteY4" fmla="*/ 50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2"/>
                </a:moveTo>
                <a:lnTo>
                  <a:pt x="6275" y="0"/>
                </a:lnTo>
                <a:lnTo>
                  <a:pt x="10000" y="5489"/>
                </a:lnTo>
                <a:lnTo>
                  <a:pt x="6223" y="10000"/>
                </a:lnTo>
                <a:lnTo>
                  <a:pt x="0" y="500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24991" y="3223519"/>
            <a:ext cx="431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Kim </a:t>
            </a:r>
            <a:r>
              <a:rPr lang="en-US" sz="53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ngắn</a:t>
            </a:r>
            <a:endParaRPr lang="en-US" sz="53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94400" y="4407615"/>
            <a:ext cx="57262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53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53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53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53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53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53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53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3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2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9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262302"/>
            <a:ext cx="8203163" cy="5338567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1524000" y="1213153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1524000" y="3896947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Buổi chiều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5892800" y="1258469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Buổi trưa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5892800" y="3884127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 Buổi tối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729347"/>
            <a:ext cx="8839200" cy="53702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8831" y="164496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-64104"/>
            <a:ext cx="10912267" cy="12192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42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2336801" y="3006957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5408993" y="2985755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481185" y="2964554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2312610" y="5765801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399316" y="5806362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432801" y="5846923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5612" y="279400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46812" y="-9647"/>
            <a:ext cx="10850224" cy="12477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4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1" y="1203069"/>
            <a:ext cx="8256588" cy="570032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454400" y="6078293"/>
            <a:ext cx="5791200" cy="58654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 Rô-bốt nói đúng hay sai?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37088" y="1759856"/>
            <a:ext cx="2692400" cy="1055624"/>
            <a:chOff x="4827816" y="1319892"/>
            <a:chExt cx="2019300" cy="791718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029200" y="1319892"/>
              <a:ext cx="1600200" cy="791718"/>
            </a:xfrm>
            <a:prstGeom prst="wedgeRoundRectCallout">
              <a:avLst>
                <a:gd name="adj1" fmla="val 29587"/>
                <a:gd name="adj2" fmla="val 691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4827816" y="1507858"/>
              <a:ext cx="2019300" cy="439905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/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À!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hồ</a:t>
              </a:r>
              <a:endParaRPr lang="en-US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1219170"/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12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giờ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1213" y="1001064"/>
            <a:ext cx="4249300" cy="1548473"/>
            <a:chOff x="443409" y="750797"/>
            <a:chExt cx="3186975" cy="116135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43409" y="750797"/>
              <a:ext cx="3186975" cy="1161355"/>
            </a:xfrm>
            <a:custGeom>
              <a:avLst/>
              <a:gdLst>
                <a:gd name="connsiteX0" fmla="*/ 0 w 3186975"/>
                <a:gd name="connsiteY0" fmla="*/ 131956 h 791718"/>
                <a:gd name="connsiteX1" fmla="*/ 131956 w 3186975"/>
                <a:gd name="connsiteY1" fmla="*/ 0 h 791718"/>
                <a:gd name="connsiteX2" fmla="*/ 1859069 w 3186975"/>
                <a:gd name="connsiteY2" fmla="*/ 0 h 791718"/>
                <a:gd name="connsiteX3" fmla="*/ 1859069 w 3186975"/>
                <a:gd name="connsiteY3" fmla="*/ 0 h 791718"/>
                <a:gd name="connsiteX4" fmla="*/ 2655813 w 3186975"/>
                <a:gd name="connsiteY4" fmla="*/ 0 h 791718"/>
                <a:gd name="connsiteX5" fmla="*/ 3055019 w 3186975"/>
                <a:gd name="connsiteY5" fmla="*/ 0 h 791718"/>
                <a:gd name="connsiteX6" fmla="*/ 3186975 w 3186975"/>
                <a:gd name="connsiteY6" fmla="*/ 131956 h 791718"/>
                <a:gd name="connsiteX7" fmla="*/ 3186975 w 3186975"/>
                <a:gd name="connsiteY7" fmla="*/ 461836 h 791718"/>
                <a:gd name="connsiteX8" fmla="*/ 3186975 w 3186975"/>
                <a:gd name="connsiteY8" fmla="*/ 461836 h 791718"/>
                <a:gd name="connsiteX9" fmla="*/ 3186975 w 3186975"/>
                <a:gd name="connsiteY9" fmla="*/ 659765 h 791718"/>
                <a:gd name="connsiteX10" fmla="*/ 3186975 w 3186975"/>
                <a:gd name="connsiteY10" fmla="*/ 659762 h 791718"/>
                <a:gd name="connsiteX11" fmla="*/ 3055019 w 3186975"/>
                <a:gd name="connsiteY11" fmla="*/ 791718 h 791718"/>
                <a:gd name="connsiteX12" fmla="*/ 2655813 w 3186975"/>
                <a:gd name="connsiteY12" fmla="*/ 791718 h 791718"/>
                <a:gd name="connsiteX13" fmla="*/ 2289746 w 3186975"/>
                <a:gd name="connsiteY13" fmla="*/ 1161355 h 791718"/>
                <a:gd name="connsiteX14" fmla="*/ 1859069 w 3186975"/>
                <a:gd name="connsiteY14" fmla="*/ 791718 h 791718"/>
                <a:gd name="connsiteX15" fmla="*/ 131956 w 3186975"/>
                <a:gd name="connsiteY15" fmla="*/ 791718 h 791718"/>
                <a:gd name="connsiteX16" fmla="*/ 0 w 3186975"/>
                <a:gd name="connsiteY16" fmla="*/ 659762 h 791718"/>
                <a:gd name="connsiteX17" fmla="*/ 0 w 3186975"/>
                <a:gd name="connsiteY17" fmla="*/ 659765 h 791718"/>
                <a:gd name="connsiteX18" fmla="*/ 0 w 3186975"/>
                <a:gd name="connsiteY18" fmla="*/ 461836 h 791718"/>
                <a:gd name="connsiteX19" fmla="*/ 0 w 3186975"/>
                <a:gd name="connsiteY19" fmla="*/ 461836 h 791718"/>
                <a:gd name="connsiteX20" fmla="*/ 0 w 3186975"/>
                <a:gd name="connsiteY20" fmla="*/ 131956 h 791718"/>
                <a:gd name="connsiteX0" fmla="*/ 0 w 3186975"/>
                <a:gd name="connsiteY0" fmla="*/ 131956 h 1161355"/>
                <a:gd name="connsiteX1" fmla="*/ 131956 w 3186975"/>
                <a:gd name="connsiteY1" fmla="*/ 0 h 1161355"/>
                <a:gd name="connsiteX2" fmla="*/ 1859069 w 3186975"/>
                <a:gd name="connsiteY2" fmla="*/ 0 h 1161355"/>
                <a:gd name="connsiteX3" fmla="*/ 1859069 w 3186975"/>
                <a:gd name="connsiteY3" fmla="*/ 0 h 1161355"/>
                <a:gd name="connsiteX4" fmla="*/ 2655813 w 3186975"/>
                <a:gd name="connsiteY4" fmla="*/ 0 h 1161355"/>
                <a:gd name="connsiteX5" fmla="*/ 3055019 w 3186975"/>
                <a:gd name="connsiteY5" fmla="*/ 0 h 1161355"/>
                <a:gd name="connsiteX6" fmla="*/ 3186975 w 3186975"/>
                <a:gd name="connsiteY6" fmla="*/ 131956 h 1161355"/>
                <a:gd name="connsiteX7" fmla="*/ 3186975 w 3186975"/>
                <a:gd name="connsiteY7" fmla="*/ 461836 h 1161355"/>
                <a:gd name="connsiteX8" fmla="*/ 3186975 w 3186975"/>
                <a:gd name="connsiteY8" fmla="*/ 461836 h 1161355"/>
                <a:gd name="connsiteX9" fmla="*/ 3186975 w 3186975"/>
                <a:gd name="connsiteY9" fmla="*/ 659765 h 1161355"/>
                <a:gd name="connsiteX10" fmla="*/ 3186975 w 3186975"/>
                <a:gd name="connsiteY10" fmla="*/ 659762 h 1161355"/>
                <a:gd name="connsiteX11" fmla="*/ 3055019 w 3186975"/>
                <a:gd name="connsiteY11" fmla="*/ 791718 h 1161355"/>
                <a:gd name="connsiteX12" fmla="*/ 2655813 w 3186975"/>
                <a:gd name="connsiteY12" fmla="*/ 791718 h 1161355"/>
                <a:gd name="connsiteX13" fmla="*/ 2289746 w 3186975"/>
                <a:gd name="connsiteY13" fmla="*/ 1161355 h 1161355"/>
                <a:gd name="connsiteX14" fmla="*/ 2309012 w 3186975"/>
                <a:gd name="connsiteY14" fmla="*/ 791718 h 1161355"/>
                <a:gd name="connsiteX15" fmla="*/ 131956 w 3186975"/>
                <a:gd name="connsiteY15" fmla="*/ 791718 h 1161355"/>
                <a:gd name="connsiteX16" fmla="*/ 0 w 3186975"/>
                <a:gd name="connsiteY16" fmla="*/ 659762 h 1161355"/>
                <a:gd name="connsiteX17" fmla="*/ 0 w 3186975"/>
                <a:gd name="connsiteY17" fmla="*/ 659765 h 1161355"/>
                <a:gd name="connsiteX18" fmla="*/ 0 w 3186975"/>
                <a:gd name="connsiteY18" fmla="*/ 461836 h 1161355"/>
                <a:gd name="connsiteX19" fmla="*/ 0 w 3186975"/>
                <a:gd name="connsiteY19" fmla="*/ 461836 h 1161355"/>
                <a:gd name="connsiteX20" fmla="*/ 0 w 3186975"/>
                <a:gd name="connsiteY20" fmla="*/ 131956 h 11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6975" h="1161355">
                  <a:moveTo>
                    <a:pt x="0" y="131956"/>
                  </a:moveTo>
                  <a:cubicBezTo>
                    <a:pt x="0" y="59079"/>
                    <a:pt x="59079" y="0"/>
                    <a:pt x="131956" y="0"/>
                  </a:cubicBezTo>
                  <a:lnTo>
                    <a:pt x="1859069" y="0"/>
                  </a:lnTo>
                  <a:lnTo>
                    <a:pt x="1859069" y="0"/>
                  </a:lnTo>
                  <a:lnTo>
                    <a:pt x="2655813" y="0"/>
                  </a:lnTo>
                  <a:lnTo>
                    <a:pt x="3055019" y="0"/>
                  </a:lnTo>
                  <a:cubicBezTo>
                    <a:pt x="3127896" y="0"/>
                    <a:pt x="3186975" y="59079"/>
                    <a:pt x="3186975" y="131956"/>
                  </a:cubicBezTo>
                  <a:lnTo>
                    <a:pt x="3186975" y="461836"/>
                  </a:lnTo>
                  <a:lnTo>
                    <a:pt x="3186975" y="461836"/>
                  </a:lnTo>
                  <a:lnTo>
                    <a:pt x="3186975" y="659765"/>
                  </a:lnTo>
                  <a:lnTo>
                    <a:pt x="3186975" y="659762"/>
                  </a:lnTo>
                  <a:cubicBezTo>
                    <a:pt x="3186975" y="732639"/>
                    <a:pt x="3127896" y="791718"/>
                    <a:pt x="3055019" y="791718"/>
                  </a:cubicBezTo>
                  <a:lnTo>
                    <a:pt x="2655813" y="791718"/>
                  </a:lnTo>
                  <a:lnTo>
                    <a:pt x="2289746" y="1161355"/>
                  </a:lnTo>
                  <a:lnTo>
                    <a:pt x="2309012" y="791718"/>
                  </a:lnTo>
                  <a:lnTo>
                    <a:pt x="131956" y="791718"/>
                  </a:lnTo>
                  <a:cubicBezTo>
                    <a:pt x="59079" y="791718"/>
                    <a:pt x="0" y="732639"/>
                    <a:pt x="0" y="659762"/>
                  </a:cubicBezTo>
                  <a:lnTo>
                    <a:pt x="0" y="659765"/>
                  </a:lnTo>
                  <a:lnTo>
                    <a:pt x="0" y="461836"/>
                  </a:lnTo>
                  <a:lnTo>
                    <a:pt x="0" y="461836"/>
                  </a:lnTo>
                  <a:lnTo>
                    <a:pt x="0" y="1319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59249" y="766274"/>
              <a:ext cx="3171135" cy="776241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/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Nhìn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kìa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kim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ngắn</a:t>
              </a:r>
              <a:endParaRPr lang="en-US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1219170"/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kim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trùng</a:t>
              </a:r>
              <a:r>
                <a:rPr lang="en-US" sz="3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nhau</a:t>
              </a:r>
              <a:endParaRPr lang="en-US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</Words>
  <Application>Microsoft Office PowerPoint</Application>
  <PresentationFormat>Widescreen</PresentationFormat>
  <Paragraphs>39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.VnArial</vt:lpstr>
      <vt:lpstr>Arial</vt:lpstr>
      <vt:lpstr>Calibri</vt:lpstr>
      <vt:lpstr>iCiel Cadena</vt:lpstr>
      <vt:lpstr>1_Office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2022-04-12T13:27:05Z</dcterms:created>
  <dcterms:modified xsi:type="dcterms:W3CDTF">2022-04-12T13:29:19Z</dcterms:modified>
</cp:coreProperties>
</file>