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329" r:id="rId2"/>
    <p:sldId id="330" r:id="rId3"/>
    <p:sldId id="331" r:id="rId4"/>
    <p:sldId id="332" r:id="rId5"/>
    <p:sldId id="333" r:id="rId6"/>
    <p:sldId id="336" r:id="rId7"/>
    <p:sldId id="335" r:id="rId8"/>
    <p:sldId id="334" r:id="rId9"/>
    <p:sldId id="321" r:id="rId10"/>
    <p:sldId id="293" r:id="rId11"/>
  </p:sldIdLst>
  <p:sldSz cx="9144000" cy="67659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B99"/>
    <a:srgbClr val="0094D9"/>
    <a:srgbClr val="25408F"/>
    <a:srgbClr val="EC1D23"/>
    <a:srgbClr val="D5E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4" autoAdjust="0"/>
    <p:restoredTop sz="83392" autoAdjust="0"/>
  </p:normalViewPr>
  <p:slideViewPr>
    <p:cSldViewPr snapToGrid="0">
      <p:cViewPr varScale="1">
        <p:scale>
          <a:sx n="59" d="100"/>
          <a:sy n="59" d="100"/>
        </p:scale>
        <p:origin x="1476" y="56"/>
      </p:cViewPr>
      <p:guideLst>
        <p:guide orient="horz" pos="213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9CEAC-554F-4EC8-8E53-9B24D6CE5602}" type="datetimeFigureOut">
              <a:rPr lang="en-US" smtClean="0"/>
              <a:t>9/14/2022</a:t>
            </a:fld>
            <a:endParaRPr lang="en-US"/>
          </a:p>
        </p:txBody>
      </p:sp>
      <p:sp>
        <p:nvSpPr>
          <p:cNvPr id="4" name="Slide Image Placeholder 3"/>
          <p:cNvSpPr>
            <a:spLocks noGrp="1" noRot="1" noChangeAspect="1"/>
          </p:cNvSpPr>
          <p:nvPr>
            <p:ph type="sldImg" idx="2"/>
          </p:nvPr>
        </p:nvSpPr>
        <p:spPr>
          <a:xfrm>
            <a:off x="1112838" y="685800"/>
            <a:ext cx="4632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426B2-AFDC-41D6-99F3-278F4286D0E9}" type="slidenum">
              <a:rPr lang="en-US" smtClean="0"/>
              <a:t>‹#›</a:t>
            </a:fld>
            <a:endParaRPr lang="en-US"/>
          </a:p>
        </p:txBody>
      </p:sp>
    </p:spTree>
    <p:extLst>
      <p:ext uri="{BB962C8B-B14F-4D97-AF65-F5344CB8AC3E}">
        <p14:creationId xmlns:p14="http://schemas.microsoft.com/office/powerpoint/2010/main" val="97716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Sau khi HS hoàn</a:t>
            </a:r>
            <a:r>
              <a:rPr lang="en-US" baseline="0" dirty="0" smtClean="0"/>
              <a:t> thành sắp xếp quả đơn lẻ thành sản phẩm nhóm, GV hướng dẫn HS trao đổi theo nội dung gợi ý:</a:t>
            </a:r>
          </a:p>
          <a:p>
            <a:r>
              <a:rPr lang="en-US" baseline="0" dirty="0" smtClean="0"/>
              <a:t>+ Sản phẩm của nhóm gồm những quả gì?</a:t>
            </a:r>
          </a:p>
          <a:p>
            <a:r>
              <a:rPr lang="en-US" baseline="0" dirty="0" smtClean="0"/>
              <a:t>+ Các quả có màu sắc nhưu thế nào?</a:t>
            </a:r>
          </a:p>
          <a:p>
            <a:r>
              <a:rPr lang="en-US" dirty="0" smtClean="0"/>
              <a:t>+ Có</a:t>
            </a:r>
            <a:r>
              <a:rPr lang="en-US" baseline="0" dirty="0" smtClean="0"/>
              <a:t> bao nhiêu quả trong sản phẩm chung của nhóm?</a:t>
            </a:r>
          </a:p>
          <a:p>
            <a:pPr marL="171450" indent="-171450">
              <a:buFontTx/>
              <a:buChar char="-"/>
            </a:pPr>
            <a:r>
              <a:rPr lang="en-US" baseline="0" dirty="0" smtClean="0"/>
              <a:t>GV hướng dẫn mõi nhóm cử đại diện nhận xét và bình chọn sản phẩm của các nhóm, chia sẻ cảm nhận về sản phẩm của nhóm mình với các nhóm bạn.</a:t>
            </a:r>
          </a:p>
          <a:p>
            <a:pPr marL="171450" indent="-171450">
              <a:buFontTx/>
              <a:buChar char="-"/>
            </a:pPr>
            <a:r>
              <a:rPr lang="en-US" baseline="0" dirty="0" smtClean="0"/>
              <a:t>GV hướng dẫn HS tự đáng giá tinh thần học tập, hợp tác trong nhóm.</a:t>
            </a:r>
          </a:p>
          <a:p>
            <a:pPr marL="171450" indent="-171450">
              <a:buFontTx/>
              <a:buChar char="-"/>
            </a:pPr>
            <a:r>
              <a:rPr lang="en-US" baseline="0" dirty="0" smtClean="0"/>
              <a:t>GV nhận xét, động viên khích lệ và đánh giá sản phẩm của HS theo năng lực riêng.</a:t>
            </a:r>
          </a:p>
        </p:txBody>
      </p:sp>
      <p:sp>
        <p:nvSpPr>
          <p:cNvPr id="4" name="Slide Number Placeholder 3"/>
          <p:cNvSpPr>
            <a:spLocks noGrp="1"/>
          </p:cNvSpPr>
          <p:nvPr>
            <p:ph type="sldNum" sz="quarter" idx="10"/>
          </p:nvPr>
        </p:nvSpPr>
        <p:spPr/>
        <p:txBody>
          <a:bodyPr/>
          <a:lstStyle/>
          <a:p>
            <a:fld id="{D15426B2-AFDC-41D6-99F3-278F4286D0E9}" type="slidenum">
              <a:rPr lang="en-US" smtClean="0"/>
              <a:t>10</a:t>
            </a:fld>
            <a:endParaRPr lang="en-US"/>
          </a:p>
        </p:txBody>
      </p:sp>
    </p:spTree>
    <p:extLst>
      <p:ext uri="{BB962C8B-B14F-4D97-AF65-F5344CB8AC3E}">
        <p14:creationId xmlns:p14="http://schemas.microsoft.com/office/powerpoint/2010/main" val="396131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7294"/>
            <a:ext cx="7772400" cy="2355544"/>
          </a:xfrm>
        </p:spPr>
        <p:txBody>
          <a:bodyPr anchor="b"/>
          <a:lstStyle>
            <a:lvl1pPr algn="ctr">
              <a:defRPr sz="5920"/>
            </a:lvl1pPr>
          </a:lstStyle>
          <a:p>
            <a:r>
              <a:rPr lang="en-US" smtClean="0"/>
              <a:t>Click to edit Master title style</a:t>
            </a:r>
            <a:endParaRPr lang="en-US" dirty="0"/>
          </a:p>
        </p:txBody>
      </p:sp>
      <p:sp>
        <p:nvSpPr>
          <p:cNvPr id="3" name="Subtitle 2"/>
          <p:cNvSpPr>
            <a:spLocks noGrp="1"/>
          </p:cNvSpPr>
          <p:nvPr>
            <p:ph type="subTitle" idx="1"/>
          </p:nvPr>
        </p:nvSpPr>
        <p:spPr>
          <a:xfrm>
            <a:off x="1143000" y="3553677"/>
            <a:ext cx="6858000" cy="1633532"/>
          </a:xfrm>
        </p:spPr>
        <p:txBody>
          <a:bodyPr/>
          <a:lstStyle>
            <a:lvl1pPr marL="0" indent="0" algn="ctr">
              <a:buNone/>
              <a:defRPr sz="2368"/>
            </a:lvl1pPr>
            <a:lvl2pPr marL="451074" indent="0" algn="ctr">
              <a:buNone/>
              <a:defRPr sz="1973"/>
            </a:lvl2pPr>
            <a:lvl3pPr marL="902147" indent="0" algn="ctr">
              <a:buNone/>
              <a:defRPr sz="1776"/>
            </a:lvl3pPr>
            <a:lvl4pPr marL="1353221" indent="0" algn="ctr">
              <a:buNone/>
              <a:defRPr sz="1579"/>
            </a:lvl4pPr>
            <a:lvl5pPr marL="1804294" indent="0" algn="ctr">
              <a:buNone/>
              <a:defRPr sz="1579"/>
            </a:lvl5pPr>
            <a:lvl6pPr marL="2255368" indent="0" algn="ctr">
              <a:buNone/>
              <a:defRPr sz="1579"/>
            </a:lvl6pPr>
            <a:lvl7pPr marL="2706441" indent="0" algn="ctr">
              <a:buNone/>
              <a:defRPr sz="1579"/>
            </a:lvl7pPr>
            <a:lvl8pPr marL="3157515" indent="0" algn="ctr">
              <a:buNone/>
              <a:defRPr sz="1579"/>
            </a:lvl8pPr>
            <a:lvl9pPr marL="3608588" indent="0" algn="ctr">
              <a:buNone/>
              <a:defRPr sz="157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97BC31-D7C2-4871-BF37-6EA61146175A}"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270236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97BC31-D7C2-4871-BF37-6EA61146175A}"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419081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223"/>
            <a:ext cx="1971675" cy="57338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0223"/>
            <a:ext cx="5800725" cy="573380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97BC31-D7C2-4871-BF37-6EA61146175A}"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43402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97BC31-D7C2-4871-BF37-6EA61146175A}"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2975513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86785"/>
            <a:ext cx="7886700" cy="2814436"/>
          </a:xfrm>
        </p:spPr>
        <p:txBody>
          <a:bodyPr anchor="b"/>
          <a:lstStyle>
            <a:lvl1pPr>
              <a:defRPr sz="592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27846"/>
            <a:ext cx="7886700" cy="1480046"/>
          </a:xfrm>
        </p:spPr>
        <p:txBody>
          <a:bodyPr/>
          <a:lstStyle>
            <a:lvl1pPr marL="0" indent="0">
              <a:buNone/>
              <a:defRPr sz="2368">
                <a:solidFill>
                  <a:schemeClr val="tx1"/>
                </a:solidFill>
              </a:defRPr>
            </a:lvl1pPr>
            <a:lvl2pPr marL="451074" indent="0">
              <a:buNone/>
              <a:defRPr sz="1973">
                <a:solidFill>
                  <a:schemeClr val="tx1">
                    <a:tint val="75000"/>
                  </a:schemeClr>
                </a:solidFill>
              </a:defRPr>
            </a:lvl2pPr>
            <a:lvl3pPr marL="902147" indent="0">
              <a:buNone/>
              <a:defRPr sz="1776">
                <a:solidFill>
                  <a:schemeClr val="tx1">
                    <a:tint val="75000"/>
                  </a:schemeClr>
                </a:solidFill>
              </a:defRPr>
            </a:lvl3pPr>
            <a:lvl4pPr marL="1353221" indent="0">
              <a:buNone/>
              <a:defRPr sz="1579">
                <a:solidFill>
                  <a:schemeClr val="tx1">
                    <a:tint val="75000"/>
                  </a:schemeClr>
                </a:solidFill>
              </a:defRPr>
            </a:lvl4pPr>
            <a:lvl5pPr marL="1804294" indent="0">
              <a:buNone/>
              <a:defRPr sz="1579">
                <a:solidFill>
                  <a:schemeClr val="tx1">
                    <a:tint val="75000"/>
                  </a:schemeClr>
                </a:solidFill>
              </a:defRPr>
            </a:lvl5pPr>
            <a:lvl6pPr marL="2255368" indent="0">
              <a:buNone/>
              <a:defRPr sz="1579">
                <a:solidFill>
                  <a:schemeClr val="tx1">
                    <a:tint val="75000"/>
                  </a:schemeClr>
                </a:solidFill>
              </a:defRPr>
            </a:lvl6pPr>
            <a:lvl7pPr marL="2706441" indent="0">
              <a:buNone/>
              <a:defRPr sz="1579">
                <a:solidFill>
                  <a:schemeClr val="tx1">
                    <a:tint val="75000"/>
                  </a:schemeClr>
                </a:solidFill>
              </a:defRPr>
            </a:lvl7pPr>
            <a:lvl8pPr marL="3157515" indent="0">
              <a:buNone/>
              <a:defRPr sz="1579">
                <a:solidFill>
                  <a:schemeClr val="tx1">
                    <a:tint val="75000"/>
                  </a:schemeClr>
                </a:solidFill>
              </a:defRPr>
            </a:lvl8pPr>
            <a:lvl9pPr marL="3608588" indent="0">
              <a:buNone/>
              <a:defRPr sz="157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97BC31-D7C2-4871-BF37-6EA61146175A}"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5574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01114"/>
            <a:ext cx="3886200" cy="42929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01114"/>
            <a:ext cx="3886200" cy="42929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97BC31-D7C2-4871-BF37-6EA61146175A}"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72961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0224"/>
            <a:ext cx="7886700" cy="130776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58592"/>
            <a:ext cx="3868340" cy="812850"/>
          </a:xfrm>
        </p:spPr>
        <p:txBody>
          <a:bodyPr anchor="b"/>
          <a:lstStyle>
            <a:lvl1pPr marL="0" indent="0">
              <a:buNone/>
              <a:defRPr sz="2368" b="1"/>
            </a:lvl1pPr>
            <a:lvl2pPr marL="451074" indent="0">
              <a:buNone/>
              <a:defRPr sz="1973" b="1"/>
            </a:lvl2pPr>
            <a:lvl3pPr marL="902147" indent="0">
              <a:buNone/>
              <a:defRPr sz="1776" b="1"/>
            </a:lvl3pPr>
            <a:lvl4pPr marL="1353221" indent="0">
              <a:buNone/>
              <a:defRPr sz="1579" b="1"/>
            </a:lvl4pPr>
            <a:lvl5pPr marL="1804294" indent="0">
              <a:buNone/>
              <a:defRPr sz="1579" b="1"/>
            </a:lvl5pPr>
            <a:lvl6pPr marL="2255368" indent="0">
              <a:buNone/>
              <a:defRPr sz="1579" b="1"/>
            </a:lvl6pPr>
            <a:lvl7pPr marL="2706441" indent="0">
              <a:buNone/>
              <a:defRPr sz="1579" b="1"/>
            </a:lvl7pPr>
            <a:lvl8pPr marL="3157515" indent="0">
              <a:buNone/>
              <a:defRPr sz="1579" b="1"/>
            </a:lvl8pPr>
            <a:lvl9pPr marL="3608588" indent="0">
              <a:buNone/>
              <a:defRPr sz="1579" b="1"/>
            </a:lvl9pPr>
          </a:lstStyle>
          <a:p>
            <a:pPr lvl="0"/>
            <a:r>
              <a:rPr lang="en-US" smtClean="0"/>
              <a:t>Edit Master text styles</a:t>
            </a:r>
          </a:p>
        </p:txBody>
      </p:sp>
      <p:sp>
        <p:nvSpPr>
          <p:cNvPr id="4" name="Content Placeholder 3"/>
          <p:cNvSpPr>
            <a:spLocks noGrp="1"/>
          </p:cNvSpPr>
          <p:nvPr>
            <p:ph sz="half" idx="2"/>
          </p:nvPr>
        </p:nvSpPr>
        <p:spPr>
          <a:xfrm>
            <a:off x="629842" y="2471442"/>
            <a:ext cx="3868340" cy="36351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58592"/>
            <a:ext cx="3887391" cy="812850"/>
          </a:xfrm>
        </p:spPr>
        <p:txBody>
          <a:bodyPr anchor="b"/>
          <a:lstStyle>
            <a:lvl1pPr marL="0" indent="0">
              <a:buNone/>
              <a:defRPr sz="2368" b="1"/>
            </a:lvl1pPr>
            <a:lvl2pPr marL="451074" indent="0">
              <a:buNone/>
              <a:defRPr sz="1973" b="1"/>
            </a:lvl2pPr>
            <a:lvl3pPr marL="902147" indent="0">
              <a:buNone/>
              <a:defRPr sz="1776" b="1"/>
            </a:lvl3pPr>
            <a:lvl4pPr marL="1353221" indent="0">
              <a:buNone/>
              <a:defRPr sz="1579" b="1"/>
            </a:lvl4pPr>
            <a:lvl5pPr marL="1804294" indent="0">
              <a:buNone/>
              <a:defRPr sz="1579" b="1"/>
            </a:lvl5pPr>
            <a:lvl6pPr marL="2255368" indent="0">
              <a:buNone/>
              <a:defRPr sz="1579" b="1"/>
            </a:lvl6pPr>
            <a:lvl7pPr marL="2706441" indent="0">
              <a:buNone/>
              <a:defRPr sz="1579" b="1"/>
            </a:lvl7pPr>
            <a:lvl8pPr marL="3157515" indent="0">
              <a:buNone/>
              <a:defRPr sz="1579" b="1"/>
            </a:lvl8pPr>
            <a:lvl9pPr marL="3608588" indent="0">
              <a:buNone/>
              <a:defRPr sz="1579" b="1"/>
            </a:lvl9pPr>
          </a:lstStyle>
          <a:p>
            <a:pPr lvl="0"/>
            <a:r>
              <a:rPr lang="en-US" smtClean="0"/>
              <a:t>Edit Master text styles</a:t>
            </a:r>
          </a:p>
        </p:txBody>
      </p:sp>
      <p:sp>
        <p:nvSpPr>
          <p:cNvPr id="6" name="Content Placeholder 5"/>
          <p:cNvSpPr>
            <a:spLocks noGrp="1"/>
          </p:cNvSpPr>
          <p:nvPr>
            <p:ph sz="quarter" idx="4"/>
          </p:nvPr>
        </p:nvSpPr>
        <p:spPr>
          <a:xfrm>
            <a:off x="4629151" y="2471442"/>
            <a:ext cx="3887391" cy="36351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97BC31-D7C2-4871-BF37-6EA61146175A}"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47031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97BC31-D7C2-4871-BF37-6EA61146175A}"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256990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7BC31-D7C2-4871-BF37-6EA61146175A}"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99039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1062"/>
            <a:ext cx="2949178" cy="1578716"/>
          </a:xfrm>
        </p:spPr>
        <p:txBody>
          <a:bodyPr anchor="b"/>
          <a:lstStyle>
            <a:lvl1pPr>
              <a:defRPr sz="3157"/>
            </a:lvl1pPr>
          </a:lstStyle>
          <a:p>
            <a:r>
              <a:rPr lang="en-US" smtClean="0"/>
              <a:t>Click to edit Master title style</a:t>
            </a:r>
            <a:endParaRPr lang="en-US" dirty="0"/>
          </a:p>
        </p:txBody>
      </p:sp>
      <p:sp>
        <p:nvSpPr>
          <p:cNvPr id="3" name="Content Placeholder 2"/>
          <p:cNvSpPr>
            <a:spLocks noGrp="1"/>
          </p:cNvSpPr>
          <p:nvPr>
            <p:ph idx="1"/>
          </p:nvPr>
        </p:nvSpPr>
        <p:spPr>
          <a:xfrm>
            <a:off x="3887391" y="974169"/>
            <a:ext cx="4629150" cy="4808192"/>
          </a:xfrm>
        </p:spPr>
        <p:txBody>
          <a:bodyPr/>
          <a:lstStyle>
            <a:lvl1pPr>
              <a:defRPr sz="3157"/>
            </a:lvl1pPr>
            <a:lvl2pPr>
              <a:defRPr sz="2762"/>
            </a:lvl2pPr>
            <a:lvl3pPr>
              <a:defRPr sz="2368"/>
            </a:lvl3pPr>
            <a:lvl4pPr>
              <a:defRPr sz="1973"/>
            </a:lvl4pPr>
            <a:lvl5pPr>
              <a:defRPr sz="1973"/>
            </a:lvl5pPr>
            <a:lvl6pPr>
              <a:defRPr sz="1973"/>
            </a:lvl6pPr>
            <a:lvl7pPr>
              <a:defRPr sz="1973"/>
            </a:lvl7pPr>
            <a:lvl8pPr>
              <a:defRPr sz="1973"/>
            </a:lvl8pPr>
            <a:lvl9pPr>
              <a:defRPr sz="197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29777"/>
            <a:ext cx="2949178" cy="3760414"/>
          </a:xfrm>
        </p:spPr>
        <p:txBody>
          <a:bodyPr/>
          <a:lstStyle>
            <a:lvl1pPr marL="0" indent="0">
              <a:buNone/>
              <a:defRPr sz="1579"/>
            </a:lvl1pPr>
            <a:lvl2pPr marL="451074" indent="0">
              <a:buNone/>
              <a:defRPr sz="1381"/>
            </a:lvl2pPr>
            <a:lvl3pPr marL="902147" indent="0">
              <a:buNone/>
              <a:defRPr sz="1184"/>
            </a:lvl3pPr>
            <a:lvl4pPr marL="1353221" indent="0">
              <a:buNone/>
              <a:defRPr sz="987"/>
            </a:lvl4pPr>
            <a:lvl5pPr marL="1804294" indent="0">
              <a:buNone/>
              <a:defRPr sz="987"/>
            </a:lvl5pPr>
            <a:lvl6pPr marL="2255368" indent="0">
              <a:buNone/>
              <a:defRPr sz="987"/>
            </a:lvl6pPr>
            <a:lvl7pPr marL="2706441" indent="0">
              <a:buNone/>
              <a:defRPr sz="987"/>
            </a:lvl7pPr>
            <a:lvl8pPr marL="3157515" indent="0">
              <a:buNone/>
              <a:defRPr sz="987"/>
            </a:lvl8pPr>
            <a:lvl9pPr marL="3608588" indent="0">
              <a:buNone/>
              <a:defRPr sz="987"/>
            </a:lvl9pPr>
          </a:lstStyle>
          <a:p>
            <a:pPr lvl="0"/>
            <a:r>
              <a:rPr lang="en-US" smtClean="0"/>
              <a:t>Edit Master text styles</a:t>
            </a:r>
          </a:p>
        </p:txBody>
      </p:sp>
      <p:sp>
        <p:nvSpPr>
          <p:cNvPr id="5" name="Date Placeholder 4"/>
          <p:cNvSpPr>
            <a:spLocks noGrp="1"/>
          </p:cNvSpPr>
          <p:nvPr>
            <p:ph type="dt" sz="half" idx="10"/>
          </p:nvPr>
        </p:nvSpPr>
        <p:spPr/>
        <p:txBody>
          <a:bodyPr/>
          <a:lstStyle/>
          <a:p>
            <a:fld id="{D397BC31-D7C2-4871-BF37-6EA61146175A}"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27633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1062"/>
            <a:ext cx="2949178" cy="1578716"/>
          </a:xfrm>
        </p:spPr>
        <p:txBody>
          <a:bodyPr anchor="b"/>
          <a:lstStyle>
            <a:lvl1pPr>
              <a:defRPr sz="315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74169"/>
            <a:ext cx="4629150" cy="4808192"/>
          </a:xfrm>
        </p:spPr>
        <p:txBody>
          <a:bodyPr anchor="t"/>
          <a:lstStyle>
            <a:lvl1pPr marL="0" indent="0">
              <a:buNone/>
              <a:defRPr sz="3157"/>
            </a:lvl1pPr>
            <a:lvl2pPr marL="451074" indent="0">
              <a:buNone/>
              <a:defRPr sz="2762"/>
            </a:lvl2pPr>
            <a:lvl3pPr marL="902147" indent="0">
              <a:buNone/>
              <a:defRPr sz="2368"/>
            </a:lvl3pPr>
            <a:lvl4pPr marL="1353221" indent="0">
              <a:buNone/>
              <a:defRPr sz="1973"/>
            </a:lvl4pPr>
            <a:lvl5pPr marL="1804294" indent="0">
              <a:buNone/>
              <a:defRPr sz="1973"/>
            </a:lvl5pPr>
            <a:lvl6pPr marL="2255368" indent="0">
              <a:buNone/>
              <a:defRPr sz="1973"/>
            </a:lvl6pPr>
            <a:lvl7pPr marL="2706441" indent="0">
              <a:buNone/>
              <a:defRPr sz="1973"/>
            </a:lvl7pPr>
            <a:lvl8pPr marL="3157515" indent="0">
              <a:buNone/>
              <a:defRPr sz="1973"/>
            </a:lvl8pPr>
            <a:lvl9pPr marL="3608588" indent="0">
              <a:buNone/>
              <a:defRPr sz="1973"/>
            </a:lvl9pPr>
          </a:lstStyle>
          <a:p>
            <a:r>
              <a:rPr lang="en-US" smtClean="0"/>
              <a:t>Click icon to add picture</a:t>
            </a:r>
            <a:endParaRPr lang="en-US" dirty="0"/>
          </a:p>
        </p:txBody>
      </p:sp>
      <p:sp>
        <p:nvSpPr>
          <p:cNvPr id="4" name="Text Placeholder 3"/>
          <p:cNvSpPr>
            <a:spLocks noGrp="1"/>
          </p:cNvSpPr>
          <p:nvPr>
            <p:ph type="body" sz="half" idx="2"/>
          </p:nvPr>
        </p:nvSpPr>
        <p:spPr>
          <a:xfrm>
            <a:off x="629841" y="2029777"/>
            <a:ext cx="2949178" cy="3760414"/>
          </a:xfrm>
        </p:spPr>
        <p:txBody>
          <a:bodyPr/>
          <a:lstStyle>
            <a:lvl1pPr marL="0" indent="0">
              <a:buNone/>
              <a:defRPr sz="1579"/>
            </a:lvl1pPr>
            <a:lvl2pPr marL="451074" indent="0">
              <a:buNone/>
              <a:defRPr sz="1381"/>
            </a:lvl2pPr>
            <a:lvl3pPr marL="902147" indent="0">
              <a:buNone/>
              <a:defRPr sz="1184"/>
            </a:lvl3pPr>
            <a:lvl4pPr marL="1353221" indent="0">
              <a:buNone/>
              <a:defRPr sz="987"/>
            </a:lvl4pPr>
            <a:lvl5pPr marL="1804294" indent="0">
              <a:buNone/>
              <a:defRPr sz="987"/>
            </a:lvl5pPr>
            <a:lvl6pPr marL="2255368" indent="0">
              <a:buNone/>
              <a:defRPr sz="987"/>
            </a:lvl6pPr>
            <a:lvl7pPr marL="2706441" indent="0">
              <a:buNone/>
              <a:defRPr sz="987"/>
            </a:lvl7pPr>
            <a:lvl8pPr marL="3157515" indent="0">
              <a:buNone/>
              <a:defRPr sz="987"/>
            </a:lvl8pPr>
            <a:lvl9pPr marL="3608588" indent="0">
              <a:buNone/>
              <a:defRPr sz="987"/>
            </a:lvl9pPr>
          </a:lstStyle>
          <a:p>
            <a:pPr lvl="0"/>
            <a:r>
              <a:rPr lang="en-US" smtClean="0"/>
              <a:t>Edit Master text styles</a:t>
            </a:r>
          </a:p>
        </p:txBody>
      </p:sp>
      <p:sp>
        <p:nvSpPr>
          <p:cNvPr id="5" name="Date Placeholder 4"/>
          <p:cNvSpPr>
            <a:spLocks noGrp="1"/>
          </p:cNvSpPr>
          <p:nvPr>
            <p:ph type="dt" sz="half" idx="10"/>
          </p:nvPr>
        </p:nvSpPr>
        <p:spPr/>
        <p:txBody>
          <a:bodyPr/>
          <a:lstStyle/>
          <a:p>
            <a:fld id="{D397BC31-D7C2-4871-BF37-6EA61146175A}"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201197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0224"/>
            <a:ext cx="7886700" cy="130776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01114"/>
            <a:ext cx="7886700" cy="429291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71012"/>
            <a:ext cx="2057400" cy="360223"/>
          </a:xfrm>
          <a:prstGeom prst="rect">
            <a:avLst/>
          </a:prstGeom>
        </p:spPr>
        <p:txBody>
          <a:bodyPr vert="horz" lIns="91440" tIns="45720" rIns="91440" bIns="45720" rtlCol="0" anchor="ctr"/>
          <a:lstStyle>
            <a:lvl1pPr algn="l">
              <a:defRPr sz="1184">
                <a:solidFill>
                  <a:schemeClr val="tx1">
                    <a:tint val="75000"/>
                  </a:schemeClr>
                </a:solidFill>
              </a:defRPr>
            </a:lvl1pPr>
          </a:lstStyle>
          <a:p>
            <a:fld id="{D397BC31-D7C2-4871-BF37-6EA61146175A}" type="datetimeFigureOut">
              <a:rPr lang="en-US" smtClean="0"/>
              <a:t>9/14/2022</a:t>
            </a:fld>
            <a:endParaRPr lang="en-US"/>
          </a:p>
        </p:txBody>
      </p:sp>
      <p:sp>
        <p:nvSpPr>
          <p:cNvPr id="5" name="Footer Placeholder 4"/>
          <p:cNvSpPr>
            <a:spLocks noGrp="1"/>
          </p:cNvSpPr>
          <p:nvPr>
            <p:ph type="ftr" sz="quarter" idx="3"/>
          </p:nvPr>
        </p:nvSpPr>
        <p:spPr>
          <a:xfrm>
            <a:off x="3028950" y="6271012"/>
            <a:ext cx="3086100" cy="360223"/>
          </a:xfrm>
          <a:prstGeom prst="rect">
            <a:avLst/>
          </a:prstGeom>
        </p:spPr>
        <p:txBody>
          <a:bodyPr vert="horz" lIns="91440" tIns="45720" rIns="91440" bIns="45720" rtlCol="0" anchor="ctr"/>
          <a:lstStyle>
            <a:lvl1pPr algn="ctr">
              <a:defRPr sz="118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271012"/>
            <a:ext cx="2057400" cy="360223"/>
          </a:xfrm>
          <a:prstGeom prst="rect">
            <a:avLst/>
          </a:prstGeom>
        </p:spPr>
        <p:txBody>
          <a:bodyPr vert="horz" lIns="91440" tIns="45720" rIns="91440" bIns="45720" rtlCol="0" anchor="ctr"/>
          <a:lstStyle>
            <a:lvl1pPr algn="r">
              <a:defRPr sz="1184">
                <a:solidFill>
                  <a:schemeClr val="tx1">
                    <a:tint val="75000"/>
                  </a:schemeClr>
                </a:solidFill>
              </a:defRPr>
            </a:lvl1pPr>
          </a:lstStyle>
          <a:p>
            <a:fld id="{6E0E44FF-5ED0-4D95-A1D9-170A2076FB77}" type="slidenum">
              <a:rPr lang="en-US" smtClean="0"/>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765925"/>
          </a:xfrm>
          <a:prstGeom prst="rect">
            <a:avLst/>
          </a:prstGeom>
        </p:spPr>
      </p:pic>
    </p:spTree>
    <p:extLst>
      <p:ext uri="{BB962C8B-B14F-4D97-AF65-F5344CB8AC3E}">
        <p14:creationId xmlns:p14="http://schemas.microsoft.com/office/powerpoint/2010/main" val="3839253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02147" rtl="0" eaLnBrk="1" latinLnBrk="0" hangingPunct="1">
        <a:lnSpc>
          <a:spcPct val="90000"/>
        </a:lnSpc>
        <a:spcBef>
          <a:spcPct val="0"/>
        </a:spcBef>
        <a:buNone/>
        <a:defRPr sz="4341" kern="1200">
          <a:solidFill>
            <a:schemeClr val="tx1"/>
          </a:solidFill>
          <a:latin typeface="+mj-lt"/>
          <a:ea typeface="+mj-ea"/>
          <a:cs typeface="+mj-cs"/>
        </a:defRPr>
      </a:lvl1pPr>
    </p:titleStyle>
    <p:bodyStyle>
      <a:lvl1pPr marL="225537" indent="-225537" algn="l" defTabSz="902147" rtl="0" eaLnBrk="1" latinLnBrk="0" hangingPunct="1">
        <a:lnSpc>
          <a:spcPct val="90000"/>
        </a:lnSpc>
        <a:spcBef>
          <a:spcPts val="987"/>
        </a:spcBef>
        <a:buFont typeface="Arial" panose="020B0604020202020204" pitchFamily="34" charset="0"/>
        <a:buChar char="•"/>
        <a:defRPr sz="2762" kern="1200">
          <a:solidFill>
            <a:schemeClr val="tx1"/>
          </a:solidFill>
          <a:latin typeface="+mn-lt"/>
          <a:ea typeface="+mn-ea"/>
          <a:cs typeface="+mn-cs"/>
        </a:defRPr>
      </a:lvl1pPr>
      <a:lvl2pPr marL="676610" indent="-225537" algn="l" defTabSz="902147" rtl="0" eaLnBrk="1" latinLnBrk="0" hangingPunct="1">
        <a:lnSpc>
          <a:spcPct val="90000"/>
        </a:lnSpc>
        <a:spcBef>
          <a:spcPts val="493"/>
        </a:spcBef>
        <a:buFont typeface="Arial" panose="020B0604020202020204" pitchFamily="34" charset="0"/>
        <a:buChar char="•"/>
        <a:defRPr sz="2368" kern="1200">
          <a:solidFill>
            <a:schemeClr val="tx1"/>
          </a:solidFill>
          <a:latin typeface="+mn-lt"/>
          <a:ea typeface="+mn-ea"/>
          <a:cs typeface="+mn-cs"/>
        </a:defRPr>
      </a:lvl2pPr>
      <a:lvl3pPr marL="1127684" indent="-225537" algn="l" defTabSz="902147" rtl="0" eaLnBrk="1" latinLnBrk="0" hangingPunct="1">
        <a:lnSpc>
          <a:spcPct val="90000"/>
        </a:lnSpc>
        <a:spcBef>
          <a:spcPts val="493"/>
        </a:spcBef>
        <a:buFont typeface="Arial" panose="020B0604020202020204" pitchFamily="34" charset="0"/>
        <a:buChar char="•"/>
        <a:defRPr sz="1973" kern="1200">
          <a:solidFill>
            <a:schemeClr val="tx1"/>
          </a:solidFill>
          <a:latin typeface="+mn-lt"/>
          <a:ea typeface="+mn-ea"/>
          <a:cs typeface="+mn-cs"/>
        </a:defRPr>
      </a:lvl3pPr>
      <a:lvl4pPr marL="1578757" indent="-225537" algn="l" defTabSz="902147" rtl="0" eaLnBrk="1" latinLnBrk="0" hangingPunct="1">
        <a:lnSpc>
          <a:spcPct val="90000"/>
        </a:lnSpc>
        <a:spcBef>
          <a:spcPts val="493"/>
        </a:spcBef>
        <a:buFont typeface="Arial" panose="020B0604020202020204" pitchFamily="34" charset="0"/>
        <a:buChar char="•"/>
        <a:defRPr sz="1776" kern="1200">
          <a:solidFill>
            <a:schemeClr val="tx1"/>
          </a:solidFill>
          <a:latin typeface="+mn-lt"/>
          <a:ea typeface="+mn-ea"/>
          <a:cs typeface="+mn-cs"/>
        </a:defRPr>
      </a:lvl4pPr>
      <a:lvl5pPr marL="2029831" indent="-225537" algn="l" defTabSz="902147" rtl="0" eaLnBrk="1" latinLnBrk="0" hangingPunct="1">
        <a:lnSpc>
          <a:spcPct val="90000"/>
        </a:lnSpc>
        <a:spcBef>
          <a:spcPts val="493"/>
        </a:spcBef>
        <a:buFont typeface="Arial" panose="020B0604020202020204" pitchFamily="34" charset="0"/>
        <a:buChar char="•"/>
        <a:defRPr sz="1776" kern="1200">
          <a:solidFill>
            <a:schemeClr val="tx1"/>
          </a:solidFill>
          <a:latin typeface="+mn-lt"/>
          <a:ea typeface="+mn-ea"/>
          <a:cs typeface="+mn-cs"/>
        </a:defRPr>
      </a:lvl5pPr>
      <a:lvl6pPr marL="2480904" indent="-225537" algn="l" defTabSz="902147" rtl="0" eaLnBrk="1" latinLnBrk="0" hangingPunct="1">
        <a:lnSpc>
          <a:spcPct val="90000"/>
        </a:lnSpc>
        <a:spcBef>
          <a:spcPts val="493"/>
        </a:spcBef>
        <a:buFont typeface="Arial" panose="020B0604020202020204" pitchFamily="34" charset="0"/>
        <a:buChar char="•"/>
        <a:defRPr sz="1776" kern="1200">
          <a:solidFill>
            <a:schemeClr val="tx1"/>
          </a:solidFill>
          <a:latin typeface="+mn-lt"/>
          <a:ea typeface="+mn-ea"/>
          <a:cs typeface="+mn-cs"/>
        </a:defRPr>
      </a:lvl6pPr>
      <a:lvl7pPr marL="2931978" indent="-225537" algn="l" defTabSz="902147" rtl="0" eaLnBrk="1" latinLnBrk="0" hangingPunct="1">
        <a:lnSpc>
          <a:spcPct val="90000"/>
        </a:lnSpc>
        <a:spcBef>
          <a:spcPts val="493"/>
        </a:spcBef>
        <a:buFont typeface="Arial" panose="020B0604020202020204" pitchFamily="34" charset="0"/>
        <a:buChar char="•"/>
        <a:defRPr sz="1776" kern="1200">
          <a:solidFill>
            <a:schemeClr val="tx1"/>
          </a:solidFill>
          <a:latin typeface="+mn-lt"/>
          <a:ea typeface="+mn-ea"/>
          <a:cs typeface="+mn-cs"/>
        </a:defRPr>
      </a:lvl7pPr>
      <a:lvl8pPr marL="3383051" indent="-225537" algn="l" defTabSz="902147" rtl="0" eaLnBrk="1" latinLnBrk="0" hangingPunct="1">
        <a:lnSpc>
          <a:spcPct val="90000"/>
        </a:lnSpc>
        <a:spcBef>
          <a:spcPts val="493"/>
        </a:spcBef>
        <a:buFont typeface="Arial" panose="020B0604020202020204" pitchFamily="34" charset="0"/>
        <a:buChar char="•"/>
        <a:defRPr sz="1776" kern="1200">
          <a:solidFill>
            <a:schemeClr val="tx1"/>
          </a:solidFill>
          <a:latin typeface="+mn-lt"/>
          <a:ea typeface="+mn-ea"/>
          <a:cs typeface="+mn-cs"/>
        </a:defRPr>
      </a:lvl8pPr>
      <a:lvl9pPr marL="3834125" indent="-225537" algn="l" defTabSz="902147" rtl="0" eaLnBrk="1" latinLnBrk="0" hangingPunct="1">
        <a:lnSpc>
          <a:spcPct val="90000"/>
        </a:lnSpc>
        <a:spcBef>
          <a:spcPts val="493"/>
        </a:spcBef>
        <a:buFont typeface="Arial" panose="020B0604020202020204" pitchFamily="34" charset="0"/>
        <a:buChar char="•"/>
        <a:defRPr sz="1776" kern="1200">
          <a:solidFill>
            <a:schemeClr val="tx1"/>
          </a:solidFill>
          <a:latin typeface="+mn-lt"/>
          <a:ea typeface="+mn-ea"/>
          <a:cs typeface="+mn-cs"/>
        </a:defRPr>
      </a:lvl9pPr>
    </p:bodyStyle>
    <p:otherStyle>
      <a:defPPr>
        <a:defRPr lang="en-US"/>
      </a:defPPr>
      <a:lvl1pPr marL="0" algn="l" defTabSz="902147" rtl="0" eaLnBrk="1" latinLnBrk="0" hangingPunct="1">
        <a:defRPr sz="1776" kern="1200">
          <a:solidFill>
            <a:schemeClr val="tx1"/>
          </a:solidFill>
          <a:latin typeface="+mn-lt"/>
          <a:ea typeface="+mn-ea"/>
          <a:cs typeface="+mn-cs"/>
        </a:defRPr>
      </a:lvl1pPr>
      <a:lvl2pPr marL="451074" algn="l" defTabSz="902147" rtl="0" eaLnBrk="1" latinLnBrk="0" hangingPunct="1">
        <a:defRPr sz="1776" kern="1200">
          <a:solidFill>
            <a:schemeClr val="tx1"/>
          </a:solidFill>
          <a:latin typeface="+mn-lt"/>
          <a:ea typeface="+mn-ea"/>
          <a:cs typeface="+mn-cs"/>
        </a:defRPr>
      </a:lvl2pPr>
      <a:lvl3pPr marL="902147" algn="l" defTabSz="902147" rtl="0" eaLnBrk="1" latinLnBrk="0" hangingPunct="1">
        <a:defRPr sz="1776" kern="1200">
          <a:solidFill>
            <a:schemeClr val="tx1"/>
          </a:solidFill>
          <a:latin typeface="+mn-lt"/>
          <a:ea typeface="+mn-ea"/>
          <a:cs typeface="+mn-cs"/>
        </a:defRPr>
      </a:lvl3pPr>
      <a:lvl4pPr marL="1353221" algn="l" defTabSz="902147" rtl="0" eaLnBrk="1" latinLnBrk="0" hangingPunct="1">
        <a:defRPr sz="1776" kern="1200">
          <a:solidFill>
            <a:schemeClr val="tx1"/>
          </a:solidFill>
          <a:latin typeface="+mn-lt"/>
          <a:ea typeface="+mn-ea"/>
          <a:cs typeface="+mn-cs"/>
        </a:defRPr>
      </a:lvl4pPr>
      <a:lvl5pPr marL="1804294" algn="l" defTabSz="902147" rtl="0" eaLnBrk="1" latinLnBrk="0" hangingPunct="1">
        <a:defRPr sz="1776" kern="1200">
          <a:solidFill>
            <a:schemeClr val="tx1"/>
          </a:solidFill>
          <a:latin typeface="+mn-lt"/>
          <a:ea typeface="+mn-ea"/>
          <a:cs typeface="+mn-cs"/>
        </a:defRPr>
      </a:lvl5pPr>
      <a:lvl6pPr marL="2255368" algn="l" defTabSz="902147" rtl="0" eaLnBrk="1" latinLnBrk="0" hangingPunct="1">
        <a:defRPr sz="1776" kern="1200">
          <a:solidFill>
            <a:schemeClr val="tx1"/>
          </a:solidFill>
          <a:latin typeface="+mn-lt"/>
          <a:ea typeface="+mn-ea"/>
          <a:cs typeface="+mn-cs"/>
        </a:defRPr>
      </a:lvl6pPr>
      <a:lvl7pPr marL="2706441" algn="l" defTabSz="902147" rtl="0" eaLnBrk="1" latinLnBrk="0" hangingPunct="1">
        <a:defRPr sz="1776" kern="1200">
          <a:solidFill>
            <a:schemeClr val="tx1"/>
          </a:solidFill>
          <a:latin typeface="+mn-lt"/>
          <a:ea typeface="+mn-ea"/>
          <a:cs typeface="+mn-cs"/>
        </a:defRPr>
      </a:lvl7pPr>
      <a:lvl8pPr marL="3157515" algn="l" defTabSz="902147" rtl="0" eaLnBrk="1" latinLnBrk="0" hangingPunct="1">
        <a:defRPr sz="1776" kern="1200">
          <a:solidFill>
            <a:schemeClr val="tx1"/>
          </a:solidFill>
          <a:latin typeface="+mn-lt"/>
          <a:ea typeface="+mn-ea"/>
          <a:cs typeface="+mn-cs"/>
        </a:defRPr>
      </a:lvl8pPr>
      <a:lvl9pPr marL="3608588" algn="l" defTabSz="902147" rtl="0" eaLnBrk="1" latinLnBrk="0" hangingPunct="1">
        <a:defRPr sz="17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phong nen d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4" y="0"/>
            <a:ext cx="9282022" cy="691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3298" y="2336496"/>
            <a:ext cx="9592574" cy="1015663"/>
          </a:xfrm>
          <a:prstGeom prst="rect">
            <a:avLst/>
          </a:prstGeom>
          <a:noFill/>
        </p:spPr>
        <p:txBody>
          <a:bodyPr wrap="square">
            <a:spAutoFit/>
          </a:bodyPr>
          <a:lstStyle/>
          <a:p>
            <a:pPr algn="ctr" eaLnBrk="1" hangingPunct="1">
              <a:defRPr/>
            </a:pPr>
            <a:r>
              <a:rPr lang="en-US" sz="32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ChỦ</a:t>
            </a:r>
            <a:r>
              <a:rPr lang="en-US" sz="32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đề</a:t>
            </a:r>
            <a:r>
              <a:rPr lang="en-US" sz="32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2</a:t>
            </a:r>
            <a:r>
              <a:rPr lang="en-US" sz="32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Sáng</a:t>
            </a:r>
            <a:r>
              <a:rPr lang="en-US" sz="32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tạo</a:t>
            </a:r>
            <a:r>
              <a:rPr lang="en-US" sz="32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từ</a:t>
            </a:r>
            <a:r>
              <a:rPr lang="en-US" sz="32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những</a:t>
            </a:r>
            <a:r>
              <a:rPr lang="en-US" sz="32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chấm</a:t>
            </a:r>
            <a:r>
              <a:rPr lang="en-US" sz="32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màu</a:t>
            </a:r>
            <a:endParaRPr lang="vi-VN" sz="32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eaLnBrk="1" hangingPunct="1">
              <a:defRPr/>
            </a:pPr>
            <a:r>
              <a:rPr lang="vi-VN" sz="2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(Tiết 1)</a:t>
            </a:r>
            <a:endParaRPr lang="en-US" sz="2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1397175" y="549066"/>
            <a:ext cx="6487673" cy="578172"/>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157" b="1" dirty="0" err="1">
                <a:ln w="50800"/>
                <a:solidFill>
                  <a:srgbClr val="0000FF"/>
                </a:solidFill>
                <a:latin typeface="Times New Roman" panose="02020603050405020304" pitchFamily="18" charset="0"/>
                <a:cs typeface="Times New Roman" panose="02020603050405020304" pitchFamily="18" charset="0"/>
              </a:rPr>
              <a:t>Thứ</a:t>
            </a:r>
            <a:r>
              <a:rPr lang="en-US" sz="3157" b="1" dirty="0">
                <a:ln w="50800"/>
                <a:solidFill>
                  <a:srgbClr val="0000FF"/>
                </a:solidFill>
                <a:latin typeface="Times New Roman" panose="02020603050405020304" pitchFamily="18" charset="0"/>
                <a:cs typeface="Times New Roman" panose="02020603050405020304" pitchFamily="18" charset="0"/>
              </a:rPr>
              <a:t>  </a:t>
            </a:r>
            <a:r>
              <a:rPr lang="en-US" sz="3157" b="1" dirty="0" err="1" smtClean="0">
                <a:ln w="50800"/>
                <a:solidFill>
                  <a:srgbClr val="0000FF"/>
                </a:solidFill>
                <a:latin typeface="Times New Roman" panose="02020603050405020304" pitchFamily="18" charset="0"/>
                <a:cs typeface="Times New Roman" panose="02020603050405020304" pitchFamily="18" charset="0"/>
              </a:rPr>
              <a:t>năm</a:t>
            </a:r>
            <a:r>
              <a:rPr lang="en-US" sz="3157" b="1" dirty="0" smtClean="0">
                <a:ln w="50800"/>
                <a:solidFill>
                  <a:srgbClr val="0000FF"/>
                </a:solidFill>
                <a:latin typeface="Times New Roman" panose="02020603050405020304" pitchFamily="18" charset="0"/>
                <a:cs typeface="Times New Roman" panose="02020603050405020304" pitchFamily="18" charset="0"/>
              </a:rPr>
              <a:t> </a:t>
            </a:r>
            <a:r>
              <a:rPr lang="en-US" sz="3157" b="1" dirty="0" err="1" smtClean="0">
                <a:ln w="50800"/>
                <a:solidFill>
                  <a:srgbClr val="0000FF"/>
                </a:solidFill>
                <a:latin typeface="Times New Roman" panose="02020603050405020304" pitchFamily="18" charset="0"/>
                <a:cs typeface="Times New Roman" panose="02020603050405020304" pitchFamily="18" charset="0"/>
              </a:rPr>
              <a:t>ngày</a:t>
            </a:r>
            <a:r>
              <a:rPr lang="en-US" sz="3157" b="1" dirty="0" smtClean="0">
                <a:ln w="50800"/>
                <a:solidFill>
                  <a:srgbClr val="0000FF"/>
                </a:solidFill>
                <a:latin typeface="Times New Roman" panose="02020603050405020304" pitchFamily="18" charset="0"/>
                <a:cs typeface="Times New Roman" panose="02020603050405020304" pitchFamily="18" charset="0"/>
              </a:rPr>
              <a:t> </a:t>
            </a:r>
            <a:r>
              <a:rPr lang="en-US" sz="3157" b="1" dirty="0" smtClean="0">
                <a:ln w="50800"/>
                <a:solidFill>
                  <a:srgbClr val="0000FF"/>
                </a:solidFill>
                <a:latin typeface="Times New Roman" panose="02020603050405020304" pitchFamily="18" charset="0"/>
                <a:cs typeface="Times New Roman" panose="02020603050405020304" pitchFamily="18" charset="0"/>
              </a:rPr>
              <a:t>15</a:t>
            </a:r>
            <a:r>
              <a:rPr lang="en-US" sz="3157" b="1" dirty="0" smtClean="0">
                <a:ln w="50800"/>
                <a:solidFill>
                  <a:srgbClr val="0000FF"/>
                </a:solidFill>
                <a:latin typeface="Times New Roman" panose="02020603050405020304" pitchFamily="18" charset="0"/>
                <a:cs typeface="Times New Roman" panose="02020603050405020304" pitchFamily="18" charset="0"/>
              </a:rPr>
              <a:t> </a:t>
            </a:r>
            <a:r>
              <a:rPr lang="en-US" sz="3157" b="1" dirty="0" err="1">
                <a:ln w="50800"/>
                <a:solidFill>
                  <a:srgbClr val="0000FF"/>
                </a:solidFill>
                <a:latin typeface="Times New Roman" panose="02020603050405020304" pitchFamily="18" charset="0"/>
                <a:cs typeface="Times New Roman" panose="02020603050405020304" pitchFamily="18" charset="0"/>
              </a:rPr>
              <a:t>tháng</a:t>
            </a:r>
            <a:r>
              <a:rPr lang="en-US" sz="3157" b="1" dirty="0">
                <a:ln w="50800"/>
                <a:solidFill>
                  <a:srgbClr val="0000FF"/>
                </a:solidFill>
                <a:latin typeface="Times New Roman" panose="02020603050405020304" pitchFamily="18" charset="0"/>
                <a:cs typeface="Times New Roman" panose="02020603050405020304" pitchFamily="18" charset="0"/>
              </a:rPr>
              <a:t> 9 </a:t>
            </a:r>
            <a:r>
              <a:rPr lang="en-US" sz="3157" b="1" dirty="0" err="1">
                <a:ln w="50800"/>
                <a:solidFill>
                  <a:srgbClr val="0000FF"/>
                </a:solidFill>
                <a:latin typeface="Times New Roman" panose="02020603050405020304" pitchFamily="18" charset="0"/>
                <a:cs typeface="Times New Roman" panose="02020603050405020304" pitchFamily="18" charset="0"/>
              </a:rPr>
              <a:t>năm</a:t>
            </a:r>
            <a:r>
              <a:rPr lang="en-US" sz="3157" b="1" dirty="0">
                <a:ln w="50800"/>
                <a:solidFill>
                  <a:srgbClr val="0000FF"/>
                </a:solidFill>
                <a:latin typeface="Times New Roman" panose="02020603050405020304" pitchFamily="18" charset="0"/>
                <a:cs typeface="Times New Roman" panose="02020603050405020304" pitchFamily="18" charset="0"/>
              </a:rPr>
              <a:t> 20</a:t>
            </a:r>
            <a:r>
              <a:rPr lang="vi-VN" sz="3157" b="1" dirty="0" smtClean="0">
                <a:ln w="50800"/>
                <a:solidFill>
                  <a:srgbClr val="0000FF"/>
                </a:solidFill>
                <a:latin typeface="Times New Roman" panose="02020603050405020304" pitchFamily="18" charset="0"/>
                <a:cs typeface="Times New Roman" panose="02020603050405020304" pitchFamily="18" charset="0"/>
              </a:rPr>
              <a:t>2</a:t>
            </a:r>
            <a:r>
              <a:rPr lang="en-US" sz="3157" b="1" dirty="0" smtClean="0">
                <a:ln w="50800"/>
                <a:solidFill>
                  <a:srgbClr val="0000FF"/>
                </a:solidFill>
                <a:latin typeface="Times New Roman" panose="02020603050405020304" pitchFamily="18" charset="0"/>
                <a:cs typeface="Times New Roman" panose="02020603050405020304" pitchFamily="18" charset="0"/>
              </a:rPr>
              <a:t>2</a:t>
            </a:r>
            <a:endParaRPr lang="en-US" sz="3157" b="1" dirty="0">
              <a:ln w="50800"/>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881056" y="1512138"/>
            <a:ext cx="2692597" cy="461665"/>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400" b="1" dirty="0">
                <a:ln w="50800"/>
                <a:solidFill>
                  <a:srgbClr val="FF0000"/>
                </a:solidFill>
                <a:latin typeface="Times New Roman" panose="02020603050405020304" pitchFamily="18" charset="0"/>
                <a:cs typeface="Times New Roman" panose="02020603050405020304" pitchFamily="18" charset="0"/>
              </a:rPr>
              <a:t>MÔN: MĨ THUẬT</a:t>
            </a:r>
          </a:p>
        </p:txBody>
      </p:sp>
    </p:spTree>
    <p:extLst>
      <p:ext uri="{BB962C8B-B14F-4D97-AF65-F5344CB8AC3E}">
        <p14:creationId xmlns:p14="http://schemas.microsoft.com/office/powerpoint/2010/main" val="922662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880" t="16561" r="5192" b="10726"/>
          <a:stretch/>
        </p:blipFill>
        <p:spPr>
          <a:xfrm>
            <a:off x="378963" y="489843"/>
            <a:ext cx="2099257" cy="1262130"/>
          </a:xfrm>
          <a:prstGeom prst="rect">
            <a:avLst/>
          </a:prstGeom>
        </p:spPr>
      </p:pic>
      <p:sp>
        <p:nvSpPr>
          <p:cNvPr id="8" name="Title 1"/>
          <p:cNvSpPr txBox="1">
            <a:spLocks/>
          </p:cNvSpPr>
          <p:nvPr/>
        </p:nvSpPr>
        <p:spPr>
          <a:xfrm>
            <a:off x="852936" y="1917648"/>
            <a:ext cx="7886700" cy="4848277"/>
          </a:xfrm>
          <a:prstGeom prst="rect">
            <a:avLst/>
          </a:prstGeom>
        </p:spPr>
        <p:txBody>
          <a:bodyPr>
            <a:normAutofit fontScale="97500"/>
          </a:bodyPr>
          <a:lstStyle>
            <a:lvl1pPr algn="l" defTabSz="902147" rtl="0" eaLnBrk="1" latinLnBrk="0" hangingPunct="1">
              <a:lnSpc>
                <a:spcPct val="90000"/>
              </a:lnSpc>
              <a:spcBef>
                <a:spcPct val="0"/>
              </a:spcBef>
              <a:buNone/>
              <a:defRPr sz="4341"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Dặn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dò</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hoàn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trang</a:t>
            </a:r>
            <a:r>
              <a:rPr lang="en-US" dirty="0" smtClean="0">
                <a:latin typeface="Times New Roman" panose="02020603050405020304" pitchFamily="18" charset="0"/>
                <a:cs typeface="Times New Roman" panose="02020603050405020304" pitchFamily="18" charset="0"/>
              </a:rPr>
              <a:t> 6</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448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78" y="30470"/>
            <a:ext cx="5961931" cy="847474"/>
          </a:xfrm>
        </p:spPr>
        <p:txBody>
          <a:bodyPr>
            <a:normAutofit fontScale="90000"/>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sát</a:t>
            </a:r>
            <a:r>
              <a:rPr lang="en-US" sz="2800" b="1" dirty="0" smtClean="0">
                <a:latin typeface="Times New Roman" panose="02020603050405020304" pitchFamily="18" charset="0"/>
                <a:cs typeface="Times New Roman" panose="02020603050405020304" pitchFamily="18" charset="0"/>
              </a:rPr>
              <a:t>:</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Chấm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nhiên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15" y="981461"/>
            <a:ext cx="8160589" cy="5005271"/>
          </a:xfrm>
          <a:prstGeom prst="rect">
            <a:avLst/>
          </a:prstGeom>
        </p:spPr>
      </p:pic>
    </p:spTree>
    <p:extLst>
      <p:ext uri="{BB962C8B-B14F-4D97-AF65-F5344CB8AC3E}">
        <p14:creationId xmlns:p14="http://schemas.microsoft.com/office/powerpoint/2010/main" val="1821326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0224"/>
            <a:ext cx="7886700"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65925"/>
          </a:xfrm>
        </p:spPr>
      </p:pic>
    </p:spTree>
    <p:extLst>
      <p:ext uri="{BB962C8B-B14F-4D97-AF65-F5344CB8AC3E}">
        <p14:creationId xmlns:p14="http://schemas.microsoft.com/office/powerpoint/2010/main" val="2818307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160" y="3919209"/>
            <a:ext cx="3658934" cy="24815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150" y="1185288"/>
            <a:ext cx="3585919" cy="2337759"/>
          </a:xfrm>
          <a:prstGeom prst="rect">
            <a:avLst/>
          </a:prstGeom>
        </p:spPr>
      </p:pic>
      <p:sp>
        <p:nvSpPr>
          <p:cNvPr id="6" name="Title 1"/>
          <p:cNvSpPr txBox="1">
            <a:spLocks/>
          </p:cNvSpPr>
          <p:nvPr/>
        </p:nvSpPr>
        <p:spPr>
          <a:xfrm>
            <a:off x="2398144" y="444537"/>
            <a:ext cx="4364966" cy="504369"/>
          </a:xfrm>
          <a:prstGeom prst="rect">
            <a:avLst/>
          </a:prstGeom>
        </p:spPr>
        <p:txBody>
          <a:bodyPr>
            <a:normAutofit fontScale="97500" lnSpcReduction="10000"/>
          </a:bodyPr>
          <a:lstStyle>
            <a:lvl1pPr algn="l" defTabSz="902147" rtl="0" eaLnBrk="1" latinLnBrk="0" hangingPunct="1">
              <a:lnSpc>
                <a:spcPct val="90000"/>
              </a:lnSpc>
              <a:spcBef>
                <a:spcPct val="0"/>
              </a:spcBef>
              <a:buNone/>
              <a:defRPr sz="4341" kern="1200">
                <a:solidFill>
                  <a:schemeClr val="tx1"/>
                </a:solidFill>
                <a:latin typeface="+mj-lt"/>
                <a:ea typeface="+mj-ea"/>
                <a:cs typeface="+mj-cs"/>
              </a:defRPr>
            </a:lvl1pPr>
          </a:lstStyle>
          <a:p>
            <a:r>
              <a:rPr lang="en-US" sz="3200" b="1" dirty="0" err="1" smtClean="0">
                <a:solidFill>
                  <a:srgbClr val="0070C0"/>
                </a:solidFill>
                <a:latin typeface="Times New Roman" panose="02020603050405020304" pitchFamily="18" charset="0"/>
                <a:cs typeface="Times New Roman" panose="02020603050405020304" pitchFamily="18" charset="0"/>
              </a:rPr>
              <a:t>Chấm</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trong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mĩ</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thuật</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97" y="1185288"/>
            <a:ext cx="3120093" cy="233775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24170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181" y="1035171"/>
            <a:ext cx="7246190" cy="50723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72" y="83505"/>
            <a:ext cx="731520" cy="731520"/>
          </a:xfrm>
          <a:prstGeom prst="rect">
            <a:avLst/>
          </a:prstGeom>
        </p:spPr>
      </p:pic>
      <p:sp>
        <p:nvSpPr>
          <p:cNvPr id="6" name="TextBox 5"/>
          <p:cNvSpPr txBox="1"/>
          <p:nvPr/>
        </p:nvSpPr>
        <p:spPr>
          <a:xfrm>
            <a:off x="872314" y="360034"/>
            <a:ext cx="7732039" cy="477054"/>
          </a:xfrm>
          <a:prstGeom prst="rect">
            <a:avLst/>
          </a:prstGeom>
          <a:noFill/>
        </p:spPr>
        <p:txBody>
          <a:bodyPr wrap="square" rtlCol="0">
            <a:spAutoFit/>
          </a:bodyPr>
          <a:lstStyle/>
          <a:p>
            <a:r>
              <a:rPr lang="en-US" sz="2500" b="1" dirty="0" err="1">
                <a:solidFill>
                  <a:srgbClr val="0070C0"/>
                </a:solidFill>
                <a:latin typeface="Arial" panose="020B0604020202020204" pitchFamily="34" charset="0"/>
                <a:cs typeface="Arial" panose="020B0604020202020204" pitchFamily="34" charset="0"/>
              </a:rPr>
              <a:t>C</a:t>
            </a:r>
            <a:r>
              <a:rPr lang="en-US" sz="2500" b="1" dirty="0" err="1" smtClean="0">
                <a:solidFill>
                  <a:srgbClr val="0070C0"/>
                </a:solidFill>
                <a:latin typeface="Arial" panose="020B0604020202020204" pitchFamily="34" charset="0"/>
                <a:cs typeface="Arial" panose="020B0604020202020204" pitchFamily="34" charset="0"/>
              </a:rPr>
              <a:t>ách</a:t>
            </a:r>
            <a:r>
              <a:rPr lang="en-US" sz="2500" b="1" dirty="0" smtClean="0">
                <a:solidFill>
                  <a:srgbClr val="0070C0"/>
                </a:solidFill>
                <a:latin typeface="Arial" panose="020B0604020202020204" pitchFamily="34" charset="0"/>
                <a:cs typeface="Arial" panose="020B0604020202020204" pitchFamily="34" charset="0"/>
              </a:rPr>
              <a:t> </a:t>
            </a:r>
            <a:r>
              <a:rPr lang="en-US" sz="2500" b="1" dirty="0" err="1" smtClean="0">
                <a:solidFill>
                  <a:srgbClr val="0070C0"/>
                </a:solidFill>
                <a:latin typeface="Arial" panose="020B0604020202020204" pitchFamily="34" charset="0"/>
                <a:cs typeface="Arial" panose="020B0604020202020204" pitchFamily="34" charset="0"/>
              </a:rPr>
              <a:t>tạo</a:t>
            </a:r>
            <a:r>
              <a:rPr lang="en-US" sz="2500" b="1" dirty="0" smtClean="0">
                <a:solidFill>
                  <a:srgbClr val="0070C0"/>
                </a:solidFill>
                <a:latin typeface="Arial" panose="020B0604020202020204" pitchFamily="34" charset="0"/>
                <a:cs typeface="Arial" panose="020B0604020202020204" pitchFamily="34" charset="0"/>
              </a:rPr>
              <a:t> </a:t>
            </a:r>
            <a:r>
              <a:rPr lang="en-US" sz="2500" b="1" dirty="0" err="1" smtClean="0">
                <a:solidFill>
                  <a:srgbClr val="0070C0"/>
                </a:solidFill>
                <a:latin typeface="Arial" panose="020B0604020202020204" pitchFamily="34" charset="0"/>
                <a:cs typeface="Arial" panose="020B0604020202020204" pitchFamily="34" charset="0"/>
              </a:rPr>
              <a:t>nên</a:t>
            </a:r>
            <a:r>
              <a:rPr lang="en-US" sz="2500" b="1" dirty="0" smtClean="0">
                <a:solidFill>
                  <a:srgbClr val="0070C0"/>
                </a:solidFill>
                <a:latin typeface="Arial" panose="020B0604020202020204" pitchFamily="34" charset="0"/>
                <a:cs typeface="Arial" panose="020B0604020202020204" pitchFamily="34" charset="0"/>
              </a:rPr>
              <a:t> </a:t>
            </a:r>
            <a:r>
              <a:rPr lang="en-US" sz="2500" b="1" dirty="0" err="1" smtClean="0">
                <a:solidFill>
                  <a:srgbClr val="0070C0"/>
                </a:solidFill>
                <a:latin typeface="Arial" panose="020B0604020202020204" pitchFamily="34" charset="0"/>
                <a:cs typeface="Arial" panose="020B0604020202020204" pitchFamily="34" charset="0"/>
              </a:rPr>
              <a:t>chấm</a:t>
            </a:r>
            <a:r>
              <a:rPr lang="en-US" sz="2500" b="1" dirty="0" smtClean="0">
                <a:solidFill>
                  <a:srgbClr val="0070C0"/>
                </a:solidFill>
                <a:latin typeface="Arial" panose="020B0604020202020204" pitchFamily="34" charset="0"/>
                <a:cs typeface="Arial" panose="020B0604020202020204" pitchFamily="34" charset="0"/>
              </a:rPr>
              <a:t>.</a:t>
            </a:r>
            <a:endParaRPr lang="en-US" sz="25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72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8" presetClass="emph" presetSubtype="0" fill="hold" nodeType="withEffect">
                                  <p:stCondLst>
                                    <p:cond delay="0"/>
                                  </p:stCondLst>
                                  <p:childTnLst>
                                    <p:animRot by="21600000">
                                      <p:cBhvr>
                                        <p:cTn id="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120575"/>
            <a:ext cx="5920184" cy="92648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62" b="1" dirty="0" smtClean="0">
                <a:solidFill>
                  <a:srgbClr val="0070C0"/>
                </a:solidFill>
                <a:latin typeface="Times New Roman" pitchFamily="18" charset="0"/>
                <a:cs typeface="Times New Roman" pitchFamily="18" charset="0"/>
              </a:rPr>
              <a:t>2. </a:t>
            </a:r>
            <a:r>
              <a:rPr lang="en-US" sz="2762" b="1" dirty="0" err="1" smtClean="0">
                <a:solidFill>
                  <a:srgbClr val="0070C0"/>
                </a:solidFill>
                <a:latin typeface="Times New Roman" pitchFamily="18" charset="0"/>
                <a:cs typeface="Times New Roman" pitchFamily="18" charset="0"/>
              </a:rPr>
              <a:t>Cách</a:t>
            </a:r>
            <a:r>
              <a:rPr lang="en-US" sz="2762" b="1" dirty="0" smtClean="0">
                <a:solidFill>
                  <a:srgbClr val="0070C0"/>
                </a:solidFill>
                <a:latin typeface="Times New Roman" pitchFamily="18" charset="0"/>
                <a:cs typeface="Times New Roman" pitchFamily="18" charset="0"/>
              </a:rPr>
              <a:t> </a:t>
            </a:r>
            <a:r>
              <a:rPr lang="en-US" sz="2762" b="1" dirty="0" err="1" smtClean="0">
                <a:solidFill>
                  <a:srgbClr val="0070C0"/>
                </a:solidFill>
                <a:latin typeface="Times New Roman" pitchFamily="18" charset="0"/>
                <a:cs typeface="Times New Roman" pitchFamily="18" charset="0"/>
              </a:rPr>
              <a:t>tạo</a:t>
            </a:r>
            <a:r>
              <a:rPr lang="en-US" sz="2762" b="1" dirty="0" smtClean="0">
                <a:solidFill>
                  <a:srgbClr val="0070C0"/>
                </a:solidFill>
                <a:latin typeface="Times New Roman" pitchFamily="18" charset="0"/>
                <a:cs typeface="Times New Roman" pitchFamily="18" charset="0"/>
              </a:rPr>
              <a:t> </a:t>
            </a:r>
            <a:r>
              <a:rPr lang="en-US" sz="2762" b="1" dirty="0" err="1" smtClean="0">
                <a:solidFill>
                  <a:srgbClr val="0070C0"/>
                </a:solidFill>
                <a:latin typeface="Times New Roman" pitchFamily="18" charset="0"/>
                <a:cs typeface="Times New Roman" pitchFamily="18" charset="0"/>
              </a:rPr>
              <a:t>nên</a:t>
            </a:r>
            <a:r>
              <a:rPr lang="en-US" sz="2762" b="1" dirty="0" smtClean="0">
                <a:solidFill>
                  <a:srgbClr val="0070C0"/>
                </a:solidFill>
                <a:latin typeface="Times New Roman" pitchFamily="18" charset="0"/>
                <a:cs typeface="Times New Roman" pitchFamily="18" charset="0"/>
              </a:rPr>
              <a:t> </a:t>
            </a:r>
            <a:r>
              <a:rPr lang="en-US" sz="2762" b="1" dirty="0" err="1" smtClean="0">
                <a:solidFill>
                  <a:srgbClr val="0070C0"/>
                </a:solidFill>
                <a:latin typeface="Times New Roman" pitchFamily="18" charset="0"/>
                <a:cs typeface="Times New Roman" pitchFamily="18" charset="0"/>
              </a:rPr>
              <a:t>chấm</a:t>
            </a:r>
            <a:endParaRPr lang="en-US" sz="2368" b="1" dirty="0">
              <a:solidFill>
                <a:srgbClr val="0070C0"/>
              </a:solidFill>
              <a:latin typeface="Times New Roman" pitchFamily="18" charset="0"/>
              <a:cs typeface="Times New Roman" pitchFamily="18" charset="0"/>
            </a:endParaRPr>
          </a:p>
        </p:txBody>
      </p:sp>
      <p:sp>
        <p:nvSpPr>
          <p:cNvPr id="2" name="Rounded Rectangle 1"/>
          <p:cNvSpPr/>
          <p:nvPr/>
        </p:nvSpPr>
        <p:spPr>
          <a:xfrm>
            <a:off x="437268" y="1654939"/>
            <a:ext cx="8215593" cy="195460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559" y="1758531"/>
            <a:ext cx="1423459" cy="1671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ounded Rectangle 13"/>
          <p:cNvSpPr/>
          <p:nvPr/>
        </p:nvSpPr>
        <p:spPr>
          <a:xfrm>
            <a:off x="437268" y="4458570"/>
            <a:ext cx="8215593" cy="195460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4155" y="4547014"/>
            <a:ext cx="1596704" cy="1737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155" y="1851393"/>
            <a:ext cx="1596705" cy="1485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4559" y="4533406"/>
            <a:ext cx="1514352" cy="1751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6997" y="1724360"/>
            <a:ext cx="1422789" cy="1807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8151" y="4547014"/>
            <a:ext cx="1501304" cy="1737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TextBox 20"/>
          <p:cNvSpPr txBox="1"/>
          <p:nvPr/>
        </p:nvSpPr>
        <p:spPr>
          <a:xfrm>
            <a:off x="437269" y="1147357"/>
            <a:ext cx="3984890" cy="455467"/>
          </a:xfrm>
          <a:prstGeom prst="rect">
            <a:avLst/>
          </a:prstGeom>
          <a:noFill/>
        </p:spPr>
        <p:txBody>
          <a:bodyPr wrap="none" rtlCol="0">
            <a:spAutoFit/>
          </a:bodyPr>
          <a:lstStyle/>
          <a:p>
            <a:r>
              <a:rPr lang="en-US" sz="2368" b="1" dirty="0" err="1">
                <a:latin typeface="Times New Roman" panose="02020603050405020304" pitchFamily="18" charset="0"/>
                <a:cs typeface="Times New Roman" panose="02020603050405020304" pitchFamily="18" charset="0"/>
              </a:rPr>
              <a:t>Bước</a:t>
            </a:r>
            <a:r>
              <a:rPr lang="en-US" sz="2368" b="1" dirty="0">
                <a:latin typeface="Times New Roman" panose="02020603050405020304" pitchFamily="18" charset="0"/>
                <a:cs typeface="Times New Roman" panose="02020603050405020304" pitchFamily="18" charset="0"/>
              </a:rPr>
              <a:t> 1: </a:t>
            </a:r>
            <a:r>
              <a:rPr lang="en-US" sz="2368" b="1" dirty="0" err="1">
                <a:latin typeface="Times New Roman" panose="02020603050405020304" pitchFamily="18" charset="0"/>
                <a:cs typeface="Times New Roman" panose="02020603050405020304" pitchFamily="18" charset="0"/>
              </a:rPr>
              <a:t>Vẽ</a:t>
            </a:r>
            <a:r>
              <a:rPr lang="en-US" sz="2368" b="1" dirty="0">
                <a:latin typeface="Times New Roman" panose="02020603050405020304" pitchFamily="18" charset="0"/>
                <a:cs typeface="Times New Roman" panose="02020603050405020304" pitchFamily="18" charset="0"/>
              </a:rPr>
              <a:t> </a:t>
            </a:r>
            <a:r>
              <a:rPr lang="en-US" sz="2368" b="1" dirty="0" err="1">
                <a:latin typeface="Times New Roman" panose="02020603050405020304" pitchFamily="18" charset="0"/>
                <a:cs typeface="Times New Roman" panose="02020603050405020304" pitchFamily="18" charset="0"/>
              </a:rPr>
              <a:t>hình</a:t>
            </a:r>
            <a:r>
              <a:rPr lang="en-US" sz="2368" b="1" dirty="0">
                <a:latin typeface="Times New Roman" panose="02020603050405020304" pitchFamily="18" charset="0"/>
                <a:cs typeface="Times New Roman" panose="02020603050405020304" pitchFamily="18" charset="0"/>
              </a:rPr>
              <a:t> </a:t>
            </a:r>
            <a:r>
              <a:rPr lang="en-US" sz="2368" b="1" dirty="0" err="1">
                <a:latin typeface="Times New Roman" panose="02020603050405020304" pitchFamily="18" charset="0"/>
                <a:cs typeface="Times New Roman" panose="02020603050405020304" pitchFamily="18" charset="0"/>
              </a:rPr>
              <a:t>bằng</a:t>
            </a:r>
            <a:r>
              <a:rPr lang="en-US" sz="2368" b="1" dirty="0">
                <a:latin typeface="Times New Roman" panose="02020603050405020304" pitchFamily="18" charset="0"/>
                <a:cs typeface="Times New Roman" panose="02020603050405020304" pitchFamily="18" charset="0"/>
              </a:rPr>
              <a:t> </a:t>
            </a:r>
            <a:r>
              <a:rPr lang="en-US" sz="2368" b="1" dirty="0" err="1">
                <a:latin typeface="Times New Roman" panose="02020603050405020304" pitchFamily="18" charset="0"/>
                <a:cs typeface="Times New Roman" panose="02020603050405020304" pitchFamily="18" charset="0"/>
              </a:rPr>
              <a:t>nét</a:t>
            </a:r>
            <a:r>
              <a:rPr lang="en-US" sz="2368" b="1" dirty="0">
                <a:latin typeface="Times New Roman" panose="02020603050405020304" pitchFamily="18" charset="0"/>
                <a:cs typeface="Times New Roman" panose="02020603050405020304" pitchFamily="18" charset="0"/>
              </a:rPr>
              <a:t> </a:t>
            </a:r>
            <a:r>
              <a:rPr lang="en-US" sz="2368" b="1" dirty="0" err="1">
                <a:latin typeface="Times New Roman" panose="02020603050405020304" pitchFamily="18" charset="0"/>
                <a:cs typeface="Times New Roman" panose="02020603050405020304" pitchFamily="18" charset="0"/>
              </a:rPr>
              <a:t>mờ</a:t>
            </a:r>
            <a:endParaRPr lang="en-US" sz="2368"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37268" y="3907058"/>
            <a:ext cx="4294038" cy="455467"/>
          </a:xfrm>
          <a:prstGeom prst="rect">
            <a:avLst/>
          </a:prstGeom>
          <a:noFill/>
        </p:spPr>
        <p:txBody>
          <a:bodyPr wrap="none" rtlCol="0">
            <a:spAutoFit/>
          </a:bodyPr>
          <a:lstStyle/>
          <a:p>
            <a:r>
              <a:rPr lang="en-US" sz="2368" b="1" dirty="0" err="1">
                <a:latin typeface="Times New Roman" panose="02020603050405020304" pitchFamily="18" charset="0"/>
                <a:cs typeface="Times New Roman" panose="02020603050405020304" pitchFamily="18" charset="0"/>
              </a:rPr>
              <a:t>Bước</a:t>
            </a:r>
            <a:r>
              <a:rPr lang="en-US" sz="2368" b="1" dirty="0">
                <a:latin typeface="Times New Roman" panose="02020603050405020304" pitchFamily="18" charset="0"/>
                <a:cs typeface="Times New Roman" panose="02020603050405020304" pitchFamily="18" charset="0"/>
              </a:rPr>
              <a:t> 2: </a:t>
            </a:r>
            <a:r>
              <a:rPr lang="en-US" sz="2368" b="1" dirty="0" err="1">
                <a:latin typeface="Times New Roman" panose="02020603050405020304" pitchFamily="18" charset="0"/>
                <a:cs typeface="Times New Roman" panose="02020603050405020304" pitchFamily="18" charset="0"/>
              </a:rPr>
              <a:t>Chấm</a:t>
            </a:r>
            <a:r>
              <a:rPr lang="en-US" sz="2368" b="1" dirty="0">
                <a:latin typeface="Times New Roman" panose="02020603050405020304" pitchFamily="18" charset="0"/>
                <a:cs typeface="Times New Roman" panose="02020603050405020304" pitchFamily="18" charset="0"/>
              </a:rPr>
              <a:t> </a:t>
            </a:r>
            <a:r>
              <a:rPr lang="en-US" sz="2368" b="1" dirty="0" err="1">
                <a:latin typeface="Times New Roman" panose="02020603050405020304" pitchFamily="18" charset="0"/>
                <a:cs typeface="Times New Roman" panose="02020603050405020304" pitchFamily="18" charset="0"/>
              </a:rPr>
              <a:t>màu</a:t>
            </a:r>
            <a:r>
              <a:rPr lang="en-US" sz="2368" b="1" dirty="0">
                <a:latin typeface="Times New Roman" panose="02020603050405020304" pitchFamily="18" charset="0"/>
                <a:cs typeface="Times New Roman" panose="02020603050405020304" pitchFamily="18" charset="0"/>
              </a:rPr>
              <a:t> </a:t>
            </a:r>
            <a:r>
              <a:rPr lang="en-US" sz="2368" b="1" dirty="0" err="1">
                <a:latin typeface="Times New Roman" panose="02020603050405020304" pitchFamily="18" charset="0"/>
                <a:cs typeface="Times New Roman" panose="02020603050405020304" pitchFamily="18" charset="0"/>
              </a:rPr>
              <a:t>theo</a:t>
            </a:r>
            <a:r>
              <a:rPr lang="en-US" sz="2368" b="1" dirty="0">
                <a:latin typeface="Times New Roman" panose="02020603050405020304" pitchFamily="18" charset="0"/>
                <a:cs typeface="Times New Roman" panose="02020603050405020304" pitchFamily="18" charset="0"/>
              </a:rPr>
              <a:t> </a:t>
            </a:r>
            <a:r>
              <a:rPr lang="en-US" sz="2368" b="1" dirty="0" err="1">
                <a:latin typeface="Times New Roman" panose="02020603050405020304" pitchFamily="18" charset="0"/>
                <a:cs typeface="Times New Roman" panose="02020603050405020304" pitchFamily="18" charset="0"/>
              </a:rPr>
              <a:t>nét</a:t>
            </a:r>
            <a:r>
              <a:rPr lang="en-US" sz="2368" b="1" dirty="0">
                <a:latin typeface="Times New Roman" panose="02020603050405020304" pitchFamily="18" charset="0"/>
                <a:cs typeface="Times New Roman" panose="02020603050405020304" pitchFamily="18" charset="0"/>
              </a:rPr>
              <a:t> </a:t>
            </a:r>
            <a:r>
              <a:rPr lang="en-US" sz="2368" b="1" dirty="0" err="1">
                <a:latin typeface="Times New Roman" panose="02020603050405020304" pitchFamily="18" charset="0"/>
                <a:cs typeface="Times New Roman" panose="02020603050405020304" pitchFamily="18" charset="0"/>
              </a:rPr>
              <a:t>chì</a:t>
            </a:r>
            <a:endParaRPr lang="en-US" sz="2368"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43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412" y="1512935"/>
            <a:ext cx="2781547" cy="1963998"/>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647" y="1320294"/>
            <a:ext cx="1644496" cy="234928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643" y="4209909"/>
            <a:ext cx="2884915" cy="2010983"/>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1940807" y="569524"/>
            <a:ext cx="6337985" cy="576924"/>
          </a:xfrm>
          <a:prstGeom prst="rect">
            <a:avLst/>
          </a:prstGeom>
        </p:spPr>
        <p:txBody>
          <a:bodyPr wrap="square">
            <a:spAutoFit/>
          </a:bodyPr>
          <a:lstStyle/>
          <a:p>
            <a:r>
              <a:rPr lang="en-US" sz="3157" b="1" dirty="0">
                <a:solidFill>
                  <a:srgbClr val="002060"/>
                </a:solidFill>
                <a:latin typeface="Times New Roman" pitchFamily="18" charset="0"/>
                <a:cs typeface="Times New Roman" pitchFamily="18" charset="0"/>
              </a:rPr>
              <a:t>MỘT SỐ BÀI THAM KHẢO</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592" y="4236585"/>
            <a:ext cx="2806606" cy="19843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6328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095" y="170443"/>
            <a:ext cx="7886700" cy="674946"/>
          </a:xfrm>
        </p:spPr>
        <p:txBody>
          <a:bodyPr>
            <a:normAutofit fontScale="90000"/>
          </a:bodyPr>
          <a:lstStyle/>
          <a:p>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phẩm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khảo</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9095" y="4355861"/>
            <a:ext cx="2495011" cy="20504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61" y="1539576"/>
            <a:ext cx="2794958" cy="24499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984" y="1173193"/>
            <a:ext cx="4675158" cy="3182668"/>
          </a:xfrm>
          <a:prstGeom prst="rect">
            <a:avLst/>
          </a:prstGeom>
        </p:spPr>
      </p:pic>
    </p:spTree>
    <p:extLst>
      <p:ext uri="{BB962C8B-B14F-4D97-AF65-F5344CB8AC3E}">
        <p14:creationId xmlns:p14="http://schemas.microsoft.com/office/powerpoint/2010/main" val="8044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58417" y="372913"/>
            <a:ext cx="7618912" cy="1200329"/>
          </a:xfrm>
          <a:prstGeom prst="rect">
            <a:avLst/>
          </a:prstGeom>
          <a:noFill/>
        </p:spPr>
        <p:txBody>
          <a:bodyPr wrap="square" rtlCol="0">
            <a:spAutoFit/>
          </a:bodyPr>
          <a:lstStyle/>
          <a:p>
            <a:r>
              <a:rPr lang="en-US" sz="2400" b="1" spc="-50" dirty="0" smtClean="0">
                <a:solidFill>
                  <a:srgbClr val="0070C0"/>
                </a:solidFill>
                <a:latin typeface="Arial" panose="020B0604020202020204" pitchFamily="34" charset="0"/>
                <a:cs typeface="Arial" panose="020B0604020202020204" pitchFamily="34" charset="0"/>
              </a:rPr>
              <a:t>3 </a:t>
            </a:r>
            <a:r>
              <a:rPr lang="en-US" sz="2400" b="1" spc="-50" dirty="0" err="1" smtClean="0">
                <a:solidFill>
                  <a:srgbClr val="0070C0"/>
                </a:solidFill>
                <a:latin typeface="Arial" panose="020B0604020202020204" pitchFamily="34" charset="0"/>
                <a:cs typeface="Arial" panose="020B0604020202020204" pitchFamily="34" charset="0"/>
              </a:rPr>
              <a:t>Thực</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hành</a:t>
            </a:r>
            <a:r>
              <a:rPr lang="en-US" sz="2400" b="1" spc="-50" dirty="0" smtClean="0">
                <a:solidFill>
                  <a:srgbClr val="0070C0"/>
                </a:solidFill>
                <a:latin typeface="Arial" panose="020B0604020202020204" pitchFamily="34" charset="0"/>
                <a:cs typeface="Arial" panose="020B0604020202020204" pitchFamily="34" charset="0"/>
              </a:rPr>
              <a:t>: </a:t>
            </a:r>
            <a:r>
              <a:rPr lang="en-US" sz="2400" b="1" u="sng" spc="-50" dirty="0" err="1" smtClean="0">
                <a:solidFill>
                  <a:srgbClr val="0070C0"/>
                </a:solidFill>
                <a:latin typeface="Arial" panose="020B0604020202020204" pitchFamily="34" charset="0"/>
                <a:cs typeface="Arial" panose="020B0604020202020204" pitchFamily="34" charset="0"/>
              </a:rPr>
              <a:t>Làm</a:t>
            </a:r>
            <a:r>
              <a:rPr lang="en-US" sz="2400" b="1" u="sng" spc="-50" dirty="0" smtClean="0">
                <a:solidFill>
                  <a:srgbClr val="0070C0"/>
                </a:solidFill>
                <a:latin typeface="Arial" panose="020B0604020202020204" pitchFamily="34" charset="0"/>
                <a:cs typeface="Arial" panose="020B0604020202020204" pitchFamily="34" charset="0"/>
              </a:rPr>
              <a:t> </a:t>
            </a:r>
            <a:r>
              <a:rPr lang="en-US" sz="2400" b="1" u="sng" spc="-50" dirty="0" err="1" smtClean="0">
                <a:solidFill>
                  <a:srgbClr val="0070C0"/>
                </a:solidFill>
                <a:latin typeface="Arial" panose="020B0604020202020204" pitchFamily="34" charset="0"/>
                <a:cs typeface="Arial" panose="020B0604020202020204" pitchFamily="34" charset="0"/>
              </a:rPr>
              <a:t>bài</a:t>
            </a:r>
            <a:r>
              <a:rPr lang="en-US" sz="2400" b="1" u="sng" spc="-50" dirty="0" smtClean="0">
                <a:solidFill>
                  <a:srgbClr val="0070C0"/>
                </a:solidFill>
                <a:latin typeface="Arial" panose="020B0604020202020204" pitchFamily="34" charset="0"/>
                <a:cs typeface="Arial" panose="020B0604020202020204" pitchFamily="34" charset="0"/>
              </a:rPr>
              <a:t> </a:t>
            </a:r>
            <a:r>
              <a:rPr lang="en-US" sz="2400" b="1" u="sng" spc="-50" dirty="0" err="1" smtClean="0">
                <a:solidFill>
                  <a:srgbClr val="0070C0"/>
                </a:solidFill>
                <a:latin typeface="Arial" panose="020B0604020202020204" pitchFamily="34" charset="0"/>
                <a:cs typeface="Arial" panose="020B0604020202020204" pitchFamily="34" charset="0"/>
              </a:rPr>
              <a:t>tập</a:t>
            </a:r>
            <a:r>
              <a:rPr lang="en-US" sz="2400" b="1" u="sng" spc="-50" dirty="0" smtClean="0">
                <a:solidFill>
                  <a:srgbClr val="0070C0"/>
                </a:solidFill>
                <a:latin typeface="Arial" panose="020B0604020202020204" pitchFamily="34" charset="0"/>
                <a:cs typeface="Arial" panose="020B0604020202020204" pitchFamily="34" charset="0"/>
              </a:rPr>
              <a:t> 1</a:t>
            </a:r>
            <a:endParaRPr lang="en-US" sz="2400" b="1" u="sng" spc="-50" dirty="0" smtClean="0">
              <a:solidFill>
                <a:srgbClr val="0070C0"/>
              </a:solidFill>
              <a:latin typeface="Arial" panose="020B0604020202020204" pitchFamily="34" charset="0"/>
              <a:cs typeface="Arial" panose="020B0604020202020204" pitchFamily="34" charset="0"/>
            </a:endParaRPr>
          </a:p>
          <a:p>
            <a:r>
              <a:rPr lang="en-US" sz="2400" b="1" spc="-50" dirty="0" err="1" smtClean="0">
                <a:solidFill>
                  <a:srgbClr val="0070C0"/>
                </a:solidFill>
                <a:latin typeface="Arial" panose="020B0604020202020204" pitchFamily="34" charset="0"/>
                <a:cs typeface="Arial" panose="020B0604020202020204" pitchFamily="34" charset="0"/>
              </a:rPr>
              <a:t>Tạo</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chấm</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theo</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cách</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vẽ</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của</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em</a:t>
            </a:r>
            <a:r>
              <a:rPr lang="en-US" sz="2400" b="1" spc="-50" dirty="0" smtClean="0">
                <a:solidFill>
                  <a:srgbClr val="0070C0"/>
                </a:solidFill>
                <a:latin typeface="Arial" panose="020B0604020202020204" pitchFamily="34" charset="0"/>
                <a:cs typeface="Arial" panose="020B0604020202020204" pitchFamily="34" charset="0"/>
              </a:rPr>
              <a:t> </a:t>
            </a:r>
            <a:endParaRPr lang="en-US" sz="2400" b="1" spc="-50" dirty="0" smtClean="0">
              <a:solidFill>
                <a:srgbClr val="0070C0"/>
              </a:solidFill>
              <a:latin typeface="Arial" panose="020B0604020202020204" pitchFamily="34" charset="0"/>
              <a:cs typeface="Arial" panose="020B0604020202020204" pitchFamily="34" charset="0"/>
            </a:endParaRPr>
          </a:p>
          <a:p>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trang</a:t>
            </a:r>
            <a:r>
              <a:rPr lang="en-US" sz="2400" b="1" spc="-50" dirty="0" smtClean="0">
                <a:solidFill>
                  <a:srgbClr val="0070C0"/>
                </a:solidFill>
                <a:latin typeface="Arial" panose="020B0604020202020204" pitchFamily="34" charset="0"/>
                <a:cs typeface="Arial" panose="020B0604020202020204" pitchFamily="34" charset="0"/>
              </a:rPr>
              <a:t> 6 </a:t>
            </a:r>
            <a:r>
              <a:rPr lang="en-US" sz="2400" b="1" spc="-50" dirty="0" err="1" smtClean="0">
                <a:solidFill>
                  <a:srgbClr val="0070C0"/>
                </a:solidFill>
                <a:latin typeface="Arial" panose="020B0604020202020204" pitchFamily="34" charset="0"/>
                <a:cs typeface="Arial" panose="020B0604020202020204" pitchFamily="34" charset="0"/>
              </a:rPr>
              <a:t>vở</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bài</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tập</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mĩ</a:t>
            </a:r>
            <a:r>
              <a:rPr lang="en-US" sz="2400" b="1" spc="-50" dirty="0" smtClean="0">
                <a:solidFill>
                  <a:srgbClr val="0070C0"/>
                </a:solidFill>
                <a:latin typeface="Arial" panose="020B0604020202020204" pitchFamily="34" charset="0"/>
                <a:cs typeface="Arial" panose="020B0604020202020204" pitchFamily="34" charset="0"/>
              </a:rPr>
              <a:t> </a:t>
            </a:r>
            <a:r>
              <a:rPr lang="en-US" sz="2400" b="1" spc="-50" dirty="0" err="1" smtClean="0">
                <a:solidFill>
                  <a:srgbClr val="0070C0"/>
                </a:solidFill>
                <a:latin typeface="Arial" panose="020B0604020202020204" pitchFamily="34" charset="0"/>
                <a:cs typeface="Arial" panose="020B0604020202020204" pitchFamily="34" charset="0"/>
              </a:rPr>
              <a:t>thuật</a:t>
            </a:r>
            <a:r>
              <a:rPr lang="en-US" sz="2400" b="1" spc="-50" dirty="0" smtClean="0">
                <a:solidFill>
                  <a:srgbClr val="0070C0"/>
                </a:solidFill>
                <a:latin typeface="Arial" panose="020B0604020202020204" pitchFamily="34" charset="0"/>
                <a:cs typeface="Arial" panose="020B0604020202020204" pitchFamily="34" charset="0"/>
              </a:rPr>
              <a:t>)</a:t>
            </a:r>
            <a:endParaRPr lang="en-US" sz="2400" b="1" spc="-50" dirty="0">
              <a:solidFill>
                <a:srgbClr val="0070C0"/>
              </a:solidFill>
              <a:latin typeface="Arial" panose="020B0604020202020204" pitchFamily="34" charset="0"/>
              <a:cs typeface="Arial" panose="020B0604020202020204" pitchFamily="34" charset="0"/>
            </a:endParaRPr>
          </a:p>
        </p:txBody>
      </p:sp>
      <p:grpSp>
        <p:nvGrpSpPr>
          <p:cNvPr id="12" name="Group 11"/>
          <p:cNvGrpSpPr/>
          <p:nvPr/>
        </p:nvGrpSpPr>
        <p:grpSpPr>
          <a:xfrm>
            <a:off x="1272914" y="1243722"/>
            <a:ext cx="6149601" cy="5010081"/>
            <a:chOff x="1120461" y="888443"/>
            <a:chExt cx="6149601" cy="5010081"/>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9733" y="888443"/>
              <a:ext cx="3270329" cy="243430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461" y="1810733"/>
              <a:ext cx="6149601" cy="4087791"/>
            </a:xfrm>
            <a:prstGeom prst="roundRect">
              <a:avLst/>
            </a:prstGeom>
            <a:ln w="28575">
              <a:solidFill>
                <a:srgbClr val="00B050"/>
              </a:solidFill>
              <a:prstDash val="sysDot"/>
            </a:ln>
          </p:spPr>
        </p:pic>
      </p:grpSp>
      <p:sp>
        <p:nvSpPr>
          <p:cNvPr id="13" name="TextBox 12"/>
          <p:cNvSpPr txBox="1"/>
          <p:nvPr/>
        </p:nvSpPr>
        <p:spPr>
          <a:xfrm>
            <a:off x="3226158" y="5924282"/>
            <a:ext cx="2691685" cy="430887"/>
          </a:xfrm>
          <a:prstGeom prst="rect">
            <a:avLst/>
          </a:prstGeom>
          <a:noFill/>
        </p:spPr>
        <p:txBody>
          <a:bodyPr wrap="square" rtlCol="0">
            <a:spAutoFit/>
          </a:bodyPr>
          <a:lstStyle/>
          <a:p>
            <a:pPr algn="ctr"/>
            <a:r>
              <a:rPr lang="en-US" sz="2200" i="1" dirty="0" err="1" smtClean="0">
                <a:latin typeface="Arial" panose="020B0604020202020204" pitchFamily="34" charset="0"/>
                <a:cs typeface="Arial" panose="020B0604020202020204" pitchFamily="34" charset="0"/>
              </a:rPr>
              <a:t>Hình</a:t>
            </a:r>
            <a:r>
              <a:rPr lang="en-US" sz="2200" i="1" dirty="0" smtClean="0">
                <a:latin typeface="Arial" panose="020B0604020202020204" pitchFamily="34" charset="0"/>
                <a:cs typeface="Arial" panose="020B0604020202020204" pitchFamily="34" charset="0"/>
              </a:rPr>
              <a:t> </a:t>
            </a:r>
            <a:r>
              <a:rPr lang="en-US" sz="2200" i="1" dirty="0" err="1" smtClean="0">
                <a:latin typeface="Arial" panose="020B0604020202020204" pitchFamily="34" charset="0"/>
                <a:cs typeface="Arial" panose="020B0604020202020204" pitchFamily="34" charset="0"/>
              </a:rPr>
              <a:t>tham</a:t>
            </a:r>
            <a:r>
              <a:rPr lang="en-US" sz="2200" i="1" dirty="0" smtClean="0">
                <a:latin typeface="Arial" panose="020B0604020202020204" pitchFamily="34" charset="0"/>
                <a:cs typeface="Arial" panose="020B0604020202020204" pitchFamily="34" charset="0"/>
              </a:rPr>
              <a:t> </a:t>
            </a:r>
            <a:r>
              <a:rPr lang="en-US" sz="2200" i="1" dirty="0" err="1" smtClean="0">
                <a:latin typeface="Arial" panose="020B0604020202020204" pitchFamily="34" charset="0"/>
                <a:cs typeface="Arial" panose="020B0604020202020204" pitchFamily="34" charset="0"/>
              </a:rPr>
              <a:t>khảo</a:t>
            </a:r>
            <a:endParaRPr lang="en-US" sz="2200" i="1" dirty="0">
              <a:latin typeface="Arial" panose="020B0604020202020204" pitchFamily="34" charset="0"/>
              <a:cs typeface="Arial" panose="020B0604020202020204" pitchFamily="34" charset="0"/>
            </a:endParaRPr>
          </a:p>
        </p:txBody>
      </p:sp>
      <p:pic>
        <p:nvPicPr>
          <p:cNvPr id="2" name="Bai-hoc-dau-tien-BEAT-Nhac-Khong-L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2017" y="2131354"/>
            <a:ext cx="406400" cy="406400"/>
          </a:xfrm>
          <a:prstGeom prst="rect">
            <a:avLst/>
          </a:prstGeom>
        </p:spPr>
      </p:pic>
    </p:spTree>
    <p:extLst>
      <p:ext uri="{BB962C8B-B14F-4D97-AF65-F5344CB8AC3E}">
        <p14:creationId xmlns:p14="http://schemas.microsoft.com/office/powerpoint/2010/main" val="392186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42651" fill="hold"/>
                                        <p:tgtEl>
                                          <p:spTgt spid="2"/>
                                        </p:tgtEl>
                                      </p:cBhvr>
                                    </p:cmd>
                                  </p:childTnLst>
                                </p:cTn>
                              </p:par>
                            </p:childTnLst>
                          </p:cTn>
                        </p:par>
                      </p:childTnLst>
                    </p:cTn>
                  </p:par>
                </p:childTnLst>
              </p:cTn>
              <p:nextCondLst>
                <p:cond evt="onClick" delay="0">
                  <p:tgtEl>
                    <p:spTgt spid="2"/>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8309</TotalTime>
  <Words>256</Words>
  <Application>Microsoft Office PowerPoint</Application>
  <PresentationFormat>Custom</PresentationFormat>
  <Paragraphs>27</Paragraphs>
  <Slides>10</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 Hoạt động 1: Quan sát:                            Chấm trong tự nhiên.</vt:lpstr>
      <vt:lpstr>PowerPoint Presentation</vt:lpstr>
      <vt:lpstr>PowerPoint Presentation</vt:lpstr>
      <vt:lpstr>PowerPoint Presentation</vt:lpstr>
      <vt:lpstr>PowerPoint Presentation</vt:lpstr>
      <vt:lpstr>PowerPoint Presentation</vt:lpstr>
      <vt:lpstr>Sản phẩm tham khảo</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LAPTOP KIENLONG</cp:lastModifiedBy>
  <cp:revision>382</cp:revision>
  <dcterms:created xsi:type="dcterms:W3CDTF">2018-10-04T02:59:51Z</dcterms:created>
  <dcterms:modified xsi:type="dcterms:W3CDTF">2022-09-14T14:03:56Z</dcterms:modified>
</cp:coreProperties>
</file>