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307" r:id="rId3"/>
    <p:sldId id="308" r:id="rId4"/>
    <p:sldId id="310" r:id="rId5"/>
    <p:sldId id="259" r:id="rId6"/>
    <p:sldId id="271" r:id="rId7"/>
    <p:sldId id="311" r:id="rId8"/>
    <p:sldId id="312" r:id="rId9"/>
    <p:sldId id="278" r:id="rId10"/>
    <p:sldId id="306" r:id="rId11"/>
    <p:sldId id="290" r:id="rId12"/>
    <p:sldId id="291" r:id="rId13"/>
    <p:sldId id="298" r:id="rId14"/>
    <p:sldId id="313" r:id="rId15"/>
    <p:sldId id="315" r:id="rId16"/>
    <p:sldId id="272" r:id="rId17"/>
    <p:sldId id="317" r:id="rId18"/>
    <p:sldId id="302" r:id="rId19"/>
    <p:sldId id="319" r:id="rId20"/>
    <p:sldId id="304" r:id="rId21"/>
  </p:sldIdLst>
  <p:sldSz cx="9906000" cy="6858000" type="A4"/>
  <p:notesSz cx="6858000" cy="9144000"/>
  <p:embeddedFontLst>
    <p:embeddedFont>
      <p:font typeface="微软雅黑 Light" panose="020B0604020202020204" charset="-122"/>
      <p:regular r:id="rId23"/>
    </p:embeddedFont>
    <p:embeddedFont>
      <p:font typeface="微软雅黑" panose="020B0503020204020204" pitchFamily="34" charset="-122"/>
      <p:regular r:id="rId24"/>
      <p:bold r:id="rId25"/>
    </p:embeddedFont>
    <p:embeddedFont>
      <p:font typeface="宋体" panose="02010600030101010101" pitchFamily="2" charset="-122"/>
      <p:regular r:id="rId26"/>
    </p:embeddedFont>
    <p:embeddedFont>
      <p:font typeface="Segoe Print" panose="02000600000000000000" pitchFamily="2" charset="0"/>
      <p:regular r:id="rId27"/>
      <p:bold r:id="rId28"/>
    </p:embeddedFont>
    <p:embeddedFont>
      <p:font typeface="Script MT Bold" panose="03040602040607080904" pitchFamily="66" charset="0"/>
      <p:bold r:id="rId29"/>
    </p:embeddedFont>
    <p:embeddedFont>
      <p:font typeface="Matura MT Script Capitals" panose="03020802060602070202" pitchFamily="66" charset="0"/>
      <p:regular r:id="rId30"/>
    </p:embeddedFont>
    <p:embeddedFont>
      <p:font typeface="HP001 4 hàng" panose="020B0603050302020204" pitchFamily="34" charset="0"/>
      <p:regular r:id="rId31"/>
      <p:bold r:id="rId32"/>
    </p:embeddedFont>
    <p:embeddedFont>
      <p:font typeface="等线 Light" panose="020B0604020202020204" charset="-122"/>
      <p:regular r:id="rId33"/>
    </p:embeddedFont>
    <p:embeddedFont>
      <p:font typeface="Roboto Light" panose="02000000000000000000" pitchFamily="2" charset="0"/>
      <p:regular r:id="rId34"/>
      <p:italic r:id="rId35"/>
    </p:embeddedFont>
    <p:embeddedFont>
      <p:font typeface="仓耳羽辰体-谷力 W05" panose="020B0604020202020204" charset="-122"/>
      <p:regular r:id="rId36"/>
    </p:embeddedFont>
    <p:embeddedFont>
      <p:font typeface="等线" panose="020B0604020202020204" charset="-122"/>
      <p:regular r:id="rId37"/>
      <p:bold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74A"/>
    <a:srgbClr val="FFC38B"/>
    <a:srgbClr val="FFCE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7" autoAdjust="0"/>
    <p:restoredTop sz="94660"/>
  </p:normalViewPr>
  <p:slideViewPr>
    <p:cSldViewPr snapToGrid="0">
      <p:cViewPr>
        <p:scale>
          <a:sx n="66" d="100"/>
          <a:sy n="66" d="100"/>
        </p:scale>
        <p:origin x="-444" y="-306"/>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14181-9786-470E-ABF7-F2E4446A2803}" type="datetimeFigureOut">
              <a:rPr lang="zh-CN" altLang="en-US" smtClean="0"/>
              <a:t>2022/3/18</a:t>
            </a:fld>
            <a:endParaRPr lang="zh-CN" altLang="en-US"/>
          </a:p>
        </p:txBody>
      </p:sp>
      <p:sp>
        <p:nvSpPr>
          <p:cNvPr id="4" name="幻灯片图像占位符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B7DE55-BD7B-401C-AA40-53BBCE2CBCE0}" type="slidenum">
              <a:rPr lang="zh-CN" altLang="en-US" smtClean="0"/>
              <a:t>‹#›</a:t>
            </a:fld>
            <a:endParaRPr lang="zh-CN" altLang="en-US"/>
          </a:p>
        </p:txBody>
      </p:sp>
    </p:spTree>
    <p:extLst>
      <p:ext uri="{BB962C8B-B14F-4D97-AF65-F5344CB8AC3E}">
        <p14:creationId xmlns:p14="http://schemas.microsoft.com/office/powerpoint/2010/main" val="84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77844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39908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39908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323302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838183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62331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840680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80388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sz="3600" dirty="0" err="1" smtClean="0"/>
              <a:t>Giới</a:t>
            </a:r>
            <a:r>
              <a:rPr lang="en-US" sz="3600" dirty="0" smtClean="0"/>
              <a:t> </a:t>
            </a:r>
            <a:r>
              <a:rPr lang="en-US" sz="3600" dirty="0" err="1" smtClean="0"/>
              <a:t>thiệu</a:t>
            </a:r>
            <a:r>
              <a:rPr lang="en-US" sz="3600" dirty="0" smtClean="0"/>
              <a:t> </a:t>
            </a:r>
            <a:r>
              <a:rPr lang="en-US" sz="3600" dirty="0" err="1" smtClean="0"/>
              <a:t>hình</a:t>
            </a:r>
            <a:r>
              <a:rPr lang="en-US" sz="3600" dirty="0" smtClean="0"/>
              <a:t> </a:t>
            </a:r>
            <a:r>
              <a:rPr lang="en-US" sz="3600" dirty="0" err="1" smtClean="0"/>
              <a:t>ảnh</a:t>
            </a:r>
            <a:r>
              <a:rPr lang="en-US" sz="3600" dirty="0" smtClean="0"/>
              <a:t> 1 </a:t>
            </a:r>
            <a:r>
              <a:rPr lang="en-US" sz="3600" dirty="0" err="1" smtClean="0"/>
              <a:t>gia</a:t>
            </a:r>
            <a:r>
              <a:rPr lang="en-US" sz="3600" dirty="0" smtClean="0"/>
              <a:t> </a:t>
            </a:r>
            <a:r>
              <a:rPr lang="en-US" sz="3600" dirty="0" err="1" smtClean="0"/>
              <a:t>đình</a:t>
            </a:r>
            <a:r>
              <a:rPr lang="en-US" sz="3600" dirty="0" smtClean="0"/>
              <a:t> </a:t>
            </a:r>
            <a:r>
              <a:rPr lang="en-US" sz="3600" dirty="0" err="1" smtClean="0"/>
              <a:t>đang</a:t>
            </a:r>
            <a:r>
              <a:rPr lang="en-US" sz="3600" dirty="0" smtClean="0"/>
              <a:t> </a:t>
            </a:r>
            <a:r>
              <a:rPr lang="en-US" sz="3600" dirty="0" err="1" smtClean="0"/>
              <a:t>ngồi</a:t>
            </a:r>
            <a:r>
              <a:rPr lang="en-US" sz="3600" dirty="0" smtClean="0"/>
              <a:t> </a:t>
            </a:r>
            <a:r>
              <a:rPr lang="en-US" sz="3600" dirty="0" err="1" smtClean="0"/>
              <a:t>ăn</a:t>
            </a:r>
            <a:r>
              <a:rPr lang="en-US" sz="3600" dirty="0" smtClean="0"/>
              <a:t> </a:t>
            </a:r>
            <a:r>
              <a:rPr lang="en-US" sz="3600" dirty="0" err="1" smtClean="0"/>
              <a:t>cơm</a:t>
            </a:r>
            <a:r>
              <a:rPr lang="en-US" sz="3600" dirty="0" smtClean="0"/>
              <a:t>, 2 </a:t>
            </a:r>
            <a:r>
              <a:rPr lang="en-US" sz="3600" dirty="0" err="1" smtClean="0"/>
              <a:t>tên</a:t>
            </a:r>
            <a:r>
              <a:rPr lang="en-US" sz="3600" dirty="0" smtClean="0"/>
              <a:t> </a:t>
            </a:r>
            <a:r>
              <a:rPr lang="en-US" sz="3600" dirty="0" err="1" smtClean="0"/>
              <a:t>lính</a:t>
            </a:r>
            <a:r>
              <a:rPr lang="en-US" sz="3600" dirty="0" smtClean="0"/>
              <a:t> </a:t>
            </a:r>
            <a:r>
              <a:rPr lang="en-US" sz="3600" dirty="0" err="1" smtClean="0"/>
              <a:t>vào</a:t>
            </a:r>
            <a:r>
              <a:rPr lang="en-US" sz="3600" dirty="0" smtClean="0"/>
              <a:t> </a:t>
            </a:r>
            <a:r>
              <a:rPr lang="en-US" sz="3600" dirty="0" err="1" smtClean="0"/>
              <a:t>nhà</a:t>
            </a:r>
            <a:r>
              <a:rPr lang="en-US" sz="3600" dirty="0" smtClean="0"/>
              <a:t> </a:t>
            </a:r>
            <a:r>
              <a:rPr lang="en-US" sz="3600" dirty="0" err="1" smtClean="0"/>
              <a:t>với</a:t>
            </a:r>
            <a:r>
              <a:rPr lang="en-US" sz="3600" dirty="0" smtClean="0"/>
              <a:t> </a:t>
            </a:r>
            <a:r>
              <a:rPr lang="en-US" sz="3600" dirty="0" err="1" smtClean="0"/>
              <a:t>vẻ</a:t>
            </a:r>
            <a:r>
              <a:rPr lang="en-US" sz="3600" dirty="0" smtClean="0"/>
              <a:t> </a:t>
            </a:r>
            <a:r>
              <a:rPr lang="en-US" sz="3600" dirty="0" err="1" smtClean="0"/>
              <a:t>mặt</a:t>
            </a:r>
            <a:r>
              <a:rPr lang="en-US" sz="3600" dirty="0" smtClean="0"/>
              <a:t> </a:t>
            </a:r>
            <a:r>
              <a:rPr lang="en-US" sz="3600" dirty="0" err="1" smtClean="0"/>
              <a:t>hống</a:t>
            </a:r>
            <a:r>
              <a:rPr lang="en-US" sz="3600" dirty="0" smtClean="0"/>
              <a:t> </a:t>
            </a:r>
            <a:r>
              <a:rPr lang="en-US" sz="3600" dirty="0" err="1" smtClean="0"/>
              <a:t>hách</a:t>
            </a:r>
            <a:r>
              <a:rPr lang="en-US" sz="3600" dirty="0" smtClean="0"/>
              <a:t>, hung </a:t>
            </a:r>
            <a:r>
              <a:rPr lang="en-US" sz="3600" dirty="0" err="1" smtClean="0"/>
              <a:t>dữ</a:t>
            </a:r>
            <a:r>
              <a:rPr lang="en-US" sz="3600" dirty="0" smtClean="0"/>
              <a:t>. </a:t>
            </a:r>
          </a:p>
          <a:p>
            <a:r>
              <a:rPr lang="en-US" sz="3600" dirty="0" err="1" smtClean="0"/>
              <a:t>Đó</a:t>
            </a:r>
            <a:r>
              <a:rPr lang="en-US" sz="3600" dirty="0" smtClean="0"/>
              <a:t> </a:t>
            </a:r>
            <a:r>
              <a:rPr lang="en-US" sz="3600" dirty="0" err="1" smtClean="0"/>
              <a:t>cũng</a:t>
            </a:r>
            <a:r>
              <a:rPr lang="en-US" sz="3600" dirty="0" smtClean="0"/>
              <a:t> </a:t>
            </a:r>
            <a:r>
              <a:rPr lang="en-US" sz="3600" dirty="0" err="1" smtClean="0"/>
              <a:t>chính</a:t>
            </a:r>
            <a:r>
              <a:rPr lang="en-US" sz="3600" dirty="0" smtClean="0"/>
              <a:t> </a:t>
            </a:r>
            <a:r>
              <a:rPr lang="en-US" sz="3600" dirty="0" err="1" smtClean="0"/>
              <a:t>là</a:t>
            </a:r>
            <a:r>
              <a:rPr lang="en-US" sz="3600" dirty="0" smtClean="0"/>
              <a:t> </a:t>
            </a:r>
            <a:r>
              <a:rPr lang="en-US" sz="3600" dirty="0" err="1" smtClean="0"/>
              <a:t>hình</a:t>
            </a:r>
            <a:r>
              <a:rPr lang="en-US" sz="3600" dirty="0" smtClean="0"/>
              <a:t> </a:t>
            </a:r>
            <a:r>
              <a:rPr lang="en-US" sz="3600" dirty="0" err="1" smtClean="0"/>
              <a:t>ảnh</a:t>
            </a:r>
            <a:r>
              <a:rPr lang="en-US" sz="3600" dirty="0" smtClean="0"/>
              <a:t> minh </a:t>
            </a:r>
            <a:r>
              <a:rPr lang="en-US" sz="3600" dirty="0" err="1" smtClean="0"/>
              <a:t>họa</a:t>
            </a:r>
            <a:r>
              <a:rPr lang="en-US" sz="3600" dirty="0" smtClean="0"/>
              <a:t> </a:t>
            </a:r>
            <a:r>
              <a:rPr lang="en-US" sz="3600" dirty="0" err="1" smtClean="0"/>
              <a:t>cho</a:t>
            </a:r>
            <a:r>
              <a:rPr lang="en-US" sz="3600" dirty="0" smtClean="0"/>
              <a:t> </a:t>
            </a:r>
            <a:r>
              <a:rPr lang="en-US" sz="3600" dirty="0" err="1" smtClean="0"/>
              <a:t>bài</a:t>
            </a:r>
            <a:r>
              <a:rPr lang="en-US" sz="3600" dirty="0" smtClean="0"/>
              <a:t> </a:t>
            </a:r>
            <a:r>
              <a:rPr lang="en-US" sz="3600" dirty="0" err="1" smtClean="0"/>
              <a:t>tập</a:t>
            </a:r>
            <a:r>
              <a:rPr lang="en-US" sz="3600" dirty="0" smtClean="0"/>
              <a:t> </a:t>
            </a:r>
            <a:r>
              <a:rPr lang="en-US" sz="3600" dirty="0" err="1" smtClean="0"/>
              <a:t>đọc</a:t>
            </a:r>
            <a:r>
              <a:rPr lang="en-US" sz="3600" dirty="0" smtClean="0"/>
              <a:t> “</a:t>
            </a:r>
            <a:r>
              <a:rPr lang="en-US" sz="3600" dirty="0" err="1" smtClean="0"/>
              <a:t>Lòng</a:t>
            </a:r>
            <a:r>
              <a:rPr lang="en-US" sz="3600" dirty="0" smtClean="0"/>
              <a:t> </a:t>
            </a:r>
            <a:r>
              <a:rPr lang="en-US" sz="3600" dirty="0" err="1" smtClean="0"/>
              <a:t>dân</a:t>
            </a:r>
            <a:r>
              <a:rPr lang="en-US" sz="3600" dirty="0" smtClean="0"/>
              <a:t>” </a:t>
            </a:r>
            <a:r>
              <a:rPr lang="en-US" sz="3600" dirty="0" err="1" smtClean="0"/>
              <a:t>ngày</a:t>
            </a:r>
            <a:r>
              <a:rPr lang="en-US" sz="3600" dirty="0" smtClean="0"/>
              <a:t> </a:t>
            </a:r>
            <a:r>
              <a:rPr lang="en-US" sz="3600" dirty="0" err="1" smtClean="0"/>
              <a:t>hôm</a:t>
            </a:r>
            <a:r>
              <a:rPr lang="en-US" sz="3600" dirty="0" smtClean="0"/>
              <a:t> nay.</a:t>
            </a:r>
          </a:p>
          <a:p>
            <a:r>
              <a:rPr lang="en-US" sz="3600" dirty="0" err="1" smtClean="0"/>
              <a:t>Giới</a:t>
            </a:r>
            <a:r>
              <a:rPr lang="en-US" sz="3600" dirty="0" smtClean="0"/>
              <a:t> </a:t>
            </a:r>
            <a:r>
              <a:rPr lang="en-US" sz="3600" dirty="0" err="1" smtClean="0"/>
              <a:t>thiệu</a:t>
            </a:r>
            <a:r>
              <a:rPr lang="en-US" sz="3600" dirty="0" smtClean="0"/>
              <a:t> </a:t>
            </a:r>
            <a:r>
              <a:rPr lang="en-US" sz="3600" dirty="0" err="1" smtClean="0"/>
              <a:t>hình</a:t>
            </a:r>
            <a:r>
              <a:rPr lang="en-US" sz="3600" dirty="0" smtClean="0"/>
              <a:t> </a:t>
            </a:r>
            <a:r>
              <a:rPr lang="en-US" sz="3600" dirty="0" err="1" smtClean="0"/>
              <a:t>ảnh</a:t>
            </a:r>
            <a:r>
              <a:rPr lang="en-US" sz="3600" dirty="0" smtClean="0"/>
              <a:t> 1 </a:t>
            </a:r>
            <a:r>
              <a:rPr lang="en-US" sz="3600" dirty="0" err="1" smtClean="0"/>
              <a:t>gia</a:t>
            </a:r>
            <a:r>
              <a:rPr lang="en-US" sz="3600" dirty="0" smtClean="0"/>
              <a:t> </a:t>
            </a:r>
            <a:r>
              <a:rPr lang="en-US" sz="3600" dirty="0" err="1" smtClean="0"/>
              <a:t>đình</a:t>
            </a:r>
            <a:r>
              <a:rPr lang="en-US" sz="3600" dirty="0" smtClean="0"/>
              <a:t> </a:t>
            </a:r>
            <a:r>
              <a:rPr lang="en-US" sz="3600" dirty="0" err="1" smtClean="0"/>
              <a:t>đang</a:t>
            </a:r>
            <a:r>
              <a:rPr lang="en-US" sz="3600" dirty="0" smtClean="0"/>
              <a:t> </a:t>
            </a:r>
            <a:r>
              <a:rPr lang="en-US" sz="3600" dirty="0" err="1" smtClean="0"/>
              <a:t>ngồi</a:t>
            </a:r>
            <a:r>
              <a:rPr lang="en-US" sz="3600" dirty="0" smtClean="0"/>
              <a:t> </a:t>
            </a:r>
            <a:r>
              <a:rPr lang="en-US" sz="3600" dirty="0" err="1" smtClean="0"/>
              <a:t>ăn</a:t>
            </a:r>
            <a:r>
              <a:rPr lang="en-US" sz="3600" dirty="0" smtClean="0"/>
              <a:t> </a:t>
            </a:r>
            <a:r>
              <a:rPr lang="en-US" sz="3600" dirty="0" err="1" smtClean="0"/>
              <a:t>cơm</a:t>
            </a:r>
            <a:r>
              <a:rPr lang="en-US" sz="3600" dirty="0" smtClean="0"/>
              <a:t>, 2 </a:t>
            </a:r>
            <a:r>
              <a:rPr lang="en-US" sz="3600" dirty="0" err="1" smtClean="0"/>
              <a:t>tên</a:t>
            </a:r>
            <a:r>
              <a:rPr lang="en-US" sz="3600" dirty="0" smtClean="0"/>
              <a:t> </a:t>
            </a:r>
            <a:r>
              <a:rPr lang="en-US" sz="3600" dirty="0" err="1" smtClean="0"/>
              <a:t>lính</a:t>
            </a:r>
            <a:r>
              <a:rPr lang="en-US" sz="3600" dirty="0" smtClean="0"/>
              <a:t> </a:t>
            </a:r>
            <a:r>
              <a:rPr lang="en-US" sz="3600" dirty="0" err="1" smtClean="0"/>
              <a:t>vào</a:t>
            </a:r>
            <a:r>
              <a:rPr lang="en-US" sz="3600" dirty="0" smtClean="0"/>
              <a:t> </a:t>
            </a:r>
            <a:r>
              <a:rPr lang="en-US" sz="3600" dirty="0" err="1" smtClean="0"/>
              <a:t>nhà</a:t>
            </a:r>
            <a:r>
              <a:rPr lang="en-US" sz="3600" dirty="0" smtClean="0"/>
              <a:t> </a:t>
            </a:r>
            <a:r>
              <a:rPr lang="en-US" sz="3600" dirty="0" err="1" smtClean="0"/>
              <a:t>với</a:t>
            </a:r>
            <a:r>
              <a:rPr lang="en-US" sz="3600" dirty="0" smtClean="0"/>
              <a:t> </a:t>
            </a:r>
            <a:r>
              <a:rPr lang="en-US" sz="3600" dirty="0" err="1" smtClean="0"/>
              <a:t>vẻ</a:t>
            </a:r>
            <a:r>
              <a:rPr lang="en-US" sz="3600" dirty="0" smtClean="0"/>
              <a:t> </a:t>
            </a:r>
            <a:r>
              <a:rPr lang="en-US" sz="3600" dirty="0" err="1" smtClean="0"/>
              <a:t>mặt</a:t>
            </a:r>
            <a:r>
              <a:rPr lang="en-US" sz="3600" dirty="0" smtClean="0"/>
              <a:t> </a:t>
            </a:r>
            <a:r>
              <a:rPr lang="en-US" sz="3600" dirty="0" err="1" smtClean="0"/>
              <a:t>hống</a:t>
            </a:r>
            <a:r>
              <a:rPr lang="en-US" sz="3600" dirty="0" smtClean="0"/>
              <a:t> </a:t>
            </a:r>
            <a:r>
              <a:rPr lang="en-US" sz="3600" dirty="0" err="1" smtClean="0"/>
              <a:t>hách</a:t>
            </a:r>
            <a:r>
              <a:rPr lang="en-US" sz="3600" dirty="0" smtClean="0"/>
              <a:t>, hung </a:t>
            </a:r>
            <a:r>
              <a:rPr lang="en-US" sz="3600" dirty="0" err="1" smtClean="0"/>
              <a:t>dữ</a:t>
            </a:r>
            <a:r>
              <a:rPr lang="en-US" sz="3600" dirty="0" smtClean="0"/>
              <a:t>. </a:t>
            </a:r>
          </a:p>
          <a:p>
            <a:r>
              <a:rPr lang="en-US" sz="3600" dirty="0" err="1" smtClean="0"/>
              <a:t>Đó</a:t>
            </a:r>
            <a:r>
              <a:rPr lang="en-US" sz="3600" dirty="0" smtClean="0"/>
              <a:t> </a:t>
            </a:r>
            <a:r>
              <a:rPr lang="en-US" sz="3600" dirty="0" err="1" smtClean="0"/>
              <a:t>cũng</a:t>
            </a:r>
            <a:r>
              <a:rPr lang="en-US" sz="3600" dirty="0" smtClean="0"/>
              <a:t> </a:t>
            </a:r>
            <a:r>
              <a:rPr lang="en-US" sz="3600" dirty="0" err="1" smtClean="0"/>
              <a:t>chính</a:t>
            </a:r>
            <a:r>
              <a:rPr lang="en-US" sz="3600" dirty="0" smtClean="0"/>
              <a:t> </a:t>
            </a:r>
            <a:r>
              <a:rPr lang="en-US" sz="3600" dirty="0" err="1" smtClean="0"/>
              <a:t>là</a:t>
            </a:r>
            <a:r>
              <a:rPr lang="en-US" sz="3600" dirty="0" smtClean="0"/>
              <a:t> </a:t>
            </a:r>
            <a:r>
              <a:rPr lang="en-US" sz="3600" dirty="0" err="1" smtClean="0"/>
              <a:t>hình</a:t>
            </a:r>
            <a:r>
              <a:rPr lang="en-US" sz="3600" dirty="0" smtClean="0"/>
              <a:t> </a:t>
            </a:r>
            <a:r>
              <a:rPr lang="en-US" sz="3600" dirty="0" err="1" smtClean="0"/>
              <a:t>ảnh</a:t>
            </a:r>
            <a:r>
              <a:rPr lang="en-US" sz="3600" dirty="0" smtClean="0"/>
              <a:t> minh </a:t>
            </a:r>
            <a:r>
              <a:rPr lang="en-US" sz="3600" dirty="0" err="1" smtClean="0"/>
              <a:t>họa</a:t>
            </a:r>
            <a:r>
              <a:rPr lang="en-US" sz="3600" dirty="0" smtClean="0"/>
              <a:t> </a:t>
            </a:r>
            <a:r>
              <a:rPr lang="en-US" sz="3600" dirty="0" err="1" smtClean="0"/>
              <a:t>cho</a:t>
            </a:r>
            <a:r>
              <a:rPr lang="en-US" sz="3600" dirty="0" smtClean="0"/>
              <a:t> </a:t>
            </a:r>
            <a:r>
              <a:rPr lang="en-US" sz="3600" dirty="0" err="1" smtClean="0"/>
              <a:t>bài</a:t>
            </a:r>
            <a:r>
              <a:rPr lang="en-US" sz="3600" dirty="0" smtClean="0"/>
              <a:t> </a:t>
            </a:r>
            <a:r>
              <a:rPr lang="en-US" sz="3600" dirty="0" err="1" smtClean="0"/>
              <a:t>tập</a:t>
            </a:r>
            <a:r>
              <a:rPr lang="en-US" sz="3600" dirty="0" smtClean="0"/>
              <a:t> </a:t>
            </a:r>
            <a:r>
              <a:rPr lang="en-US" sz="3600" dirty="0" err="1" smtClean="0"/>
              <a:t>đọc</a:t>
            </a:r>
            <a:r>
              <a:rPr lang="en-US" sz="3600" dirty="0" smtClean="0"/>
              <a:t> “</a:t>
            </a:r>
            <a:r>
              <a:rPr lang="en-US" sz="3600" dirty="0" err="1" smtClean="0"/>
              <a:t>Lòng</a:t>
            </a:r>
            <a:r>
              <a:rPr lang="en-US" sz="3600" dirty="0" smtClean="0"/>
              <a:t> </a:t>
            </a:r>
            <a:r>
              <a:rPr lang="en-US" sz="3600" dirty="0" err="1" smtClean="0"/>
              <a:t>dân</a:t>
            </a:r>
            <a:r>
              <a:rPr lang="en-US" sz="3600" dirty="0" smtClean="0"/>
              <a:t>” </a:t>
            </a:r>
            <a:r>
              <a:rPr lang="en-US" sz="3600" dirty="0" err="1" smtClean="0"/>
              <a:t>ngày</a:t>
            </a:r>
            <a:r>
              <a:rPr lang="en-US" sz="3600" dirty="0" smtClean="0"/>
              <a:t> </a:t>
            </a:r>
            <a:r>
              <a:rPr lang="en-US" sz="3600" dirty="0" err="1" smtClean="0"/>
              <a:t>hôm</a:t>
            </a:r>
            <a:r>
              <a:rPr lang="en-US" sz="3600" dirty="0" smtClean="0"/>
              <a:t> nay.</a:t>
            </a:r>
          </a:p>
          <a:p>
            <a:endParaRPr lang="en-US" sz="3600" dirty="0" smtClean="0"/>
          </a:p>
          <a:p>
            <a:endParaRPr lang="en-US" sz="3600" dirty="0" smtClean="0"/>
          </a:p>
          <a:p>
            <a:endParaRPr lang="en-US" sz="3600" dirty="0"/>
          </a:p>
        </p:txBody>
      </p:sp>
      <p:sp>
        <p:nvSpPr>
          <p:cNvPr id="4" name="Slide Number Placeholder 3"/>
          <p:cNvSpPr>
            <a:spLocks noGrp="1"/>
          </p:cNvSpPr>
          <p:nvPr>
            <p:ph type="sldNum" sz="quarter" idx="10"/>
          </p:nvPr>
        </p:nvSpPr>
        <p:spPr/>
        <p:txBody>
          <a:bodyPr/>
          <a:lstStyle/>
          <a:p>
            <a:fld id="{B0B7DE55-BD7B-401C-AA40-53BBCE2CBCE0}" type="slidenum">
              <a:rPr lang="zh-CN" altLang="en-US" smtClean="0"/>
              <a:t>4</a:t>
            </a:fld>
            <a:endParaRPr lang="zh-CN" altLang="en-US"/>
          </a:p>
        </p:txBody>
      </p:sp>
    </p:spTree>
    <p:extLst>
      <p:ext uri="{BB962C8B-B14F-4D97-AF65-F5344CB8AC3E}">
        <p14:creationId xmlns:p14="http://schemas.microsoft.com/office/powerpoint/2010/main" val="1074093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170717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775643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97600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69203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75795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150" y="1143000"/>
            <a:ext cx="44577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err="1" smtClean="0">
                <a:latin typeface="Times New Roman" panose="02020603050405020304" pitchFamily="18" charset="0"/>
                <a:cs typeface="Times New Roman" panose="02020603050405020304" pitchFamily="18" charset="0"/>
              </a:rPr>
              <a:t>Câu</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chuyện</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xảy</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ra</a:t>
            </a:r>
            <a:r>
              <a:rPr lang="en-GB" sz="800" dirty="0" smtClean="0">
                <a:latin typeface="Times New Roman" panose="02020603050405020304" pitchFamily="18" charset="0"/>
                <a:cs typeface="Times New Roman" panose="02020603050405020304" pitchFamily="18" charset="0"/>
              </a:rPr>
              <a:t> ở</a:t>
            </a:r>
            <a:r>
              <a:rPr lang="en-GB" sz="800" baseline="0" dirty="0" smtClean="0">
                <a:latin typeface="Times New Roman" panose="02020603050405020304" pitchFamily="18" charset="0"/>
                <a:cs typeface="Times New Roman" panose="02020603050405020304" pitchFamily="18" charset="0"/>
              </a:rPr>
              <a:t> </a:t>
            </a:r>
            <a:r>
              <a:rPr lang="en-GB" sz="800" baseline="0" dirty="0" err="1" smtClean="0">
                <a:latin typeface="Times New Roman" panose="02020603050405020304" pitchFamily="18" charset="0"/>
                <a:cs typeface="Times New Roman" panose="02020603050405020304" pitchFamily="18" charset="0"/>
              </a:rPr>
              <a:t>đâu</a:t>
            </a:r>
            <a:r>
              <a:rPr lang="en-GB" sz="800" baseline="0" dirty="0" smtClean="0">
                <a:latin typeface="Times New Roman" panose="02020603050405020304" pitchFamily="18" charset="0"/>
                <a:cs typeface="Times New Roman" panose="02020603050405020304" pitchFamily="18" charset="0"/>
              </a:rPr>
              <a:t>,</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vào</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thời</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điểm</a:t>
            </a:r>
            <a:r>
              <a:rPr lang="en-GB" sz="800" dirty="0" smtClean="0">
                <a:latin typeface="Times New Roman" panose="02020603050405020304" pitchFamily="18" charset="0"/>
                <a:cs typeface="Times New Roman" panose="02020603050405020304" pitchFamily="18" charset="0"/>
              </a:rPr>
              <a:t> </a:t>
            </a:r>
            <a:r>
              <a:rPr lang="en-GB" sz="800" dirty="0" err="1" smtClean="0">
                <a:latin typeface="Times New Roman" panose="02020603050405020304" pitchFamily="18" charset="0"/>
                <a:cs typeface="Times New Roman" panose="02020603050405020304" pitchFamily="18" charset="0"/>
              </a:rPr>
              <a:t>nào</a:t>
            </a:r>
            <a:r>
              <a:rPr lang="en-GB" sz="800" dirty="0" smtClean="0">
                <a:latin typeface="Times New Roman" panose="02020603050405020304" pitchFamily="18" charset="0"/>
                <a:cs typeface="Times New Roman" panose="02020603050405020304" pitchFamily="18" charset="0"/>
              </a:rPr>
              <a:t>? </a:t>
            </a:r>
            <a:r>
              <a:rPr lang="en-GB" sz="800" b="0" dirty="0" smtClean="0">
                <a:latin typeface="Times New Roman" panose="02020603050405020304" pitchFamily="18" charset="0"/>
                <a:cs typeface="Times New Roman" panose="02020603050405020304" pitchFamily="18" charset="0"/>
              </a:rPr>
              <a:t>-</a:t>
            </a:r>
            <a:r>
              <a:rPr kumimoji="0" lang="nl-NL" sz="1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Câu chuyện xảy ra ở một </a:t>
            </a:r>
            <a:endParaRPr kumimoji="0" lang="vi-VN" sz="1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ngôi nhà nông thôn Nam Bộ </a:t>
            </a:r>
            <a:endParaRPr kumimoji="0" lang="vi-VN" sz="1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trong thời kì kháng chiến.</a:t>
            </a:r>
            <a:endParaRPr kumimoji="0" lang="x-none" sz="1200" b="0" i="0" u="none" strike="noStrike" kern="1200" cap="none" spc="0" normalizeH="0" baseline="0" noProof="0" smtClean="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endParaRPr lang="en-US" dirty="0" smtClean="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177688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818A2A-893A-4C16-A8E0-E72037513C11}"/>
              </a:ext>
            </a:extLst>
          </p:cNvPr>
          <p:cNvSpPr>
            <a:spLocks noGrp="1"/>
          </p:cNvSpPr>
          <p:nvPr>
            <p:ph type="ctrTitle"/>
          </p:nvPr>
        </p:nvSpPr>
        <p:spPr>
          <a:xfrm>
            <a:off x="1238250" y="1122363"/>
            <a:ext cx="74295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8CBCCE0-2CC1-4047-8176-9A3A8D89585D}"/>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2022/3/18</a:t>
            </a:fld>
            <a:endParaRPr lang="zh-CN" altLang="en-US"/>
          </a:p>
        </p:txBody>
      </p:sp>
      <p:sp>
        <p:nvSpPr>
          <p:cNvPr id="5" name="页脚占位符 4">
            <a:extLst>
              <a:ext uri="{FF2B5EF4-FFF2-40B4-BE49-F238E27FC236}">
                <a16:creationId xmlns=""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5678552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2022/3/18</a:t>
            </a:fld>
            <a:endParaRPr lang="zh-CN" altLang="en-US"/>
          </a:p>
        </p:txBody>
      </p:sp>
      <p:sp>
        <p:nvSpPr>
          <p:cNvPr id="3" name="页脚占位符 2">
            <a:extLst>
              <a:ext uri="{FF2B5EF4-FFF2-40B4-BE49-F238E27FC236}">
                <a16:creationId xmlns=""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42708794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54781" y="166370"/>
            <a:ext cx="9629458"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369279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54781" y="166370"/>
            <a:ext cx="9629458"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741271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54781" y="166370"/>
            <a:ext cx="9629458"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32411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54781" y="166370"/>
            <a:ext cx="9629458"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082136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54781" y="166370"/>
            <a:ext cx="9629458"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70731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4290C14-100E-46C7-9AC0-C7114E79C876}"/>
              </a:ext>
            </a:extLst>
          </p:cNvPr>
          <p:cNvSpPr>
            <a:spLocks noGrp="1"/>
          </p:cNvSpPr>
          <p:nvPr>
            <p:ph type="title"/>
          </p:nvPr>
        </p:nvSpPr>
        <p:spPr>
          <a:xfrm>
            <a:off x="681039" y="365128"/>
            <a:ext cx="8543925"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3112AAE-55C5-4135-B689-6C95749C417E}"/>
              </a:ext>
            </a:extLst>
          </p:cNvPr>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0602591-AA23-489E-8931-23E4EC111865}"/>
              </a:ext>
            </a:extLst>
          </p:cNvPr>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2022/3/18</a:t>
            </a:fld>
            <a:endParaRPr lang="zh-CN" altLang="en-US"/>
          </a:p>
        </p:txBody>
      </p:sp>
      <p:sp>
        <p:nvSpPr>
          <p:cNvPr id="5" name="页脚占位符 4">
            <a:extLst>
              <a:ext uri="{FF2B5EF4-FFF2-40B4-BE49-F238E27FC236}">
                <a16:creationId xmlns="" xmlns:a16="http://schemas.microsoft.com/office/drawing/2014/main" id="{CF242E47-99D2-42FF-8784-4927BFE005DC}"/>
              </a:ext>
            </a:extLst>
          </p:cNvPr>
          <p:cNvSpPr>
            <a:spLocks noGrp="1"/>
          </p:cNvSpPr>
          <p:nvPr>
            <p:ph type="ftr" sz="quarter" idx="3"/>
          </p:nvPr>
        </p:nvSpPr>
        <p:spPr>
          <a:xfrm>
            <a:off x="3281364" y="6356353"/>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A2920818-F7F4-4740-A700-853441E3B4EA}"/>
              </a:ext>
            </a:extLst>
          </p:cNvPr>
          <p:cNvSpPr>
            <a:spLocks noGrp="1"/>
          </p:cNvSpPr>
          <p:nvPr>
            <p:ph type="sldNum" sz="quarter" idx="4"/>
          </p:nvPr>
        </p:nvSpPr>
        <p:spPr>
          <a:xfrm>
            <a:off x="6996114" y="6356353"/>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 xmlns:a16="http://schemas.microsoft.com/office/drawing/2014/main" id="{BDA00C37-2CE3-43AB-BEE6-7DF7BAFCC9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1512968" y="-1535035"/>
            <a:ext cx="6880067" cy="9906001"/>
          </a:xfrm>
          <a:prstGeom prst="rect">
            <a:avLst/>
          </a:prstGeom>
        </p:spPr>
      </p:pic>
    </p:spTree>
    <p:extLst>
      <p:ext uri="{BB962C8B-B14F-4D97-AF65-F5344CB8AC3E}">
        <p14:creationId xmlns:p14="http://schemas.microsoft.com/office/powerpoint/2010/main" val="10695082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6" r:id="rId3"/>
    <p:sldLayoutId id="2147483667" r:id="rId4"/>
    <p:sldLayoutId id="2147483665" r:id="rId5"/>
    <p:sldLayoutId id="2147483664" r:id="rId6"/>
    <p:sldLayoutId id="2147483663" r:id="rId7"/>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6.gif"/><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D00996A-EBEC-464B-9DDB-7DA4B6F615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524001" y="-1524002"/>
            <a:ext cx="6858001" cy="9906001"/>
          </a:xfrm>
          <a:prstGeom prst="rect">
            <a:avLst/>
          </a:prstGeom>
        </p:spPr>
      </p:pic>
      <p:pic>
        <p:nvPicPr>
          <p:cNvPr id="8" name="图片 7">
            <a:extLst>
              <a:ext uri="{FF2B5EF4-FFF2-40B4-BE49-F238E27FC236}">
                <a16:creationId xmlns="" xmlns:a16="http://schemas.microsoft.com/office/drawing/2014/main" id="{7E748563-5244-4082-8853-70C20B6B6D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829" y="-185711"/>
            <a:ext cx="7489750" cy="5643976"/>
          </a:xfrm>
          <a:prstGeom prst="rect">
            <a:avLst/>
          </a:prstGeom>
        </p:spPr>
      </p:pic>
      <p:pic>
        <p:nvPicPr>
          <p:cNvPr id="10" name="图片 9">
            <a:extLst>
              <a:ext uri="{FF2B5EF4-FFF2-40B4-BE49-F238E27FC236}">
                <a16:creationId xmlns="" xmlns:a16="http://schemas.microsoft.com/office/drawing/2014/main" id="{94615821-7517-459A-A22B-4C844093B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3954870" y="917715"/>
            <a:ext cx="1996261" cy="9906002"/>
          </a:xfrm>
          <a:prstGeom prst="rect">
            <a:avLst/>
          </a:prstGeom>
        </p:spPr>
      </p:pic>
      <p:pic>
        <p:nvPicPr>
          <p:cNvPr id="9" name="图片 8">
            <a:extLst>
              <a:ext uri="{FF2B5EF4-FFF2-40B4-BE49-F238E27FC236}">
                <a16:creationId xmlns="" xmlns:a16="http://schemas.microsoft.com/office/drawing/2014/main" id="{78B65E42-3959-483A-B1A1-2C48D28200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86550" y="684801"/>
            <a:ext cx="3692635" cy="6594847"/>
          </a:xfrm>
          <a:prstGeom prst="rect">
            <a:avLst/>
          </a:prstGeom>
        </p:spPr>
      </p:pic>
      <p:pic>
        <p:nvPicPr>
          <p:cNvPr id="3" name="5c1f48ed1e1b1">
            <a:hlinkClick r:id="" action="ppaction://media"/>
            <a:extLst>
              <a:ext uri="{FF2B5EF4-FFF2-40B4-BE49-F238E27FC236}">
                <a16:creationId xmlns="" xmlns:a16="http://schemas.microsoft.com/office/drawing/2014/main" id="{2FE61C76-D1DC-4B6A-8F4E-19F33BD9CA6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76259" y="380001"/>
            <a:ext cx="495300" cy="609600"/>
          </a:xfrm>
          <a:prstGeom prst="rect">
            <a:avLst/>
          </a:prstGeom>
        </p:spPr>
      </p:pic>
      <p:sp>
        <p:nvSpPr>
          <p:cNvPr id="12" name="文本框 13">
            <a:extLst>
              <a:ext uri="{FF2B5EF4-FFF2-40B4-BE49-F238E27FC236}">
                <a16:creationId xmlns:a16="http://schemas.microsoft.com/office/drawing/2014/main" xmlns="" id="{AEF472D5-818C-4FD2-A11A-0FF44637BC59}"/>
              </a:ext>
            </a:extLst>
          </p:cNvPr>
          <p:cNvSpPr txBox="1"/>
          <p:nvPr/>
        </p:nvSpPr>
        <p:spPr>
          <a:xfrm>
            <a:off x="1464172" y="1373329"/>
            <a:ext cx="4115391" cy="584775"/>
          </a:xfrm>
          <a:prstGeom prst="rect">
            <a:avLst/>
          </a:prstGeom>
          <a:noFill/>
        </p:spPr>
        <p:txBody>
          <a:bodyPr wrap="square" rtlCol="0">
            <a:spAutoFit/>
          </a:bodyPr>
          <a:lstStyle/>
          <a:p>
            <a:pPr algn="ctr"/>
            <a:r>
              <a:rPr lang="en-US" altLang="zh-CN" sz="3200" err="1">
                <a:solidFill>
                  <a:schemeClr val="accent2">
                    <a:lumMod val="50000"/>
                  </a:schemeClr>
                </a:solidFill>
                <a:effectLst>
                  <a:outerShdw blurRad="38100" dist="38100" dir="2700000" algn="tl">
                    <a:srgbClr val="000000">
                      <a:alpha val="43137"/>
                    </a:srgbClr>
                  </a:outerShdw>
                </a:effectLst>
                <a:latin typeface="Segoe Print" pitchFamily="2" charset="0"/>
                <a:ea typeface="inpin heiti" charset="-122"/>
                <a:cs typeface="Times New Roman" panose="02020603050405020304" pitchFamily="18" charset="0"/>
              </a:rPr>
              <a:t>Tập</a:t>
            </a:r>
            <a:r>
              <a:rPr lang="en-US" altLang="zh-CN" sz="3200">
                <a:solidFill>
                  <a:schemeClr val="accent2">
                    <a:lumMod val="50000"/>
                  </a:schemeClr>
                </a:solidFill>
                <a:effectLst>
                  <a:outerShdw blurRad="38100" dist="38100" dir="2700000" algn="tl">
                    <a:srgbClr val="000000">
                      <a:alpha val="43137"/>
                    </a:srgbClr>
                  </a:outerShdw>
                </a:effectLst>
                <a:latin typeface="Segoe Print" pitchFamily="2" charset="0"/>
                <a:ea typeface="inpin heiti" charset="-122"/>
                <a:cs typeface="Times New Roman" panose="02020603050405020304" pitchFamily="18" charset="0"/>
              </a:rPr>
              <a:t> </a:t>
            </a:r>
            <a:r>
              <a:rPr lang="en-US" altLang="zh-CN" sz="3200" smtClean="0">
                <a:solidFill>
                  <a:schemeClr val="accent2">
                    <a:lumMod val="50000"/>
                  </a:schemeClr>
                </a:solidFill>
                <a:effectLst>
                  <a:outerShdw blurRad="38100" dist="38100" dir="2700000" algn="tl">
                    <a:srgbClr val="000000">
                      <a:alpha val="43137"/>
                    </a:srgbClr>
                  </a:outerShdw>
                </a:effectLst>
                <a:latin typeface="Segoe Print" pitchFamily="2" charset="0"/>
                <a:ea typeface="inpin heiti" charset="-122"/>
                <a:cs typeface="Times New Roman" panose="02020603050405020304" pitchFamily="18" charset="0"/>
              </a:rPr>
              <a:t>đọc</a:t>
            </a:r>
            <a:endParaRPr lang="en-US" altLang="zh-CN" sz="3200" dirty="0">
              <a:solidFill>
                <a:schemeClr val="accent2">
                  <a:lumMod val="50000"/>
                </a:schemeClr>
              </a:solidFill>
              <a:effectLst>
                <a:outerShdw blurRad="38100" dist="38100" dir="2700000" algn="tl">
                  <a:srgbClr val="000000">
                    <a:alpha val="43137"/>
                  </a:srgbClr>
                </a:outerShdw>
              </a:effectLst>
              <a:latin typeface="Segoe Print" pitchFamily="2" charset="0"/>
              <a:ea typeface="inpin heiti" charset="-122"/>
              <a:cs typeface="Times New Roman" panose="02020603050405020304" pitchFamily="18" charset="0"/>
            </a:endParaRPr>
          </a:p>
        </p:txBody>
      </p:sp>
      <p:sp>
        <p:nvSpPr>
          <p:cNvPr id="13" name="文本框 13">
            <a:extLst>
              <a:ext uri="{FF2B5EF4-FFF2-40B4-BE49-F238E27FC236}">
                <a16:creationId xmlns:a16="http://schemas.microsoft.com/office/drawing/2014/main" xmlns="" id="{AEF472D5-818C-4FD2-A11A-0FF44637BC59}"/>
              </a:ext>
            </a:extLst>
          </p:cNvPr>
          <p:cNvSpPr txBox="1"/>
          <p:nvPr/>
        </p:nvSpPr>
        <p:spPr>
          <a:xfrm>
            <a:off x="1211050" y="2269222"/>
            <a:ext cx="5006646" cy="2400657"/>
          </a:xfrm>
          <a:prstGeom prst="rect">
            <a:avLst/>
          </a:prstGeom>
          <a:noFill/>
        </p:spPr>
        <p:txBody>
          <a:bodyPr wrap="square" rtlCol="0">
            <a:spAutoFit/>
          </a:bodyPr>
          <a:lstStyle/>
          <a:p>
            <a:pPr algn="ctr"/>
            <a:r>
              <a:rPr lang="en-US" altLang="zh-CN" sz="6600" dirty="0" err="1" smtClean="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Lòng</a:t>
            </a:r>
            <a:r>
              <a:rPr lang="en-US" altLang="zh-CN" sz="6600" dirty="0" smtClean="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 </a:t>
            </a:r>
            <a:r>
              <a:rPr lang="en-US" altLang="zh-CN" sz="6600" dirty="0" err="1">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dân</a:t>
            </a:r>
            <a:r>
              <a:rPr lang="en-US" altLang="zh-CN" sz="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 (</a:t>
            </a:r>
            <a:r>
              <a:rPr lang="en-US" altLang="zh-CN" sz="6600" dirty="0" err="1">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tiết</a:t>
            </a:r>
            <a:r>
              <a:rPr lang="en-US" altLang="zh-CN" sz="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 </a:t>
            </a:r>
            <a:r>
              <a:rPr lang="en-US" altLang="zh-CN" sz="6600" dirty="0" smtClean="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1)</a:t>
            </a:r>
            <a:endParaRPr lang="vi-VN" altLang="zh-CN" sz="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endParaRPr>
          </a:p>
          <a:p>
            <a:pPr algn="r"/>
            <a:endParaRPr lang="zh-CN" altLang="en-US" i="1" dirty="0">
              <a:solidFill>
                <a:schemeClr val="accent2">
                  <a:lumMod val="50000"/>
                </a:schemeClr>
              </a:solidFill>
              <a:latin typeface="Matura MT Script Capitals" pitchFamily="66" charset="0"/>
              <a:ea typeface="inpin heiti"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2"/>
                                        </p:tgtEl>
                                        <p:attrNameLst>
                                          <p:attrName>ppt_y</p:attrName>
                                        </p:attrNameLst>
                                      </p:cBhvr>
                                      <p:tavLst>
                                        <p:tav tm="0">
                                          <p:val>
                                            <p:strVal val="#ppt_y"/>
                                          </p:val>
                                        </p:tav>
                                        <p:tav tm="100000">
                                          <p:val>
                                            <p:strVal val="#ppt_y"/>
                                          </p:val>
                                        </p:tav>
                                      </p:tavLst>
                                    </p:anim>
                                    <p:anim calcmode="lin" valueType="num">
                                      <p:cBhvr>
                                        <p:cTn id="2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3"/>
                                        </p:tgtEl>
                                        <p:attrNameLst>
                                          <p:attrName>ppt_y</p:attrName>
                                        </p:attrNameLst>
                                      </p:cBhvr>
                                      <p:tavLst>
                                        <p:tav tm="0">
                                          <p:val>
                                            <p:strVal val="#ppt_y"/>
                                          </p:val>
                                        </p:tav>
                                        <p:tav tm="100000">
                                          <p:val>
                                            <p:strVal val="#ppt_y"/>
                                          </p:val>
                                        </p:tav>
                                      </p:tavLst>
                                    </p:anim>
                                    <p:anim calcmode="lin" valueType="num">
                                      <p:cBhvr>
                                        <p:cTn id="3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40" repeatCount="indefinite" fill="remove" display="0">
                  <p:stCondLst>
                    <p:cond delay="indefinite"/>
                  </p:stCondLst>
                  <p:endCondLst>
                    <p:cond evt="onStopAudio" delay="0">
                      <p:tgtEl>
                        <p:sldTgt/>
                      </p:tgtEl>
                    </p:cond>
                  </p:endCondLst>
                </p:cTn>
                <p:tgtEl>
                  <p:spTgt spid="3"/>
                </p:tgtEl>
              </p:cMediaNode>
            </p:audio>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a:extLst>
              <a:ext uri="{FF2B5EF4-FFF2-40B4-BE49-F238E27FC236}">
                <a16:creationId xmlns="" xmlns:a16="http://schemas.microsoft.com/office/drawing/2014/main" id="{0B346A0F-5E79-447F-9107-60158A843F4D}"/>
              </a:ext>
            </a:extLst>
          </p:cNvPr>
          <p:cNvGrpSpPr/>
          <p:nvPr/>
        </p:nvGrpSpPr>
        <p:grpSpPr>
          <a:xfrm rot="16200000" flipH="1" flipV="1">
            <a:off x="1827728" y="2692483"/>
            <a:ext cx="662940" cy="2094706"/>
            <a:chOff x="3493" y="5759"/>
            <a:chExt cx="837" cy="3253"/>
          </a:xfrm>
        </p:grpSpPr>
        <p:sp>
          <p:nvSpPr>
            <p:cNvPr id="52" name="任意多边形 2">
              <a:extLst>
                <a:ext uri="{FF2B5EF4-FFF2-40B4-BE49-F238E27FC236}">
                  <a16:creationId xmlns="" xmlns:a16="http://schemas.microsoft.com/office/drawing/2014/main" id="{0AD6F246-639C-4898-A296-D4C0EC93B0A3}"/>
                </a:ext>
              </a:extLst>
            </p:cNvPr>
            <p:cNvSpPr/>
            <p:nvPr/>
          </p:nvSpPr>
          <p:spPr>
            <a:xfrm>
              <a:off x="3493" y="5759"/>
              <a:ext cx="753" cy="3220"/>
            </a:xfrm>
            <a:custGeom>
              <a:avLst/>
              <a:gdLst>
                <a:gd name="connsiteX0" fmla="*/ 0 w 753"/>
                <a:gd name="connsiteY0" fmla="*/ 0 h 3220"/>
                <a:gd name="connsiteX1" fmla="*/ 0 w 753"/>
                <a:gd name="connsiteY1" fmla="*/ 2175 h 3220"/>
                <a:gd name="connsiteX2" fmla="*/ 753 w 753"/>
                <a:gd name="connsiteY2" fmla="*/ 3220 h 3220"/>
              </a:gdLst>
              <a:ahLst/>
              <a:cxnLst>
                <a:cxn ang="0">
                  <a:pos x="connsiteX0" y="connsiteY0"/>
                </a:cxn>
                <a:cxn ang="0">
                  <a:pos x="connsiteX1" y="connsiteY1"/>
                </a:cxn>
                <a:cxn ang="0">
                  <a:pos x="connsiteX2" y="connsiteY2"/>
                </a:cxn>
              </a:cxnLst>
              <a:rect l="l" t="t" r="r" b="b"/>
              <a:pathLst>
                <a:path w="753" h="3220">
                  <a:moveTo>
                    <a:pt x="0" y="0"/>
                  </a:moveTo>
                  <a:lnTo>
                    <a:pt x="0" y="2175"/>
                  </a:lnTo>
                  <a:lnTo>
                    <a:pt x="753" y="322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53" name="椭圆 52">
              <a:extLst>
                <a:ext uri="{FF2B5EF4-FFF2-40B4-BE49-F238E27FC236}">
                  <a16:creationId xmlns="" xmlns:a16="http://schemas.microsoft.com/office/drawing/2014/main" id="{19B20D2E-C536-4670-A90E-51C9018860F8}"/>
                </a:ext>
              </a:extLst>
            </p:cNvPr>
            <p:cNvSpPr/>
            <p:nvPr/>
          </p:nvSpPr>
          <p:spPr>
            <a:xfrm>
              <a:off x="4104" y="8786"/>
              <a:ext cx="227" cy="2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grpSp>
      <p:grpSp>
        <p:nvGrpSpPr>
          <p:cNvPr id="54" name="组合 53">
            <a:extLst>
              <a:ext uri="{FF2B5EF4-FFF2-40B4-BE49-F238E27FC236}">
                <a16:creationId xmlns="" xmlns:a16="http://schemas.microsoft.com/office/drawing/2014/main" id="{2AB431C9-D047-4F8B-A4C1-32786B695C42}"/>
              </a:ext>
            </a:extLst>
          </p:cNvPr>
          <p:cNvGrpSpPr/>
          <p:nvPr/>
        </p:nvGrpSpPr>
        <p:grpSpPr>
          <a:xfrm rot="5400000" flipV="1">
            <a:off x="7401384" y="2762708"/>
            <a:ext cx="662940" cy="1949178"/>
            <a:chOff x="3493" y="5759"/>
            <a:chExt cx="837" cy="3253"/>
          </a:xfrm>
        </p:grpSpPr>
        <p:sp>
          <p:nvSpPr>
            <p:cNvPr id="55" name="任意多边形 5">
              <a:extLst>
                <a:ext uri="{FF2B5EF4-FFF2-40B4-BE49-F238E27FC236}">
                  <a16:creationId xmlns="" xmlns:a16="http://schemas.microsoft.com/office/drawing/2014/main" id="{D7F78D35-786A-401A-AD63-966366401902}"/>
                </a:ext>
              </a:extLst>
            </p:cNvPr>
            <p:cNvSpPr/>
            <p:nvPr/>
          </p:nvSpPr>
          <p:spPr>
            <a:xfrm>
              <a:off x="3493" y="5759"/>
              <a:ext cx="753" cy="3220"/>
            </a:xfrm>
            <a:custGeom>
              <a:avLst/>
              <a:gdLst>
                <a:gd name="connsiteX0" fmla="*/ 0 w 753"/>
                <a:gd name="connsiteY0" fmla="*/ 0 h 3220"/>
                <a:gd name="connsiteX1" fmla="*/ 0 w 753"/>
                <a:gd name="connsiteY1" fmla="*/ 2175 h 3220"/>
                <a:gd name="connsiteX2" fmla="*/ 753 w 753"/>
                <a:gd name="connsiteY2" fmla="*/ 3220 h 3220"/>
              </a:gdLst>
              <a:ahLst/>
              <a:cxnLst>
                <a:cxn ang="0">
                  <a:pos x="connsiteX0" y="connsiteY0"/>
                </a:cxn>
                <a:cxn ang="0">
                  <a:pos x="connsiteX1" y="connsiteY1"/>
                </a:cxn>
                <a:cxn ang="0">
                  <a:pos x="connsiteX2" y="connsiteY2"/>
                </a:cxn>
              </a:cxnLst>
              <a:rect l="l" t="t" r="r" b="b"/>
              <a:pathLst>
                <a:path w="753" h="3220">
                  <a:moveTo>
                    <a:pt x="0" y="0"/>
                  </a:moveTo>
                  <a:lnTo>
                    <a:pt x="0" y="2175"/>
                  </a:lnTo>
                  <a:lnTo>
                    <a:pt x="753" y="322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56" name="椭圆 55">
              <a:extLst>
                <a:ext uri="{FF2B5EF4-FFF2-40B4-BE49-F238E27FC236}">
                  <a16:creationId xmlns="" xmlns:a16="http://schemas.microsoft.com/office/drawing/2014/main" id="{6EE0E32F-2F1D-4BEE-B76B-5918F96320CF}"/>
                </a:ext>
              </a:extLst>
            </p:cNvPr>
            <p:cNvSpPr/>
            <p:nvPr/>
          </p:nvSpPr>
          <p:spPr>
            <a:xfrm>
              <a:off x="4104" y="8786"/>
              <a:ext cx="227" cy="2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grpSp>
      <p:grpSp>
        <p:nvGrpSpPr>
          <p:cNvPr id="57" name="组合 56">
            <a:extLst>
              <a:ext uri="{FF2B5EF4-FFF2-40B4-BE49-F238E27FC236}">
                <a16:creationId xmlns="" xmlns:a16="http://schemas.microsoft.com/office/drawing/2014/main" id="{732DB76F-6642-44F2-9D93-106ECD555CBA}"/>
              </a:ext>
            </a:extLst>
          </p:cNvPr>
          <p:cNvGrpSpPr/>
          <p:nvPr/>
        </p:nvGrpSpPr>
        <p:grpSpPr>
          <a:xfrm rot="16200000" flipH="1" flipV="1">
            <a:off x="1098950" y="698206"/>
            <a:ext cx="596408" cy="2073456"/>
            <a:chOff x="3493" y="5759"/>
            <a:chExt cx="753" cy="3220"/>
          </a:xfrm>
        </p:grpSpPr>
        <p:sp>
          <p:nvSpPr>
            <p:cNvPr id="58" name="任意多边形 8">
              <a:extLst>
                <a:ext uri="{FF2B5EF4-FFF2-40B4-BE49-F238E27FC236}">
                  <a16:creationId xmlns="" xmlns:a16="http://schemas.microsoft.com/office/drawing/2014/main" id="{577570B7-D53C-484E-B136-454CDFD4E721}"/>
                </a:ext>
              </a:extLst>
            </p:cNvPr>
            <p:cNvSpPr/>
            <p:nvPr/>
          </p:nvSpPr>
          <p:spPr>
            <a:xfrm>
              <a:off x="3493" y="5759"/>
              <a:ext cx="753" cy="3220"/>
            </a:xfrm>
            <a:custGeom>
              <a:avLst/>
              <a:gdLst>
                <a:gd name="connsiteX0" fmla="*/ 0 w 753"/>
                <a:gd name="connsiteY0" fmla="*/ 0 h 3220"/>
                <a:gd name="connsiteX1" fmla="*/ 0 w 753"/>
                <a:gd name="connsiteY1" fmla="*/ 2175 h 3220"/>
                <a:gd name="connsiteX2" fmla="*/ 753 w 753"/>
                <a:gd name="connsiteY2" fmla="*/ 3220 h 3220"/>
              </a:gdLst>
              <a:ahLst/>
              <a:cxnLst>
                <a:cxn ang="0">
                  <a:pos x="connsiteX0" y="connsiteY0"/>
                </a:cxn>
                <a:cxn ang="0">
                  <a:pos x="connsiteX1" y="connsiteY1"/>
                </a:cxn>
                <a:cxn ang="0">
                  <a:pos x="connsiteX2" y="connsiteY2"/>
                </a:cxn>
              </a:cxnLst>
              <a:rect l="l" t="t" r="r" b="b"/>
              <a:pathLst>
                <a:path w="753" h="3220">
                  <a:moveTo>
                    <a:pt x="0" y="0"/>
                  </a:moveTo>
                  <a:lnTo>
                    <a:pt x="0" y="2175"/>
                  </a:lnTo>
                  <a:lnTo>
                    <a:pt x="753" y="322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59" name="椭圆 58">
              <a:extLst>
                <a:ext uri="{FF2B5EF4-FFF2-40B4-BE49-F238E27FC236}">
                  <a16:creationId xmlns="" xmlns:a16="http://schemas.microsoft.com/office/drawing/2014/main" id="{F5E43219-8958-404C-8CA8-DC35C0385984}"/>
                </a:ext>
              </a:extLst>
            </p:cNvPr>
            <p:cNvSpPr/>
            <p:nvPr/>
          </p:nvSpPr>
          <p:spPr>
            <a:xfrm>
              <a:off x="3565" y="8752"/>
              <a:ext cx="227" cy="2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grpSp>
      <p:grpSp>
        <p:nvGrpSpPr>
          <p:cNvPr id="60" name="组合 59">
            <a:extLst>
              <a:ext uri="{FF2B5EF4-FFF2-40B4-BE49-F238E27FC236}">
                <a16:creationId xmlns="" xmlns:a16="http://schemas.microsoft.com/office/drawing/2014/main" id="{D43D4ED8-D4F5-4FE7-85E1-179F7127F8E9}"/>
              </a:ext>
            </a:extLst>
          </p:cNvPr>
          <p:cNvGrpSpPr/>
          <p:nvPr/>
        </p:nvGrpSpPr>
        <p:grpSpPr>
          <a:xfrm rot="5400000" flipV="1">
            <a:off x="6915962" y="475910"/>
            <a:ext cx="936299" cy="2308988"/>
            <a:chOff x="3493" y="5759"/>
            <a:chExt cx="837" cy="3253"/>
          </a:xfrm>
        </p:grpSpPr>
        <p:sp>
          <p:nvSpPr>
            <p:cNvPr id="61" name="任意多边形 11">
              <a:extLst>
                <a:ext uri="{FF2B5EF4-FFF2-40B4-BE49-F238E27FC236}">
                  <a16:creationId xmlns="" xmlns:a16="http://schemas.microsoft.com/office/drawing/2014/main" id="{AD95944E-14A5-4127-9137-FA18989456A2}"/>
                </a:ext>
              </a:extLst>
            </p:cNvPr>
            <p:cNvSpPr/>
            <p:nvPr/>
          </p:nvSpPr>
          <p:spPr>
            <a:xfrm>
              <a:off x="3493" y="5759"/>
              <a:ext cx="753" cy="3220"/>
            </a:xfrm>
            <a:custGeom>
              <a:avLst/>
              <a:gdLst>
                <a:gd name="connsiteX0" fmla="*/ 0 w 753"/>
                <a:gd name="connsiteY0" fmla="*/ 0 h 3220"/>
                <a:gd name="connsiteX1" fmla="*/ 0 w 753"/>
                <a:gd name="connsiteY1" fmla="*/ 2175 h 3220"/>
                <a:gd name="connsiteX2" fmla="*/ 753 w 753"/>
                <a:gd name="connsiteY2" fmla="*/ 3220 h 3220"/>
              </a:gdLst>
              <a:ahLst/>
              <a:cxnLst>
                <a:cxn ang="0">
                  <a:pos x="connsiteX0" y="connsiteY0"/>
                </a:cxn>
                <a:cxn ang="0">
                  <a:pos x="connsiteX1" y="connsiteY1"/>
                </a:cxn>
                <a:cxn ang="0">
                  <a:pos x="connsiteX2" y="connsiteY2"/>
                </a:cxn>
              </a:cxnLst>
              <a:rect l="l" t="t" r="r" b="b"/>
              <a:pathLst>
                <a:path w="753" h="3220">
                  <a:moveTo>
                    <a:pt x="0" y="0"/>
                  </a:moveTo>
                  <a:lnTo>
                    <a:pt x="0" y="2175"/>
                  </a:lnTo>
                  <a:lnTo>
                    <a:pt x="753" y="322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62" name="椭圆 61">
              <a:extLst>
                <a:ext uri="{FF2B5EF4-FFF2-40B4-BE49-F238E27FC236}">
                  <a16:creationId xmlns="" xmlns:a16="http://schemas.microsoft.com/office/drawing/2014/main" id="{67989E0A-98A6-486C-8219-BE1B85AB1F56}"/>
                </a:ext>
              </a:extLst>
            </p:cNvPr>
            <p:cNvSpPr/>
            <p:nvPr/>
          </p:nvSpPr>
          <p:spPr>
            <a:xfrm>
              <a:off x="4104" y="8786"/>
              <a:ext cx="227" cy="2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grpSp>
      <p:grpSp>
        <p:nvGrpSpPr>
          <p:cNvPr id="63" name="组合 62">
            <a:extLst>
              <a:ext uri="{FF2B5EF4-FFF2-40B4-BE49-F238E27FC236}">
                <a16:creationId xmlns="" xmlns:a16="http://schemas.microsoft.com/office/drawing/2014/main" id="{E2F220C5-0AC7-4BD5-84E6-0590D1763126}"/>
              </a:ext>
            </a:extLst>
          </p:cNvPr>
          <p:cNvGrpSpPr/>
          <p:nvPr/>
        </p:nvGrpSpPr>
        <p:grpSpPr>
          <a:xfrm>
            <a:off x="3064928" y="1073792"/>
            <a:ext cx="3776147" cy="4459605"/>
            <a:chOff x="6498" y="2801"/>
            <a:chExt cx="6188" cy="5938"/>
          </a:xfrm>
        </p:grpSpPr>
        <p:sp>
          <p:nvSpPr>
            <p:cNvPr id="64" name="正五边形 14">
              <a:extLst>
                <a:ext uri="{FF2B5EF4-FFF2-40B4-BE49-F238E27FC236}">
                  <a16:creationId xmlns="" xmlns:a16="http://schemas.microsoft.com/office/drawing/2014/main" id="{F8C10746-A75C-4256-B856-D8CF1981AEBF}"/>
                </a:ext>
              </a:extLst>
            </p:cNvPr>
            <p:cNvSpPr/>
            <p:nvPr/>
          </p:nvSpPr>
          <p:spPr>
            <a:xfrm>
              <a:off x="8279" y="4143"/>
              <a:ext cx="2643" cy="2515"/>
            </a:xfrm>
            <a:prstGeom prst="pentagon">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65" name="同侧圆角矩形 15">
              <a:extLst>
                <a:ext uri="{FF2B5EF4-FFF2-40B4-BE49-F238E27FC236}">
                  <a16:creationId xmlns="" xmlns:a16="http://schemas.microsoft.com/office/drawing/2014/main" id="{DE932B1E-9428-4C3A-97F9-A6F83A55206F}"/>
                </a:ext>
              </a:extLst>
            </p:cNvPr>
            <p:cNvSpPr/>
            <p:nvPr/>
          </p:nvSpPr>
          <p:spPr>
            <a:xfrm rot="2220000">
              <a:off x="10127" y="2801"/>
              <a:ext cx="1620" cy="2004"/>
            </a:xfrm>
            <a:prstGeom prst="round2SameRect">
              <a:avLst>
                <a:gd name="adj1" fmla="val 50000"/>
                <a:gd name="adj2" fmla="val 0"/>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66" name="同侧圆角矩形 16">
              <a:extLst>
                <a:ext uri="{FF2B5EF4-FFF2-40B4-BE49-F238E27FC236}">
                  <a16:creationId xmlns="" xmlns:a16="http://schemas.microsoft.com/office/drawing/2014/main" id="{E78318DF-E9B9-440A-B587-6BD3CE7D3666}"/>
                </a:ext>
              </a:extLst>
            </p:cNvPr>
            <p:cNvSpPr/>
            <p:nvPr/>
          </p:nvSpPr>
          <p:spPr>
            <a:xfrm rot="6540000">
              <a:off x="10874" y="5235"/>
              <a:ext cx="1620" cy="2004"/>
            </a:xfrm>
            <a:prstGeom prst="round2SameRect">
              <a:avLst>
                <a:gd name="adj1" fmla="val 50000"/>
                <a:gd name="adj2" fmla="val 0"/>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67" name="同侧圆角矩形 17">
              <a:extLst>
                <a:ext uri="{FF2B5EF4-FFF2-40B4-BE49-F238E27FC236}">
                  <a16:creationId xmlns="" xmlns:a16="http://schemas.microsoft.com/office/drawing/2014/main" id="{E98ECE28-2574-43FC-B06B-87D6C2A534D2}"/>
                </a:ext>
              </a:extLst>
            </p:cNvPr>
            <p:cNvSpPr/>
            <p:nvPr/>
          </p:nvSpPr>
          <p:spPr>
            <a:xfrm rot="19380000" flipH="1">
              <a:off x="7459" y="2801"/>
              <a:ext cx="1620" cy="2004"/>
            </a:xfrm>
            <a:prstGeom prst="round2SameRect">
              <a:avLst>
                <a:gd name="adj1" fmla="val 50000"/>
                <a:gd name="adj2" fmla="val 0"/>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68" name="同侧圆角矩形 18">
              <a:extLst>
                <a:ext uri="{FF2B5EF4-FFF2-40B4-BE49-F238E27FC236}">
                  <a16:creationId xmlns="" xmlns:a16="http://schemas.microsoft.com/office/drawing/2014/main" id="{98F1F0F8-628A-4E1B-9F2E-1FE3D50D4286}"/>
                </a:ext>
              </a:extLst>
            </p:cNvPr>
            <p:cNvSpPr/>
            <p:nvPr/>
          </p:nvSpPr>
          <p:spPr>
            <a:xfrm rot="15060000" flipH="1">
              <a:off x="6690" y="5235"/>
              <a:ext cx="1620" cy="2004"/>
            </a:xfrm>
            <a:prstGeom prst="round2SameRect">
              <a:avLst>
                <a:gd name="adj1" fmla="val 50000"/>
                <a:gd name="adj2" fmla="val 0"/>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69" name="同侧圆角矩形 19">
              <a:extLst>
                <a:ext uri="{FF2B5EF4-FFF2-40B4-BE49-F238E27FC236}">
                  <a16:creationId xmlns="" xmlns:a16="http://schemas.microsoft.com/office/drawing/2014/main" id="{9E2F2B7C-CEE3-4C1F-9151-862B04C965D7}"/>
                </a:ext>
              </a:extLst>
            </p:cNvPr>
            <p:cNvSpPr/>
            <p:nvPr/>
          </p:nvSpPr>
          <p:spPr>
            <a:xfrm rot="10800000" flipH="1">
              <a:off x="8791" y="6735"/>
              <a:ext cx="1620" cy="2004"/>
            </a:xfrm>
            <a:prstGeom prst="round2SameRect">
              <a:avLst>
                <a:gd name="adj1" fmla="val 50000"/>
                <a:gd name="adj2" fmla="val 0"/>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grpSp>
      <p:sp>
        <p:nvSpPr>
          <p:cNvPr id="71" name="椭圆 70">
            <a:extLst>
              <a:ext uri="{FF2B5EF4-FFF2-40B4-BE49-F238E27FC236}">
                <a16:creationId xmlns="" xmlns:a16="http://schemas.microsoft.com/office/drawing/2014/main" id="{FC5041DC-9BDB-4301-8C65-756DF12F155B}"/>
              </a:ext>
            </a:extLst>
          </p:cNvPr>
          <p:cNvSpPr/>
          <p:nvPr/>
        </p:nvSpPr>
        <p:spPr>
          <a:xfrm>
            <a:off x="3672444" y="1199201"/>
            <a:ext cx="74295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72" name="Freeform 105">
            <a:extLst>
              <a:ext uri="{FF2B5EF4-FFF2-40B4-BE49-F238E27FC236}">
                <a16:creationId xmlns="" xmlns:a16="http://schemas.microsoft.com/office/drawing/2014/main" id="{EB8905D5-BAA5-4BB8-959C-7CADC29066F6}"/>
              </a:ext>
            </a:extLst>
          </p:cNvPr>
          <p:cNvSpPr>
            <a:spLocks noEditPoints="1"/>
          </p:cNvSpPr>
          <p:nvPr/>
        </p:nvSpPr>
        <p:spPr>
          <a:xfrm>
            <a:off x="3767893" y="1328109"/>
            <a:ext cx="552569" cy="655955"/>
          </a:xfrm>
          <a:custGeom>
            <a:avLst/>
            <a:gdLst/>
            <a:ahLst/>
            <a:cxnLst>
              <a:cxn ang="0">
                <a:pos x="452715" y="59752"/>
              </a:cxn>
              <a:cxn ang="0">
                <a:pos x="299591" y="0"/>
              </a:cxn>
              <a:cxn ang="0">
                <a:pos x="146467" y="59752"/>
              </a:cxn>
              <a:cxn ang="0">
                <a:pos x="86548" y="212452"/>
              </a:cxn>
              <a:cxn ang="0">
                <a:pos x="106521" y="312039"/>
              </a:cxn>
              <a:cxn ang="0">
                <a:pos x="106521" y="312039"/>
              </a:cxn>
              <a:cxn ang="0">
                <a:pos x="26630" y="391709"/>
              </a:cxn>
              <a:cxn ang="0">
                <a:pos x="26630" y="484657"/>
              </a:cxn>
              <a:cxn ang="0">
                <a:pos x="73233" y="504574"/>
              </a:cxn>
              <a:cxn ang="0">
                <a:pos x="119836" y="484657"/>
              </a:cxn>
              <a:cxn ang="0">
                <a:pos x="199727" y="404987"/>
              </a:cxn>
              <a:cxn ang="0">
                <a:pos x="199727" y="404987"/>
              </a:cxn>
              <a:cxn ang="0">
                <a:pos x="299591" y="424904"/>
              </a:cxn>
              <a:cxn ang="0">
                <a:pos x="452715" y="365152"/>
              </a:cxn>
              <a:cxn ang="0">
                <a:pos x="452715" y="59752"/>
              </a:cxn>
              <a:cxn ang="0">
                <a:pos x="392797" y="305400"/>
              </a:cxn>
              <a:cxn ang="0">
                <a:pos x="299591" y="345235"/>
              </a:cxn>
              <a:cxn ang="0">
                <a:pos x="199727" y="305400"/>
              </a:cxn>
              <a:cxn ang="0">
                <a:pos x="159782" y="212452"/>
              </a:cxn>
              <a:cxn ang="0">
                <a:pos x="199727" y="119504"/>
              </a:cxn>
              <a:cxn ang="0">
                <a:pos x="299591" y="79670"/>
              </a:cxn>
              <a:cxn ang="0">
                <a:pos x="392797" y="119504"/>
              </a:cxn>
              <a:cxn ang="0">
                <a:pos x="392797" y="305400"/>
              </a:cxn>
            </a:cxnLst>
            <a:rect l="0" t="0" r="0" b="0"/>
            <a:pathLst>
              <a:path w="80" h="76">
                <a:moveTo>
                  <a:pt x="68" y="9"/>
                </a:moveTo>
                <a:cubicBezTo>
                  <a:pt x="62" y="3"/>
                  <a:pt x="53" y="0"/>
                  <a:pt x="45" y="0"/>
                </a:cubicBezTo>
                <a:cubicBezTo>
                  <a:pt x="36" y="0"/>
                  <a:pt x="28" y="3"/>
                  <a:pt x="22" y="9"/>
                </a:cubicBezTo>
                <a:cubicBezTo>
                  <a:pt x="16" y="15"/>
                  <a:pt x="13" y="23"/>
                  <a:pt x="13" y="32"/>
                </a:cubicBezTo>
                <a:cubicBezTo>
                  <a:pt x="13" y="37"/>
                  <a:pt x="14" y="42"/>
                  <a:pt x="16" y="47"/>
                </a:cubicBezTo>
                <a:cubicBezTo>
                  <a:pt x="16" y="47"/>
                  <a:pt x="16" y="47"/>
                  <a:pt x="16" y="47"/>
                </a:cubicBezTo>
                <a:cubicBezTo>
                  <a:pt x="4" y="59"/>
                  <a:pt x="4" y="59"/>
                  <a:pt x="4" y="59"/>
                </a:cubicBezTo>
                <a:cubicBezTo>
                  <a:pt x="0" y="63"/>
                  <a:pt x="0" y="69"/>
                  <a:pt x="4" y="73"/>
                </a:cubicBezTo>
                <a:cubicBezTo>
                  <a:pt x="6" y="75"/>
                  <a:pt x="8" y="76"/>
                  <a:pt x="11" y="76"/>
                </a:cubicBezTo>
                <a:cubicBezTo>
                  <a:pt x="13" y="76"/>
                  <a:pt x="16" y="75"/>
                  <a:pt x="18" y="73"/>
                </a:cubicBezTo>
                <a:cubicBezTo>
                  <a:pt x="30" y="61"/>
                  <a:pt x="30" y="61"/>
                  <a:pt x="30" y="61"/>
                </a:cubicBezTo>
                <a:cubicBezTo>
                  <a:pt x="30" y="61"/>
                  <a:pt x="30" y="61"/>
                  <a:pt x="30" y="61"/>
                </a:cubicBezTo>
                <a:cubicBezTo>
                  <a:pt x="35" y="63"/>
                  <a:pt x="40" y="64"/>
                  <a:pt x="45" y="64"/>
                </a:cubicBezTo>
                <a:cubicBezTo>
                  <a:pt x="53" y="64"/>
                  <a:pt x="62" y="61"/>
                  <a:pt x="68" y="55"/>
                </a:cubicBezTo>
                <a:cubicBezTo>
                  <a:pt x="80" y="42"/>
                  <a:pt x="80" y="22"/>
                  <a:pt x="68" y="9"/>
                </a:cubicBezTo>
                <a:close/>
                <a:moveTo>
                  <a:pt x="59" y="46"/>
                </a:moveTo>
                <a:cubicBezTo>
                  <a:pt x="55" y="50"/>
                  <a:pt x="50" y="52"/>
                  <a:pt x="45" y="52"/>
                </a:cubicBezTo>
                <a:cubicBezTo>
                  <a:pt x="39" y="52"/>
                  <a:pt x="34" y="50"/>
                  <a:pt x="30" y="46"/>
                </a:cubicBezTo>
                <a:cubicBezTo>
                  <a:pt x="27" y="43"/>
                  <a:pt x="24" y="37"/>
                  <a:pt x="24" y="32"/>
                </a:cubicBezTo>
                <a:cubicBezTo>
                  <a:pt x="24" y="27"/>
                  <a:pt x="27" y="21"/>
                  <a:pt x="30" y="18"/>
                </a:cubicBezTo>
                <a:cubicBezTo>
                  <a:pt x="34" y="14"/>
                  <a:pt x="39" y="12"/>
                  <a:pt x="45" y="12"/>
                </a:cubicBezTo>
                <a:cubicBezTo>
                  <a:pt x="50" y="12"/>
                  <a:pt x="55" y="14"/>
                  <a:pt x="59" y="18"/>
                </a:cubicBezTo>
                <a:cubicBezTo>
                  <a:pt x="67" y="26"/>
                  <a:pt x="67" y="38"/>
                  <a:pt x="59" y="46"/>
                </a:cubicBezTo>
                <a:close/>
              </a:path>
            </a:pathLst>
          </a:custGeom>
          <a:solidFill>
            <a:schemeClr val="tx1">
              <a:lumMod val="75000"/>
              <a:lumOff val="25000"/>
            </a:schemeClr>
          </a:solidFill>
          <a:ln w="9525">
            <a:noFill/>
          </a:ln>
        </p:spPr>
        <p:txBody>
          <a:bodyPr/>
          <a:lstStyle/>
          <a:p>
            <a:endParaRPr lang="zh-CN" altLang="en-US">
              <a:latin typeface="仓耳羽辰体-谷力 W05" panose="02020400000000000000" pitchFamily="18" charset="-122"/>
              <a:ea typeface="仓耳羽辰体-谷力 W05" panose="02020400000000000000" pitchFamily="18" charset="-122"/>
            </a:endParaRPr>
          </a:p>
        </p:txBody>
      </p:sp>
      <p:sp>
        <p:nvSpPr>
          <p:cNvPr id="73" name="椭圆 72">
            <a:extLst>
              <a:ext uri="{FF2B5EF4-FFF2-40B4-BE49-F238E27FC236}">
                <a16:creationId xmlns="" xmlns:a16="http://schemas.microsoft.com/office/drawing/2014/main" id="{FC3F889C-0C4E-41EC-A17A-8F066E71ACA3}"/>
              </a:ext>
            </a:extLst>
          </p:cNvPr>
          <p:cNvSpPr/>
          <p:nvPr/>
        </p:nvSpPr>
        <p:spPr>
          <a:xfrm>
            <a:off x="3151347" y="3254696"/>
            <a:ext cx="74295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74" name="椭圆 73">
            <a:extLst>
              <a:ext uri="{FF2B5EF4-FFF2-40B4-BE49-F238E27FC236}">
                <a16:creationId xmlns="" xmlns:a16="http://schemas.microsoft.com/office/drawing/2014/main" id="{EB1A0D3B-9EE4-4A35-A882-B4F5FA9FEC95}"/>
              </a:ext>
            </a:extLst>
          </p:cNvPr>
          <p:cNvSpPr/>
          <p:nvPr/>
        </p:nvSpPr>
        <p:spPr>
          <a:xfrm>
            <a:off x="4581010" y="4517711"/>
            <a:ext cx="74295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75" name="椭圆 74">
            <a:extLst>
              <a:ext uri="{FF2B5EF4-FFF2-40B4-BE49-F238E27FC236}">
                <a16:creationId xmlns="" xmlns:a16="http://schemas.microsoft.com/office/drawing/2014/main" id="{702B524E-F2A6-4A35-9E5B-6EE271385EE1}"/>
              </a:ext>
            </a:extLst>
          </p:cNvPr>
          <p:cNvSpPr/>
          <p:nvPr/>
        </p:nvSpPr>
        <p:spPr>
          <a:xfrm>
            <a:off x="6012737" y="3254696"/>
            <a:ext cx="74295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76" name="椭圆 75">
            <a:extLst>
              <a:ext uri="{FF2B5EF4-FFF2-40B4-BE49-F238E27FC236}">
                <a16:creationId xmlns="" xmlns:a16="http://schemas.microsoft.com/office/drawing/2014/main" id="{C5245B27-7916-45CB-9471-37F69AFBEC80}"/>
              </a:ext>
            </a:extLst>
          </p:cNvPr>
          <p:cNvSpPr/>
          <p:nvPr/>
        </p:nvSpPr>
        <p:spPr>
          <a:xfrm>
            <a:off x="5452944" y="1199201"/>
            <a:ext cx="74295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77" name="Freeform 8">
            <a:extLst>
              <a:ext uri="{FF2B5EF4-FFF2-40B4-BE49-F238E27FC236}">
                <a16:creationId xmlns="" xmlns:a16="http://schemas.microsoft.com/office/drawing/2014/main" id="{84A0F966-E8C4-4858-AD9F-8B5777C41439}"/>
              </a:ext>
            </a:extLst>
          </p:cNvPr>
          <p:cNvSpPr>
            <a:spLocks noEditPoints="1"/>
          </p:cNvSpPr>
          <p:nvPr/>
        </p:nvSpPr>
        <p:spPr>
          <a:xfrm>
            <a:off x="5606178" y="1328109"/>
            <a:ext cx="436999" cy="638175"/>
          </a:xfrm>
          <a:custGeom>
            <a:avLst/>
            <a:gdLst/>
            <a:ahLst/>
            <a:cxnLst>
              <a:cxn ang="0">
                <a:pos x="382" y="230"/>
              </a:cxn>
              <a:cxn ang="0">
                <a:pos x="506" y="116"/>
              </a:cxn>
              <a:cxn ang="0">
                <a:pos x="547" y="165"/>
              </a:cxn>
              <a:cxn ang="0">
                <a:pos x="603" y="230"/>
              </a:cxn>
              <a:cxn ang="0">
                <a:pos x="640" y="297"/>
              </a:cxn>
              <a:cxn ang="0">
                <a:pos x="673" y="362"/>
              </a:cxn>
              <a:cxn ang="0">
                <a:pos x="697" y="389"/>
              </a:cxn>
              <a:cxn ang="0">
                <a:pos x="740" y="413"/>
              </a:cxn>
              <a:cxn ang="0">
                <a:pos x="774" y="419"/>
              </a:cxn>
              <a:cxn ang="0">
                <a:pos x="581" y="0"/>
              </a:cxn>
              <a:cxn ang="0">
                <a:pos x="557" y="8"/>
              </a:cxn>
              <a:cxn ang="0">
                <a:pos x="516" y="35"/>
              </a:cxn>
              <a:cxn ang="0">
                <a:pos x="506" y="59"/>
              </a:cxn>
              <a:cxn ang="0">
                <a:pos x="506" y="78"/>
              </a:cxn>
              <a:cxn ang="0">
                <a:pos x="538" y="130"/>
              </a:cxn>
              <a:cxn ang="0">
                <a:pos x="626" y="230"/>
              </a:cxn>
              <a:cxn ang="0">
                <a:pos x="652" y="279"/>
              </a:cxn>
              <a:cxn ang="0">
                <a:pos x="677" y="334"/>
              </a:cxn>
              <a:cxn ang="0">
                <a:pos x="705" y="372"/>
              </a:cxn>
              <a:cxn ang="0">
                <a:pos x="736" y="393"/>
              </a:cxn>
              <a:cxn ang="0">
                <a:pos x="768" y="403"/>
              </a:cxn>
              <a:cxn ang="0">
                <a:pos x="821" y="393"/>
              </a:cxn>
              <a:cxn ang="0">
                <a:pos x="872" y="352"/>
              </a:cxn>
              <a:cxn ang="0">
                <a:pos x="902" y="301"/>
              </a:cxn>
              <a:cxn ang="0">
                <a:pos x="581" y="0"/>
              </a:cxn>
              <a:cxn ang="0">
                <a:pos x="923" y="303"/>
              </a:cxn>
              <a:cxn ang="0">
                <a:pos x="969" y="360"/>
              </a:cxn>
              <a:cxn ang="0">
                <a:pos x="990" y="403"/>
              </a:cxn>
              <a:cxn ang="0">
                <a:pos x="994" y="450"/>
              </a:cxn>
              <a:cxn ang="0">
                <a:pos x="978" y="488"/>
              </a:cxn>
              <a:cxn ang="0">
                <a:pos x="953" y="502"/>
              </a:cxn>
              <a:cxn ang="0">
                <a:pos x="910" y="507"/>
              </a:cxn>
              <a:cxn ang="0">
                <a:pos x="874" y="494"/>
              </a:cxn>
              <a:cxn ang="0">
                <a:pos x="849" y="472"/>
              </a:cxn>
              <a:cxn ang="0">
                <a:pos x="841" y="441"/>
              </a:cxn>
              <a:cxn ang="0">
                <a:pos x="853" y="405"/>
              </a:cxn>
              <a:cxn ang="0">
                <a:pos x="874" y="383"/>
              </a:cxn>
              <a:cxn ang="0">
                <a:pos x="908" y="317"/>
              </a:cxn>
              <a:cxn ang="0">
                <a:pos x="951" y="358"/>
              </a:cxn>
              <a:cxn ang="0">
                <a:pos x="957" y="395"/>
              </a:cxn>
              <a:cxn ang="0">
                <a:pos x="949" y="448"/>
              </a:cxn>
              <a:cxn ang="0">
                <a:pos x="910" y="496"/>
              </a:cxn>
              <a:cxn ang="0">
                <a:pos x="939" y="490"/>
              </a:cxn>
              <a:cxn ang="0">
                <a:pos x="967" y="474"/>
              </a:cxn>
              <a:cxn ang="0">
                <a:pos x="980" y="446"/>
              </a:cxn>
              <a:cxn ang="0">
                <a:pos x="980" y="413"/>
              </a:cxn>
              <a:cxn ang="0">
                <a:pos x="951" y="358"/>
              </a:cxn>
              <a:cxn ang="0">
                <a:pos x="372" y="572"/>
              </a:cxn>
              <a:cxn ang="0">
                <a:pos x="191" y="940"/>
              </a:cxn>
              <a:cxn ang="0">
                <a:pos x="150" y="972"/>
              </a:cxn>
              <a:cxn ang="0">
                <a:pos x="87" y="984"/>
              </a:cxn>
              <a:cxn ang="0">
                <a:pos x="34" y="960"/>
              </a:cxn>
              <a:cxn ang="0">
                <a:pos x="4" y="911"/>
              </a:cxn>
              <a:cxn ang="0">
                <a:pos x="6" y="846"/>
              </a:cxn>
              <a:cxn ang="0">
                <a:pos x="323" y="529"/>
              </a:cxn>
              <a:cxn ang="0">
                <a:pos x="311" y="315"/>
              </a:cxn>
              <a:cxn ang="0">
                <a:pos x="335" y="376"/>
              </a:cxn>
              <a:cxn ang="0">
                <a:pos x="347" y="458"/>
              </a:cxn>
              <a:cxn ang="0">
                <a:pos x="333" y="519"/>
              </a:cxn>
              <a:cxn ang="0">
                <a:pos x="431" y="604"/>
              </a:cxn>
              <a:cxn ang="0">
                <a:pos x="500" y="576"/>
              </a:cxn>
              <a:cxn ang="0">
                <a:pos x="577" y="578"/>
              </a:cxn>
              <a:cxn ang="0">
                <a:pos x="683" y="527"/>
              </a:cxn>
            </a:cxnLst>
            <a:rect l="0" t="0" r="0" b="0"/>
            <a:pathLst>
              <a:path w="994" h="984">
                <a:moveTo>
                  <a:pt x="786" y="419"/>
                </a:moveTo>
                <a:lnTo>
                  <a:pt x="705" y="513"/>
                </a:lnTo>
                <a:lnTo>
                  <a:pt x="382" y="230"/>
                </a:lnTo>
                <a:lnTo>
                  <a:pt x="496" y="98"/>
                </a:lnTo>
                <a:lnTo>
                  <a:pt x="496" y="98"/>
                </a:lnTo>
                <a:lnTo>
                  <a:pt x="506" y="116"/>
                </a:lnTo>
                <a:lnTo>
                  <a:pt x="518" y="132"/>
                </a:lnTo>
                <a:lnTo>
                  <a:pt x="518" y="132"/>
                </a:lnTo>
                <a:lnTo>
                  <a:pt x="547" y="165"/>
                </a:lnTo>
                <a:lnTo>
                  <a:pt x="575" y="198"/>
                </a:lnTo>
                <a:lnTo>
                  <a:pt x="575" y="198"/>
                </a:lnTo>
                <a:lnTo>
                  <a:pt x="603" y="230"/>
                </a:lnTo>
                <a:lnTo>
                  <a:pt x="628" y="263"/>
                </a:lnTo>
                <a:lnTo>
                  <a:pt x="628" y="263"/>
                </a:lnTo>
                <a:lnTo>
                  <a:pt x="640" y="297"/>
                </a:lnTo>
                <a:lnTo>
                  <a:pt x="654" y="330"/>
                </a:lnTo>
                <a:lnTo>
                  <a:pt x="664" y="346"/>
                </a:lnTo>
                <a:lnTo>
                  <a:pt x="673" y="362"/>
                </a:lnTo>
                <a:lnTo>
                  <a:pt x="685" y="374"/>
                </a:lnTo>
                <a:lnTo>
                  <a:pt x="697" y="389"/>
                </a:lnTo>
                <a:lnTo>
                  <a:pt x="697" y="389"/>
                </a:lnTo>
                <a:lnTo>
                  <a:pt x="717" y="403"/>
                </a:lnTo>
                <a:lnTo>
                  <a:pt x="727" y="409"/>
                </a:lnTo>
                <a:lnTo>
                  <a:pt x="740" y="413"/>
                </a:lnTo>
                <a:lnTo>
                  <a:pt x="750" y="417"/>
                </a:lnTo>
                <a:lnTo>
                  <a:pt x="762" y="419"/>
                </a:lnTo>
                <a:lnTo>
                  <a:pt x="774" y="419"/>
                </a:lnTo>
                <a:lnTo>
                  <a:pt x="786" y="419"/>
                </a:lnTo>
                <a:lnTo>
                  <a:pt x="786" y="419"/>
                </a:lnTo>
                <a:close/>
                <a:moveTo>
                  <a:pt x="581" y="0"/>
                </a:moveTo>
                <a:lnTo>
                  <a:pt x="581" y="0"/>
                </a:lnTo>
                <a:lnTo>
                  <a:pt x="569" y="2"/>
                </a:lnTo>
                <a:lnTo>
                  <a:pt x="557" y="8"/>
                </a:lnTo>
                <a:lnTo>
                  <a:pt x="542" y="15"/>
                </a:lnTo>
                <a:lnTo>
                  <a:pt x="528" y="23"/>
                </a:lnTo>
                <a:lnTo>
                  <a:pt x="516" y="35"/>
                </a:lnTo>
                <a:lnTo>
                  <a:pt x="510" y="43"/>
                </a:lnTo>
                <a:lnTo>
                  <a:pt x="508" y="51"/>
                </a:lnTo>
                <a:lnTo>
                  <a:pt x="506" y="59"/>
                </a:lnTo>
                <a:lnTo>
                  <a:pt x="504" y="69"/>
                </a:lnTo>
                <a:lnTo>
                  <a:pt x="504" y="69"/>
                </a:lnTo>
                <a:lnTo>
                  <a:pt x="506" y="78"/>
                </a:lnTo>
                <a:lnTo>
                  <a:pt x="510" y="88"/>
                </a:lnTo>
                <a:lnTo>
                  <a:pt x="522" y="108"/>
                </a:lnTo>
                <a:lnTo>
                  <a:pt x="538" y="130"/>
                </a:lnTo>
                <a:lnTo>
                  <a:pt x="559" y="155"/>
                </a:lnTo>
                <a:lnTo>
                  <a:pt x="605" y="206"/>
                </a:lnTo>
                <a:lnTo>
                  <a:pt x="626" y="230"/>
                </a:lnTo>
                <a:lnTo>
                  <a:pt x="644" y="254"/>
                </a:lnTo>
                <a:lnTo>
                  <a:pt x="644" y="254"/>
                </a:lnTo>
                <a:lnTo>
                  <a:pt x="652" y="279"/>
                </a:lnTo>
                <a:lnTo>
                  <a:pt x="660" y="299"/>
                </a:lnTo>
                <a:lnTo>
                  <a:pt x="668" y="317"/>
                </a:lnTo>
                <a:lnTo>
                  <a:pt x="677" y="334"/>
                </a:lnTo>
                <a:lnTo>
                  <a:pt x="685" y="348"/>
                </a:lnTo>
                <a:lnTo>
                  <a:pt x="695" y="360"/>
                </a:lnTo>
                <a:lnTo>
                  <a:pt x="705" y="372"/>
                </a:lnTo>
                <a:lnTo>
                  <a:pt x="715" y="380"/>
                </a:lnTo>
                <a:lnTo>
                  <a:pt x="725" y="389"/>
                </a:lnTo>
                <a:lnTo>
                  <a:pt x="736" y="393"/>
                </a:lnTo>
                <a:lnTo>
                  <a:pt x="748" y="399"/>
                </a:lnTo>
                <a:lnTo>
                  <a:pt x="758" y="401"/>
                </a:lnTo>
                <a:lnTo>
                  <a:pt x="768" y="403"/>
                </a:lnTo>
                <a:lnTo>
                  <a:pt x="778" y="403"/>
                </a:lnTo>
                <a:lnTo>
                  <a:pt x="801" y="399"/>
                </a:lnTo>
                <a:lnTo>
                  <a:pt x="821" y="393"/>
                </a:lnTo>
                <a:lnTo>
                  <a:pt x="839" y="383"/>
                </a:lnTo>
                <a:lnTo>
                  <a:pt x="858" y="368"/>
                </a:lnTo>
                <a:lnTo>
                  <a:pt x="872" y="352"/>
                </a:lnTo>
                <a:lnTo>
                  <a:pt x="886" y="336"/>
                </a:lnTo>
                <a:lnTo>
                  <a:pt x="896" y="317"/>
                </a:lnTo>
                <a:lnTo>
                  <a:pt x="902" y="301"/>
                </a:lnTo>
                <a:lnTo>
                  <a:pt x="906" y="283"/>
                </a:lnTo>
                <a:lnTo>
                  <a:pt x="581" y="0"/>
                </a:lnTo>
                <a:lnTo>
                  <a:pt x="581" y="0"/>
                </a:lnTo>
                <a:close/>
                <a:moveTo>
                  <a:pt x="914" y="295"/>
                </a:moveTo>
                <a:lnTo>
                  <a:pt x="914" y="295"/>
                </a:lnTo>
                <a:lnTo>
                  <a:pt x="923" y="303"/>
                </a:lnTo>
                <a:lnTo>
                  <a:pt x="945" y="326"/>
                </a:lnTo>
                <a:lnTo>
                  <a:pt x="957" y="342"/>
                </a:lnTo>
                <a:lnTo>
                  <a:pt x="969" y="360"/>
                </a:lnTo>
                <a:lnTo>
                  <a:pt x="980" y="380"/>
                </a:lnTo>
                <a:lnTo>
                  <a:pt x="990" y="403"/>
                </a:lnTo>
                <a:lnTo>
                  <a:pt x="990" y="403"/>
                </a:lnTo>
                <a:lnTo>
                  <a:pt x="994" y="419"/>
                </a:lnTo>
                <a:lnTo>
                  <a:pt x="994" y="435"/>
                </a:lnTo>
                <a:lnTo>
                  <a:pt x="994" y="450"/>
                </a:lnTo>
                <a:lnTo>
                  <a:pt x="990" y="464"/>
                </a:lnTo>
                <a:lnTo>
                  <a:pt x="984" y="478"/>
                </a:lnTo>
                <a:lnTo>
                  <a:pt x="978" y="488"/>
                </a:lnTo>
                <a:lnTo>
                  <a:pt x="967" y="496"/>
                </a:lnTo>
                <a:lnTo>
                  <a:pt x="953" y="502"/>
                </a:lnTo>
                <a:lnTo>
                  <a:pt x="953" y="502"/>
                </a:lnTo>
                <a:lnTo>
                  <a:pt x="939" y="505"/>
                </a:lnTo>
                <a:lnTo>
                  <a:pt x="925" y="507"/>
                </a:lnTo>
                <a:lnTo>
                  <a:pt x="910" y="507"/>
                </a:lnTo>
                <a:lnTo>
                  <a:pt x="896" y="505"/>
                </a:lnTo>
                <a:lnTo>
                  <a:pt x="884" y="500"/>
                </a:lnTo>
                <a:lnTo>
                  <a:pt x="874" y="494"/>
                </a:lnTo>
                <a:lnTo>
                  <a:pt x="864" y="488"/>
                </a:lnTo>
                <a:lnTo>
                  <a:pt x="856" y="480"/>
                </a:lnTo>
                <a:lnTo>
                  <a:pt x="849" y="472"/>
                </a:lnTo>
                <a:lnTo>
                  <a:pt x="843" y="462"/>
                </a:lnTo>
                <a:lnTo>
                  <a:pt x="841" y="452"/>
                </a:lnTo>
                <a:lnTo>
                  <a:pt x="841" y="441"/>
                </a:lnTo>
                <a:lnTo>
                  <a:pt x="843" y="429"/>
                </a:lnTo>
                <a:lnTo>
                  <a:pt x="847" y="417"/>
                </a:lnTo>
                <a:lnTo>
                  <a:pt x="853" y="405"/>
                </a:lnTo>
                <a:lnTo>
                  <a:pt x="864" y="395"/>
                </a:lnTo>
                <a:lnTo>
                  <a:pt x="864" y="395"/>
                </a:lnTo>
                <a:lnTo>
                  <a:pt x="874" y="383"/>
                </a:lnTo>
                <a:lnTo>
                  <a:pt x="884" y="368"/>
                </a:lnTo>
                <a:lnTo>
                  <a:pt x="898" y="344"/>
                </a:lnTo>
                <a:lnTo>
                  <a:pt x="908" y="317"/>
                </a:lnTo>
                <a:lnTo>
                  <a:pt x="914" y="295"/>
                </a:lnTo>
                <a:lnTo>
                  <a:pt x="914" y="295"/>
                </a:lnTo>
                <a:close/>
                <a:moveTo>
                  <a:pt x="951" y="358"/>
                </a:moveTo>
                <a:lnTo>
                  <a:pt x="951" y="358"/>
                </a:lnTo>
                <a:lnTo>
                  <a:pt x="955" y="376"/>
                </a:lnTo>
                <a:lnTo>
                  <a:pt x="957" y="395"/>
                </a:lnTo>
                <a:lnTo>
                  <a:pt x="957" y="413"/>
                </a:lnTo>
                <a:lnTo>
                  <a:pt x="955" y="429"/>
                </a:lnTo>
                <a:lnTo>
                  <a:pt x="949" y="448"/>
                </a:lnTo>
                <a:lnTo>
                  <a:pt x="941" y="464"/>
                </a:lnTo>
                <a:lnTo>
                  <a:pt x="927" y="480"/>
                </a:lnTo>
                <a:lnTo>
                  <a:pt x="910" y="496"/>
                </a:lnTo>
                <a:lnTo>
                  <a:pt x="910" y="496"/>
                </a:lnTo>
                <a:lnTo>
                  <a:pt x="925" y="494"/>
                </a:lnTo>
                <a:lnTo>
                  <a:pt x="939" y="490"/>
                </a:lnTo>
                <a:lnTo>
                  <a:pt x="949" y="486"/>
                </a:lnTo>
                <a:lnTo>
                  <a:pt x="959" y="480"/>
                </a:lnTo>
                <a:lnTo>
                  <a:pt x="967" y="474"/>
                </a:lnTo>
                <a:lnTo>
                  <a:pt x="973" y="466"/>
                </a:lnTo>
                <a:lnTo>
                  <a:pt x="978" y="456"/>
                </a:lnTo>
                <a:lnTo>
                  <a:pt x="980" y="446"/>
                </a:lnTo>
                <a:lnTo>
                  <a:pt x="982" y="435"/>
                </a:lnTo>
                <a:lnTo>
                  <a:pt x="982" y="425"/>
                </a:lnTo>
                <a:lnTo>
                  <a:pt x="980" y="413"/>
                </a:lnTo>
                <a:lnTo>
                  <a:pt x="975" y="403"/>
                </a:lnTo>
                <a:lnTo>
                  <a:pt x="965" y="380"/>
                </a:lnTo>
                <a:lnTo>
                  <a:pt x="951" y="358"/>
                </a:lnTo>
                <a:lnTo>
                  <a:pt x="951" y="358"/>
                </a:lnTo>
                <a:close/>
                <a:moveTo>
                  <a:pt x="323" y="529"/>
                </a:moveTo>
                <a:lnTo>
                  <a:pt x="372" y="572"/>
                </a:lnTo>
                <a:lnTo>
                  <a:pt x="372" y="572"/>
                </a:lnTo>
                <a:lnTo>
                  <a:pt x="422" y="614"/>
                </a:lnTo>
                <a:lnTo>
                  <a:pt x="191" y="940"/>
                </a:lnTo>
                <a:lnTo>
                  <a:pt x="191" y="940"/>
                </a:lnTo>
                <a:lnTo>
                  <a:pt x="170" y="958"/>
                </a:lnTo>
                <a:lnTo>
                  <a:pt x="150" y="972"/>
                </a:lnTo>
                <a:lnTo>
                  <a:pt x="128" y="980"/>
                </a:lnTo>
                <a:lnTo>
                  <a:pt x="107" y="984"/>
                </a:lnTo>
                <a:lnTo>
                  <a:pt x="87" y="984"/>
                </a:lnTo>
                <a:lnTo>
                  <a:pt x="67" y="978"/>
                </a:lnTo>
                <a:lnTo>
                  <a:pt x="50" y="970"/>
                </a:lnTo>
                <a:lnTo>
                  <a:pt x="34" y="960"/>
                </a:lnTo>
                <a:lnTo>
                  <a:pt x="20" y="946"/>
                </a:lnTo>
                <a:lnTo>
                  <a:pt x="10" y="929"/>
                </a:lnTo>
                <a:lnTo>
                  <a:pt x="4" y="911"/>
                </a:lnTo>
                <a:lnTo>
                  <a:pt x="0" y="891"/>
                </a:lnTo>
                <a:lnTo>
                  <a:pt x="0" y="868"/>
                </a:lnTo>
                <a:lnTo>
                  <a:pt x="6" y="846"/>
                </a:lnTo>
                <a:lnTo>
                  <a:pt x="16" y="824"/>
                </a:lnTo>
                <a:lnTo>
                  <a:pt x="32" y="799"/>
                </a:lnTo>
                <a:lnTo>
                  <a:pt x="323" y="529"/>
                </a:lnTo>
                <a:lnTo>
                  <a:pt x="323" y="529"/>
                </a:lnTo>
                <a:close/>
                <a:moveTo>
                  <a:pt x="366" y="250"/>
                </a:moveTo>
                <a:lnTo>
                  <a:pt x="311" y="315"/>
                </a:lnTo>
                <a:lnTo>
                  <a:pt x="311" y="315"/>
                </a:lnTo>
                <a:lnTo>
                  <a:pt x="325" y="346"/>
                </a:lnTo>
                <a:lnTo>
                  <a:pt x="335" y="376"/>
                </a:lnTo>
                <a:lnTo>
                  <a:pt x="343" y="407"/>
                </a:lnTo>
                <a:lnTo>
                  <a:pt x="347" y="433"/>
                </a:lnTo>
                <a:lnTo>
                  <a:pt x="347" y="458"/>
                </a:lnTo>
                <a:lnTo>
                  <a:pt x="345" y="480"/>
                </a:lnTo>
                <a:lnTo>
                  <a:pt x="339" y="500"/>
                </a:lnTo>
                <a:lnTo>
                  <a:pt x="333" y="519"/>
                </a:lnTo>
                <a:lnTo>
                  <a:pt x="378" y="557"/>
                </a:lnTo>
                <a:lnTo>
                  <a:pt x="431" y="604"/>
                </a:lnTo>
                <a:lnTo>
                  <a:pt x="431" y="604"/>
                </a:lnTo>
                <a:lnTo>
                  <a:pt x="453" y="590"/>
                </a:lnTo>
                <a:lnTo>
                  <a:pt x="475" y="580"/>
                </a:lnTo>
                <a:lnTo>
                  <a:pt x="500" y="576"/>
                </a:lnTo>
                <a:lnTo>
                  <a:pt x="526" y="572"/>
                </a:lnTo>
                <a:lnTo>
                  <a:pt x="551" y="574"/>
                </a:lnTo>
                <a:lnTo>
                  <a:pt x="577" y="578"/>
                </a:lnTo>
                <a:lnTo>
                  <a:pt x="601" y="584"/>
                </a:lnTo>
                <a:lnTo>
                  <a:pt x="626" y="592"/>
                </a:lnTo>
                <a:lnTo>
                  <a:pt x="683" y="527"/>
                </a:lnTo>
                <a:lnTo>
                  <a:pt x="366" y="250"/>
                </a:lnTo>
                <a:close/>
              </a:path>
            </a:pathLst>
          </a:custGeom>
          <a:solidFill>
            <a:schemeClr val="tx1">
              <a:lumMod val="75000"/>
              <a:lumOff val="25000"/>
            </a:schemeClr>
          </a:solidFill>
          <a:ln w="9525">
            <a:noFill/>
          </a:ln>
        </p:spPr>
        <p:txBody>
          <a:bodyPr/>
          <a:lstStyle/>
          <a:p>
            <a:endParaRPr lang="zh-CN" altLang="en-US">
              <a:latin typeface="仓耳羽辰体-谷力 W05" panose="02020400000000000000" pitchFamily="18" charset="-122"/>
              <a:ea typeface="仓耳羽辰体-谷力 W05" panose="02020400000000000000" pitchFamily="18" charset="-122"/>
            </a:endParaRPr>
          </a:p>
        </p:txBody>
      </p:sp>
      <p:sp>
        <p:nvSpPr>
          <p:cNvPr id="78" name="Freeform 8">
            <a:extLst>
              <a:ext uri="{FF2B5EF4-FFF2-40B4-BE49-F238E27FC236}">
                <a16:creationId xmlns="" xmlns:a16="http://schemas.microsoft.com/office/drawing/2014/main" id="{2EF71F52-96F0-4113-93DA-E653C0B66016}"/>
              </a:ext>
            </a:extLst>
          </p:cNvPr>
          <p:cNvSpPr>
            <a:spLocks noEditPoints="1"/>
          </p:cNvSpPr>
          <p:nvPr/>
        </p:nvSpPr>
        <p:spPr>
          <a:xfrm>
            <a:off x="6179385" y="3367729"/>
            <a:ext cx="389533" cy="647065"/>
          </a:xfrm>
          <a:custGeom>
            <a:avLst/>
            <a:gdLst/>
            <a:ahLst/>
            <a:cxnLst>
              <a:cxn ang="0">
                <a:pos x="1082" y="0"/>
              </a:cxn>
              <a:cxn ang="0">
                <a:pos x="1058" y="34"/>
              </a:cxn>
              <a:cxn ang="0">
                <a:pos x="995" y="101"/>
              </a:cxn>
              <a:cxn ang="0">
                <a:pos x="922" y="160"/>
              </a:cxn>
              <a:cxn ang="0">
                <a:pos x="839" y="215"/>
              </a:cxn>
              <a:cxn ang="0">
                <a:pos x="750" y="259"/>
              </a:cxn>
              <a:cxn ang="0">
                <a:pos x="657" y="296"/>
              </a:cxn>
              <a:cxn ang="0">
                <a:pos x="563" y="322"/>
              </a:cxn>
              <a:cxn ang="0">
                <a:pos x="472" y="334"/>
              </a:cxn>
              <a:cxn ang="0">
                <a:pos x="0" y="336"/>
              </a:cxn>
              <a:cxn ang="0">
                <a:pos x="428" y="574"/>
              </a:cxn>
              <a:cxn ang="0">
                <a:pos x="472" y="576"/>
              </a:cxn>
              <a:cxn ang="0">
                <a:pos x="563" y="588"/>
              </a:cxn>
              <a:cxn ang="0">
                <a:pos x="657" y="614"/>
              </a:cxn>
              <a:cxn ang="0">
                <a:pos x="750" y="651"/>
              </a:cxn>
              <a:cxn ang="0">
                <a:pos x="839" y="695"/>
              </a:cxn>
              <a:cxn ang="0">
                <a:pos x="922" y="750"/>
              </a:cxn>
              <a:cxn ang="0">
                <a:pos x="995" y="809"/>
              </a:cxn>
              <a:cxn ang="0">
                <a:pos x="1058" y="876"/>
              </a:cxn>
              <a:cxn ang="0">
                <a:pos x="1082" y="549"/>
              </a:cxn>
              <a:cxn ang="0">
                <a:pos x="1164" y="361"/>
              </a:cxn>
              <a:cxn ang="0">
                <a:pos x="476" y="614"/>
              </a:cxn>
              <a:cxn ang="0">
                <a:pos x="79" y="614"/>
              </a:cxn>
              <a:cxn ang="0">
                <a:pos x="93" y="653"/>
              </a:cxn>
              <a:cxn ang="0">
                <a:pos x="121" y="703"/>
              </a:cxn>
              <a:cxn ang="0">
                <a:pos x="142" y="730"/>
              </a:cxn>
              <a:cxn ang="0">
                <a:pos x="168" y="754"/>
              </a:cxn>
              <a:cxn ang="0">
                <a:pos x="200" y="772"/>
              </a:cxn>
              <a:cxn ang="0">
                <a:pos x="626" y="1281"/>
              </a:cxn>
              <a:cxn ang="0">
                <a:pos x="385" y="748"/>
              </a:cxn>
              <a:cxn ang="0">
                <a:pos x="428" y="705"/>
              </a:cxn>
              <a:cxn ang="0">
                <a:pos x="456" y="663"/>
              </a:cxn>
              <a:cxn ang="0">
                <a:pos x="470" y="628"/>
              </a:cxn>
              <a:cxn ang="0">
                <a:pos x="476" y="614"/>
              </a:cxn>
            </a:cxnLst>
            <a:rect l="0" t="0" r="0" b="0"/>
            <a:pathLst>
              <a:path w="1164" h="1281">
                <a:moveTo>
                  <a:pt x="1082" y="361"/>
                </a:moveTo>
                <a:lnTo>
                  <a:pt x="1082" y="0"/>
                </a:lnTo>
                <a:lnTo>
                  <a:pt x="1082" y="0"/>
                </a:lnTo>
                <a:lnTo>
                  <a:pt x="1058" y="34"/>
                </a:lnTo>
                <a:lnTo>
                  <a:pt x="1028" y="69"/>
                </a:lnTo>
                <a:lnTo>
                  <a:pt x="995" y="101"/>
                </a:lnTo>
                <a:lnTo>
                  <a:pt x="961" y="132"/>
                </a:lnTo>
                <a:lnTo>
                  <a:pt x="922" y="160"/>
                </a:lnTo>
                <a:lnTo>
                  <a:pt x="882" y="188"/>
                </a:lnTo>
                <a:lnTo>
                  <a:pt x="839" y="215"/>
                </a:lnTo>
                <a:lnTo>
                  <a:pt x="794" y="239"/>
                </a:lnTo>
                <a:lnTo>
                  <a:pt x="750" y="259"/>
                </a:lnTo>
                <a:lnTo>
                  <a:pt x="703" y="280"/>
                </a:lnTo>
                <a:lnTo>
                  <a:pt x="657" y="296"/>
                </a:lnTo>
                <a:lnTo>
                  <a:pt x="610" y="310"/>
                </a:lnTo>
                <a:lnTo>
                  <a:pt x="563" y="322"/>
                </a:lnTo>
                <a:lnTo>
                  <a:pt x="517" y="330"/>
                </a:lnTo>
                <a:lnTo>
                  <a:pt x="472" y="334"/>
                </a:lnTo>
                <a:lnTo>
                  <a:pt x="428" y="336"/>
                </a:lnTo>
                <a:lnTo>
                  <a:pt x="0" y="336"/>
                </a:lnTo>
                <a:lnTo>
                  <a:pt x="0" y="574"/>
                </a:lnTo>
                <a:lnTo>
                  <a:pt x="428" y="574"/>
                </a:lnTo>
                <a:lnTo>
                  <a:pt x="428" y="574"/>
                </a:lnTo>
                <a:lnTo>
                  <a:pt x="472" y="576"/>
                </a:lnTo>
                <a:lnTo>
                  <a:pt x="517" y="580"/>
                </a:lnTo>
                <a:lnTo>
                  <a:pt x="563" y="588"/>
                </a:lnTo>
                <a:lnTo>
                  <a:pt x="610" y="600"/>
                </a:lnTo>
                <a:lnTo>
                  <a:pt x="657" y="614"/>
                </a:lnTo>
                <a:lnTo>
                  <a:pt x="703" y="630"/>
                </a:lnTo>
                <a:lnTo>
                  <a:pt x="750" y="651"/>
                </a:lnTo>
                <a:lnTo>
                  <a:pt x="794" y="671"/>
                </a:lnTo>
                <a:lnTo>
                  <a:pt x="839" y="695"/>
                </a:lnTo>
                <a:lnTo>
                  <a:pt x="882" y="722"/>
                </a:lnTo>
                <a:lnTo>
                  <a:pt x="922" y="750"/>
                </a:lnTo>
                <a:lnTo>
                  <a:pt x="961" y="778"/>
                </a:lnTo>
                <a:lnTo>
                  <a:pt x="995" y="809"/>
                </a:lnTo>
                <a:lnTo>
                  <a:pt x="1028" y="841"/>
                </a:lnTo>
                <a:lnTo>
                  <a:pt x="1058" y="876"/>
                </a:lnTo>
                <a:lnTo>
                  <a:pt x="1082" y="910"/>
                </a:lnTo>
                <a:lnTo>
                  <a:pt x="1082" y="549"/>
                </a:lnTo>
                <a:lnTo>
                  <a:pt x="1164" y="549"/>
                </a:lnTo>
                <a:lnTo>
                  <a:pt x="1164" y="361"/>
                </a:lnTo>
                <a:lnTo>
                  <a:pt x="1082" y="361"/>
                </a:lnTo>
                <a:close/>
                <a:moveTo>
                  <a:pt x="476" y="614"/>
                </a:moveTo>
                <a:lnTo>
                  <a:pt x="79" y="614"/>
                </a:lnTo>
                <a:lnTo>
                  <a:pt x="79" y="614"/>
                </a:lnTo>
                <a:lnTo>
                  <a:pt x="85" y="632"/>
                </a:lnTo>
                <a:lnTo>
                  <a:pt x="93" y="653"/>
                </a:lnTo>
                <a:lnTo>
                  <a:pt x="105" y="677"/>
                </a:lnTo>
                <a:lnTo>
                  <a:pt x="121" y="703"/>
                </a:lnTo>
                <a:lnTo>
                  <a:pt x="129" y="718"/>
                </a:lnTo>
                <a:lnTo>
                  <a:pt x="142" y="730"/>
                </a:lnTo>
                <a:lnTo>
                  <a:pt x="154" y="742"/>
                </a:lnTo>
                <a:lnTo>
                  <a:pt x="168" y="754"/>
                </a:lnTo>
                <a:lnTo>
                  <a:pt x="184" y="764"/>
                </a:lnTo>
                <a:lnTo>
                  <a:pt x="200" y="772"/>
                </a:lnTo>
                <a:lnTo>
                  <a:pt x="432" y="1281"/>
                </a:lnTo>
                <a:lnTo>
                  <a:pt x="626" y="1281"/>
                </a:lnTo>
                <a:lnTo>
                  <a:pt x="385" y="748"/>
                </a:lnTo>
                <a:lnTo>
                  <a:pt x="385" y="748"/>
                </a:lnTo>
                <a:lnTo>
                  <a:pt x="409" y="728"/>
                </a:lnTo>
                <a:lnTo>
                  <a:pt x="428" y="705"/>
                </a:lnTo>
                <a:lnTo>
                  <a:pt x="444" y="683"/>
                </a:lnTo>
                <a:lnTo>
                  <a:pt x="456" y="663"/>
                </a:lnTo>
                <a:lnTo>
                  <a:pt x="464" y="645"/>
                </a:lnTo>
                <a:lnTo>
                  <a:pt x="470" y="628"/>
                </a:lnTo>
                <a:lnTo>
                  <a:pt x="476" y="614"/>
                </a:lnTo>
                <a:lnTo>
                  <a:pt x="476" y="614"/>
                </a:lnTo>
                <a:close/>
              </a:path>
            </a:pathLst>
          </a:custGeom>
          <a:solidFill>
            <a:schemeClr val="tx1">
              <a:lumMod val="75000"/>
              <a:lumOff val="25000"/>
            </a:schemeClr>
          </a:solidFill>
          <a:ln w="9525">
            <a:noFill/>
          </a:ln>
        </p:spPr>
        <p:txBody>
          <a:bodyPr/>
          <a:lstStyle/>
          <a:p>
            <a:endParaRPr lang="zh-CN" altLang="en-US">
              <a:latin typeface="仓耳羽辰体-谷力 W05" panose="02020400000000000000" pitchFamily="18" charset="-122"/>
              <a:ea typeface="仓耳羽辰体-谷力 W05" panose="02020400000000000000" pitchFamily="18" charset="-122"/>
            </a:endParaRPr>
          </a:p>
        </p:txBody>
      </p:sp>
      <p:sp>
        <p:nvSpPr>
          <p:cNvPr id="79" name="Freeform 15">
            <a:extLst>
              <a:ext uri="{FF2B5EF4-FFF2-40B4-BE49-F238E27FC236}">
                <a16:creationId xmlns="" xmlns:a16="http://schemas.microsoft.com/office/drawing/2014/main" id="{EB0571B2-BA09-4734-90AB-89BEBB5AF78F}"/>
              </a:ext>
            </a:extLst>
          </p:cNvPr>
          <p:cNvSpPr>
            <a:spLocks noEditPoints="1"/>
          </p:cNvSpPr>
          <p:nvPr/>
        </p:nvSpPr>
        <p:spPr>
          <a:xfrm>
            <a:off x="3317994" y="3361376"/>
            <a:ext cx="462796" cy="694055"/>
          </a:xfrm>
          <a:custGeom>
            <a:avLst/>
            <a:gdLst/>
            <a:ahLst/>
            <a:cxnLst>
              <a:cxn ang="0">
                <a:pos x="30" y="924"/>
              </a:cxn>
              <a:cxn ang="0">
                <a:pos x="47" y="984"/>
              </a:cxn>
              <a:cxn ang="0">
                <a:pos x="86" y="1012"/>
              </a:cxn>
              <a:cxn ang="0">
                <a:pos x="139" y="1014"/>
              </a:cxn>
              <a:cxn ang="0">
                <a:pos x="39" y="892"/>
              </a:cxn>
              <a:cxn ang="0">
                <a:pos x="267" y="950"/>
              </a:cxn>
              <a:cxn ang="0">
                <a:pos x="274" y="992"/>
              </a:cxn>
              <a:cxn ang="0">
                <a:pos x="267" y="1005"/>
              </a:cxn>
              <a:cxn ang="0">
                <a:pos x="244" y="1014"/>
              </a:cxn>
              <a:cxn ang="0">
                <a:pos x="15" y="849"/>
              </a:cxn>
              <a:cxn ang="0">
                <a:pos x="0" y="826"/>
              </a:cxn>
              <a:cxn ang="0">
                <a:pos x="5" y="796"/>
              </a:cxn>
              <a:cxn ang="0">
                <a:pos x="20" y="783"/>
              </a:cxn>
              <a:cxn ang="0">
                <a:pos x="45" y="783"/>
              </a:cxn>
              <a:cxn ang="0">
                <a:pos x="722" y="506"/>
              </a:cxn>
              <a:cxn ang="0">
                <a:pos x="722" y="506"/>
              </a:cxn>
              <a:cxn ang="0">
                <a:pos x="124" y="77"/>
              </a:cxn>
              <a:cxn ang="0">
                <a:pos x="417" y="130"/>
              </a:cxn>
              <a:cxn ang="0">
                <a:pos x="417" y="130"/>
              </a:cxn>
              <a:cxn ang="0">
                <a:pos x="777" y="211"/>
              </a:cxn>
              <a:cxn ang="0">
                <a:pos x="581" y="194"/>
              </a:cxn>
              <a:cxn ang="0">
                <a:pos x="581" y="194"/>
              </a:cxn>
              <a:cxn ang="0">
                <a:pos x="318" y="860"/>
              </a:cxn>
              <a:cxn ang="0">
                <a:pos x="327" y="903"/>
              </a:cxn>
              <a:cxn ang="0">
                <a:pos x="318" y="916"/>
              </a:cxn>
              <a:cxn ang="0">
                <a:pos x="295" y="924"/>
              </a:cxn>
              <a:cxn ang="0">
                <a:pos x="69" y="760"/>
              </a:cxn>
              <a:cxn ang="0">
                <a:pos x="54" y="736"/>
              </a:cxn>
              <a:cxn ang="0">
                <a:pos x="58" y="706"/>
              </a:cxn>
              <a:cxn ang="0">
                <a:pos x="73" y="694"/>
              </a:cxn>
              <a:cxn ang="0">
                <a:pos x="99" y="694"/>
              </a:cxn>
              <a:cxn ang="0">
                <a:pos x="521" y="239"/>
              </a:cxn>
              <a:cxn ang="0">
                <a:pos x="449" y="209"/>
              </a:cxn>
              <a:cxn ang="0">
                <a:pos x="353" y="203"/>
              </a:cxn>
              <a:cxn ang="0">
                <a:pos x="263" y="233"/>
              </a:cxn>
              <a:cxn ang="0">
                <a:pos x="195" y="292"/>
              </a:cxn>
              <a:cxn ang="0">
                <a:pos x="163" y="356"/>
              </a:cxn>
              <a:cxn ang="0">
                <a:pos x="154" y="446"/>
              </a:cxn>
              <a:cxn ang="0">
                <a:pos x="163" y="583"/>
              </a:cxn>
              <a:cxn ang="0">
                <a:pos x="141" y="672"/>
              </a:cxn>
              <a:cxn ang="0">
                <a:pos x="363" y="747"/>
              </a:cxn>
              <a:cxn ang="0">
                <a:pos x="440" y="698"/>
              </a:cxn>
              <a:cxn ang="0">
                <a:pos x="562" y="636"/>
              </a:cxn>
              <a:cxn ang="0">
                <a:pos x="626" y="570"/>
              </a:cxn>
              <a:cxn ang="0">
                <a:pos x="649" y="504"/>
              </a:cxn>
              <a:cxn ang="0">
                <a:pos x="649" y="412"/>
              </a:cxn>
              <a:cxn ang="0">
                <a:pos x="613" y="324"/>
              </a:cxn>
              <a:cxn ang="0">
                <a:pos x="542" y="254"/>
              </a:cxn>
              <a:cxn ang="0">
                <a:pos x="229" y="559"/>
              </a:cxn>
              <a:cxn ang="0">
                <a:pos x="227" y="420"/>
              </a:cxn>
              <a:cxn ang="0">
                <a:pos x="256" y="320"/>
              </a:cxn>
              <a:cxn ang="0">
                <a:pos x="331" y="271"/>
              </a:cxn>
              <a:cxn ang="0">
                <a:pos x="466" y="282"/>
              </a:cxn>
              <a:cxn ang="0">
                <a:pos x="335" y="356"/>
              </a:cxn>
              <a:cxn ang="0">
                <a:pos x="284" y="412"/>
              </a:cxn>
              <a:cxn ang="0">
                <a:pos x="229" y="559"/>
              </a:cxn>
            </a:cxnLst>
            <a:rect l="0" t="0" r="0" b="0"/>
            <a:pathLst>
              <a:path w="852" h="1018">
                <a:moveTo>
                  <a:pt x="39" y="892"/>
                </a:moveTo>
                <a:lnTo>
                  <a:pt x="39" y="892"/>
                </a:lnTo>
                <a:lnTo>
                  <a:pt x="32" y="909"/>
                </a:lnTo>
                <a:lnTo>
                  <a:pt x="30" y="924"/>
                </a:lnTo>
                <a:lnTo>
                  <a:pt x="30" y="941"/>
                </a:lnTo>
                <a:lnTo>
                  <a:pt x="32" y="956"/>
                </a:lnTo>
                <a:lnTo>
                  <a:pt x="39" y="971"/>
                </a:lnTo>
                <a:lnTo>
                  <a:pt x="47" y="984"/>
                </a:lnTo>
                <a:lnTo>
                  <a:pt x="60" y="997"/>
                </a:lnTo>
                <a:lnTo>
                  <a:pt x="73" y="1005"/>
                </a:lnTo>
                <a:lnTo>
                  <a:pt x="73" y="1005"/>
                </a:lnTo>
                <a:lnTo>
                  <a:pt x="86" y="1012"/>
                </a:lnTo>
                <a:lnTo>
                  <a:pt x="99" y="1016"/>
                </a:lnTo>
                <a:lnTo>
                  <a:pt x="111" y="1018"/>
                </a:lnTo>
                <a:lnTo>
                  <a:pt x="126" y="1018"/>
                </a:lnTo>
                <a:lnTo>
                  <a:pt x="139" y="1014"/>
                </a:lnTo>
                <a:lnTo>
                  <a:pt x="152" y="1010"/>
                </a:lnTo>
                <a:lnTo>
                  <a:pt x="163" y="1003"/>
                </a:lnTo>
                <a:lnTo>
                  <a:pt x="173" y="997"/>
                </a:lnTo>
                <a:lnTo>
                  <a:pt x="39" y="892"/>
                </a:lnTo>
                <a:lnTo>
                  <a:pt x="39" y="892"/>
                </a:lnTo>
                <a:close/>
                <a:moveTo>
                  <a:pt x="261" y="946"/>
                </a:moveTo>
                <a:lnTo>
                  <a:pt x="261" y="946"/>
                </a:lnTo>
                <a:lnTo>
                  <a:pt x="267" y="950"/>
                </a:lnTo>
                <a:lnTo>
                  <a:pt x="271" y="956"/>
                </a:lnTo>
                <a:lnTo>
                  <a:pt x="276" y="971"/>
                </a:lnTo>
                <a:lnTo>
                  <a:pt x="276" y="984"/>
                </a:lnTo>
                <a:lnTo>
                  <a:pt x="274" y="992"/>
                </a:lnTo>
                <a:lnTo>
                  <a:pt x="271" y="999"/>
                </a:lnTo>
                <a:lnTo>
                  <a:pt x="271" y="999"/>
                </a:lnTo>
                <a:lnTo>
                  <a:pt x="271" y="999"/>
                </a:lnTo>
                <a:lnTo>
                  <a:pt x="267" y="1005"/>
                </a:lnTo>
                <a:lnTo>
                  <a:pt x="263" y="1010"/>
                </a:lnTo>
                <a:lnTo>
                  <a:pt x="256" y="1012"/>
                </a:lnTo>
                <a:lnTo>
                  <a:pt x="250" y="1014"/>
                </a:lnTo>
                <a:lnTo>
                  <a:pt x="244" y="1014"/>
                </a:lnTo>
                <a:lnTo>
                  <a:pt x="237" y="1014"/>
                </a:lnTo>
                <a:lnTo>
                  <a:pt x="231" y="1012"/>
                </a:lnTo>
                <a:lnTo>
                  <a:pt x="224" y="1007"/>
                </a:lnTo>
                <a:lnTo>
                  <a:pt x="15" y="849"/>
                </a:lnTo>
                <a:lnTo>
                  <a:pt x="15" y="849"/>
                </a:lnTo>
                <a:lnTo>
                  <a:pt x="11" y="845"/>
                </a:lnTo>
                <a:lnTo>
                  <a:pt x="7" y="839"/>
                </a:lnTo>
                <a:lnTo>
                  <a:pt x="0" y="826"/>
                </a:lnTo>
                <a:lnTo>
                  <a:pt x="0" y="811"/>
                </a:lnTo>
                <a:lnTo>
                  <a:pt x="3" y="805"/>
                </a:lnTo>
                <a:lnTo>
                  <a:pt x="5" y="796"/>
                </a:lnTo>
                <a:lnTo>
                  <a:pt x="5" y="796"/>
                </a:lnTo>
                <a:lnTo>
                  <a:pt x="5" y="796"/>
                </a:lnTo>
                <a:lnTo>
                  <a:pt x="9" y="792"/>
                </a:lnTo>
                <a:lnTo>
                  <a:pt x="15" y="788"/>
                </a:lnTo>
                <a:lnTo>
                  <a:pt x="20" y="783"/>
                </a:lnTo>
                <a:lnTo>
                  <a:pt x="26" y="781"/>
                </a:lnTo>
                <a:lnTo>
                  <a:pt x="32" y="781"/>
                </a:lnTo>
                <a:lnTo>
                  <a:pt x="39" y="781"/>
                </a:lnTo>
                <a:lnTo>
                  <a:pt x="45" y="783"/>
                </a:lnTo>
                <a:lnTo>
                  <a:pt x="52" y="788"/>
                </a:lnTo>
                <a:lnTo>
                  <a:pt x="261" y="946"/>
                </a:lnTo>
                <a:lnTo>
                  <a:pt x="261" y="946"/>
                </a:lnTo>
                <a:close/>
                <a:moveTo>
                  <a:pt x="722" y="506"/>
                </a:moveTo>
                <a:lnTo>
                  <a:pt x="852" y="506"/>
                </a:lnTo>
                <a:lnTo>
                  <a:pt x="852" y="444"/>
                </a:lnTo>
                <a:lnTo>
                  <a:pt x="722" y="444"/>
                </a:lnTo>
                <a:lnTo>
                  <a:pt x="722" y="506"/>
                </a:lnTo>
                <a:lnTo>
                  <a:pt x="722" y="506"/>
                </a:lnTo>
                <a:close/>
                <a:moveTo>
                  <a:pt x="242" y="158"/>
                </a:moveTo>
                <a:lnTo>
                  <a:pt x="178" y="45"/>
                </a:lnTo>
                <a:lnTo>
                  <a:pt x="124" y="77"/>
                </a:lnTo>
                <a:lnTo>
                  <a:pt x="190" y="190"/>
                </a:lnTo>
                <a:lnTo>
                  <a:pt x="242" y="158"/>
                </a:lnTo>
                <a:lnTo>
                  <a:pt x="242" y="158"/>
                </a:lnTo>
                <a:close/>
                <a:moveTo>
                  <a:pt x="417" y="130"/>
                </a:moveTo>
                <a:lnTo>
                  <a:pt x="417" y="0"/>
                </a:lnTo>
                <a:lnTo>
                  <a:pt x="357" y="0"/>
                </a:lnTo>
                <a:lnTo>
                  <a:pt x="357" y="130"/>
                </a:lnTo>
                <a:lnTo>
                  <a:pt x="417" y="130"/>
                </a:lnTo>
                <a:lnTo>
                  <a:pt x="417" y="130"/>
                </a:lnTo>
                <a:close/>
                <a:moveTo>
                  <a:pt x="694" y="331"/>
                </a:moveTo>
                <a:lnTo>
                  <a:pt x="807" y="265"/>
                </a:lnTo>
                <a:lnTo>
                  <a:pt x="777" y="211"/>
                </a:lnTo>
                <a:lnTo>
                  <a:pt x="664" y="277"/>
                </a:lnTo>
                <a:lnTo>
                  <a:pt x="694" y="331"/>
                </a:lnTo>
                <a:lnTo>
                  <a:pt x="694" y="331"/>
                </a:lnTo>
                <a:close/>
                <a:moveTo>
                  <a:pt x="581" y="194"/>
                </a:moveTo>
                <a:lnTo>
                  <a:pt x="647" y="81"/>
                </a:lnTo>
                <a:lnTo>
                  <a:pt x="594" y="49"/>
                </a:lnTo>
                <a:lnTo>
                  <a:pt x="530" y="162"/>
                </a:lnTo>
                <a:lnTo>
                  <a:pt x="581" y="194"/>
                </a:lnTo>
                <a:lnTo>
                  <a:pt x="581" y="194"/>
                </a:lnTo>
                <a:close/>
                <a:moveTo>
                  <a:pt x="312" y="856"/>
                </a:moveTo>
                <a:lnTo>
                  <a:pt x="312" y="856"/>
                </a:lnTo>
                <a:lnTo>
                  <a:pt x="318" y="860"/>
                </a:lnTo>
                <a:lnTo>
                  <a:pt x="323" y="867"/>
                </a:lnTo>
                <a:lnTo>
                  <a:pt x="327" y="881"/>
                </a:lnTo>
                <a:lnTo>
                  <a:pt x="329" y="894"/>
                </a:lnTo>
                <a:lnTo>
                  <a:pt x="327" y="903"/>
                </a:lnTo>
                <a:lnTo>
                  <a:pt x="323" y="909"/>
                </a:lnTo>
                <a:lnTo>
                  <a:pt x="323" y="909"/>
                </a:lnTo>
                <a:lnTo>
                  <a:pt x="323" y="909"/>
                </a:lnTo>
                <a:lnTo>
                  <a:pt x="318" y="916"/>
                </a:lnTo>
                <a:lnTo>
                  <a:pt x="314" y="920"/>
                </a:lnTo>
                <a:lnTo>
                  <a:pt x="308" y="922"/>
                </a:lnTo>
                <a:lnTo>
                  <a:pt x="301" y="924"/>
                </a:lnTo>
                <a:lnTo>
                  <a:pt x="295" y="924"/>
                </a:lnTo>
                <a:lnTo>
                  <a:pt x="288" y="924"/>
                </a:lnTo>
                <a:lnTo>
                  <a:pt x="282" y="922"/>
                </a:lnTo>
                <a:lnTo>
                  <a:pt x="276" y="918"/>
                </a:lnTo>
                <a:lnTo>
                  <a:pt x="69" y="760"/>
                </a:lnTo>
                <a:lnTo>
                  <a:pt x="69" y="760"/>
                </a:lnTo>
                <a:lnTo>
                  <a:pt x="62" y="756"/>
                </a:lnTo>
                <a:lnTo>
                  <a:pt x="58" y="749"/>
                </a:lnTo>
                <a:lnTo>
                  <a:pt x="54" y="736"/>
                </a:lnTo>
                <a:lnTo>
                  <a:pt x="52" y="721"/>
                </a:lnTo>
                <a:lnTo>
                  <a:pt x="54" y="715"/>
                </a:lnTo>
                <a:lnTo>
                  <a:pt x="58" y="706"/>
                </a:lnTo>
                <a:lnTo>
                  <a:pt x="58" y="706"/>
                </a:lnTo>
                <a:lnTo>
                  <a:pt x="58" y="706"/>
                </a:lnTo>
                <a:lnTo>
                  <a:pt x="62" y="702"/>
                </a:lnTo>
                <a:lnTo>
                  <a:pt x="67" y="698"/>
                </a:lnTo>
                <a:lnTo>
                  <a:pt x="73" y="694"/>
                </a:lnTo>
                <a:lnTo>
                  <a:pt x="79" y="692"/>
                </a:lnTo>
                <a:lnTo>
                  <a:pt x="86" y="692"/>
                </a:lnTo>
                <a:lnTo>
                  <a:pt x="92" y="692"/>
                </a:lnTo>
                <a:lnTo>
                  <a:pt x="99" y="694"/>
                </a:lnTo>
                <a:lnTo>
                  <a:pt x="105" y="698"/>
                </a:lnTo>
                <a:lnTo>
                  <a:pt x="312" y="856"/>
                </a:lnTo>
                <a:lnTo>
                  <a:pt x="312" y="856"/>
                </a:lnTo>
                <a:close/>
                <a:moveTo>
                  <a:pt x="521" y="239"/>
                </a:moveTo>
                <a:lnTo>
                  <a:pt x="521" y="239"/>
                </a:lnTo>
                <a:lnTo>
                  <a:pt x="498" y="226"/>
                </a:lnTo>
                <a:lnTo>
                  <a:pt x="472" y="218"/>
                </a:lnTo>
                <a:lnTo>
                  <a:pt x="449" y="209"/>
                </a:lnTo>
                <a:lnTo>
                  <a:pt x="425" y="205"/>
                </a:lnTo>
                <a:lnTo>
                  <a:pt x="399" y="203"/>
                </a:lnTo>
                <a:lnTo>
                  <a:pt x="376" y="203"/>
                </a:lnTo>
                <a:lnTo>
                  <a:pt x="353" y="203"/>
                </a:lnTo>
                <a:lnTo>
                  <a:pt x="329" y="207"/>
                </a:lnTo>
                <a:lnTo>
                  <a:pt x="306" y="213"/>
                </a:lnTo>
                <a:lnTo>
                  <a:pt x="284" y="222"/>
                </a:lnTo>
                <a:lnTo>
                  <a:pt x="263" y="233"/>
                </a:lnTo>
                <a:lnTo>
                  <a:pt x="244" y="245"/>
                </a:lnTo>
                <a:lnTo>
                  <a:pt x="224" y="258"/>
                </a:lnTo>
                <a:lnTo>
                  <a:pt x="210" y="275"/>
                </a:lnTo>
                <a:lnTo>
                  <a:pt x="195" y="292"/>
                </a:lnTo>
                <a:lnTo>
                  <a:pt x="180" y="314"/>
                </a:lnTo>
                <a:lnTo>
                  <a:pt x="180" y="314"/>
                </a:lnTo>
                <a:lnTo>
                  <a:pt x="169" y="335"/>
                </a:lnTo>
                <a:lnTo>
                  <a:pt x="163" y="356"/>
                </a:lnTo>
                <a:lnTo>
                  <a:pt x="156" y="380"/>
                </a:lnTo>
                <a:lnTo>
                  <a:pt x="154" y="401"/>
                </a:lnTo>
                <a:lnTo>
                  <a:pt x="154" y="425"/>
                </a:lnTo>
                <a:lnTo>
                  <a:pt x="154" y="446"/>
                </a:lnTo>
                <a:lnTo>
                  <a:pt x="158" y="493"/>
                </a:lnTo>
                <a:lnTo>
                  <a:pt x="163" y="538"/>
                </a:lnTo>
                <a:lnTo>
                  <a:pt x="163" y="561"/>
                </a:lnTo>
                <a:lnTo>
                  <a:pt x="163" y="583"/>
                </a:lnTo>
                <a:lnTo>
                  <a:pt x="160" y="606"/>
                </a:lnTo>
                <a:lnTo>
                  <a:pt x="156" y="627"/>
                </a:lnTo>
                <a:lnTo>
                  <a:pt x="150" y="651"/>
                </a:lnTo>
                <a:lnTo>
                  <a:pt x="141" y="672"/>
                </a:lnTo>
                <a:lnTo>
                  <a:pt x="333" y="783"/>
                </a:lnTo>
                <a:lnTo>
                  <a:pt x="333" y="783"/>
                </a:lnTo>
                <a:lnTo>
                  <a:pt x="346" y="764"/>
                </a:lnTo>
                <a:lnTo>
                  <a:pt x="363" y="747"/>
                </a:lnTo>
                <a:lnTo>
                  <a:pt x="380" y="734"/>
                </a:lnTo>
                <a:lnTo>
                  <a:pt x="399" y="719"/>
                </a:lnTo>
                <a:lnTo>
                  <a:pt x="419" y="709"/>
                </a:lnTo>
                <a:lnTo>
                  <a:pt x="440" y="698"/>
                </a:lnTo>
                <a:lnTo>
                  <a:pt x="481" y="679"/>
                </a:lnTo>
                <a:lnTo>
                  <a:pt x="523" y="660"/>
                </a:lnTo>
                <a:lnTo>
                  <a:pt x="542" y="649"/>
                </a:lnTo>
                <a:lnTo>
                  <a:pt x="562" y="636"/>
                </a:lnTo>
                <a:lnTo>
                  <a:pt x="581" y="623"/>
                </a:lnTo>
                <a:lnTo>
                  <a:pt x="596" y="608"/>
                </a:lnTo>
                <a:lnTo>
                  <a:pt x="613" y="591"/>
                </a:lnTo>
                <a:lnTo>
                  <a:pt x="626" y="570"/>
                </a:lnTo>
                <a:lnTo>
                  <a:pt x="626" y="570"/>
                </a:lnTo>
                <a:lnTo>
                  <a:pt x="636" y="549"/>
                </a:lnTo>
                <a:lnTo>
                  <a:pt x="645" y="527"/>
                </a:lnTo>
                <a:lnTo>
                  <a:pt x="649" y="504"/>
                </a:lnTo>
                <a:lnTo>
                  <a:pt x="653" y="480"/>
                </a:lnTo>
                <a:lnTo>
                  <a:pt x="653" y="459"/>
                </a:lnTo>
                <a:lnTo>
                  <a:pt x="653" y="435"/>
                </a:lnTo>
                <a:lnTo>
                  <a:pt x="649" y="412"/>
                </a:lnTo>
                <a:lnTo>
                  <a:pt x="643" y="388"/>
                </a:lnTo>
                <a:lnTo>
                  <a:pt x="634" y="367"/>
                </a:lnTo>
                <a:lnTo>
                  <a:pt x="624" y="346"/>
                </a:lnTo>
                <a:lnTo>
                  <a:pt x="613" y="324"/>
                </a:lnTo>
                <a:lnTo>
                  <a:pt x="598" y="305"/>
                </a:lnTo>
                <a:lnTo>
                  <a:pt x="581" y="286"/>
                </a:lnTo>
                <a:lnTo>
                  <a:pt x="562" y="269"/>
                </a:lnTo>
                <a:lnTo>
                  <a:pt x="542" y="254"/>
                </a:lnTo>
                <a:lnTo>
                  <a:pt x="521" y="239"/>
                </a:lnTo>
                <a:lnTo>
                  <a:pt x="521" y="239"/>
                </a:lnTo>
                <a:close/>
                <a:moveTo>
                  <a:pt x="229" y="559"/>
                </a:moveTo>
                <a:lnTo>
                  <a:pt x="229" y="559"/>
                </a:lnTo>
                <a:lnTo>
                  <a:pt x="224" y="521"/>
                </a:lnTo>
                <a:lnTo>
                  <a:pt x="224" y="484"/>
                </a:lnTo>
                <a:lnTo>
                  <a:pt x="224" y="450"/>
                </a:lnTo>
                <a:lnTo>
                  <a:pt x="227" y="420"/>
                </a:lnTo>
                <a:lnTo>
                  <a:pt x="231" y="391"/>
                </a:lnTo>
                <a:lnTo>
                  <a:pt x="235" y="365"/>
                </a:lnTo>
                <a:lnTo>
                  <a:pt x="244" y="341"/>
                </a:lnTo>
                <a:lnTo>
                  <a:pt x="256" y="320"/>
                </a:lnTo>
                <a:lnTo>
                  <a:pt x="269" y="303"/>
                </a:lnTo>
                <a:lnTo>
                  <a:pt x="286" y="288"/>
                </a:lnTo>
                <a:lnTo>
                  <a:pt x="308" y="277"/>
                </a:lnTo>
                <a:lnTo>
                  <a:pt x="331" y="271"/>
                </a:lnTo>
                <a:lnTo>
                  <a:pt x="359" y="267"/>
                </a:lnTo>
                <a:lnTo>
                  <a:pt x="391" y="269"/>
                </a:lnTo>
                <a:lnTo>
                  <a:pt x="425" y="273"/>
                </a:lnTo>
                <a:lnTo>
                  <a:pt x="466" y="282"/>
                </a:lnTo>
                <a:lnTo>
                  <a:pt x="466" y="282"/>
                </a:lnTo>
                <a:lnTo>
                  <a:pt x="414" y="309"/>
                </a:lnTo>
                <a:lnTo>
                  <a:pt x="372" y="333"/>
                </a:lnTo>
                <a:lnTo>
                  <a:pt x="335" y="356"/>
                </a:lnTo>
                <a:lnTo>
                  <a:pt x="321" y="369"/>
                </a:lnTo>
                <a:lnTo>
                  <a:pt x="308" y="382"/>
                </a:lnTo>
                <a:lnTo>
                  <a:pt x="297" y="397"/>
                </a:lnTo>
                <a:lnTo>
                  <a:pt x="284" y="412"/>
                </a:lnTo>
                <a:lnTo>
                  <a:pt x="276" y="429"/>
                </a:lnTo>
                <a:lnTo>
                  <a:pt x="265" y="448"/>
                </a:lnTo>
                <a:lnTo>
                  <a:pt x="246" y="497"/>
                </a:lnTo>
                <a:lnTo>
                  <a:pt x="229" y="559"/>
                </a:lnTo>
                <a:lnTo>
                  <a:pt x="229" y="559"/>
                </a:lnTo>
                <a:close/>
              </a:path>
            </a:pathLst>
          </a:custGeom>
          <a:solidFill>
            <a:schemeClr val="tx1">
              <a:lumMod val="75000"/>
              <a:lumOff val="25000"/>
            </a:schemeClr>
          </a:solidFill>
          <a:ln w="9525">
            <a:noFill/>
          </a:ln>
        </p:spPr>
        <p:txBody>
          <a:bodyPr/>
          <a:lstStyle/>
          <a:p>
            <a:endParaRPr lang="zh-CN" altLang="en-US">
              <a:latin typeface="仓耳羽辰体-谷力 W05" panose="02020400000000000000" pitchFamily="18" charset="-122"/>
              <a:ea typeface="仓耳羽辰体-谷力 W05" panose="02020400000000000000" pitchFamily="18" charset="-122"/>
            </a:endParaRPr>
          </a:p>
        </p:txBody>
      </p:sp>
      <p:sp>
        <p:nvSpPr>
          <p:cNvPr id="80" name="Freeform 6">
            <a:extLst>
              <a:ext uri="{FF2B5EF4-FFF2-40B4-BE49-F238E27FC236}">
                <a16:creationId xmlns="" xmlns:a16="http://schemas.microsoft.com/office/drawing/2014/main" id="{C1AF87E2-1CF8-4C03-81B6-520A6B8FD556}"/>
              </a:ext>
            </a:extLst>
          </p:cNvPr>
          <p:cNvSpPr/>
          <p:nvPr/>
        </p:nvSpPr>
        <p:spPr>
          <a:xfrm>
            <a:off x="4748174" y="4635186"/>
            <a:ext cx="421005" cy="679450"/>
          </a:xfrm>
          <a:custGeom>
            <a:avLst/>
            <a:gdLst/>
            <a:ahLst/>
            <a:cxnLst>
              <a:cxn ang="0">
                <a:pos x="131" y="695"/>
              </a:cxn>
              <a:cxn ang="0">
                <a:pos x="284" y="517"/>
              </a:cxn>
              <a:cxn ang="0">
                <a:pos x="290" y="519"/>
              </a:cxn>
              <a:cxn ang="0">
                <a:pos x="311" y="523"/>
              </a:cxn>
              <a:cxn ang="0">
                <a:pos x="330" y="521"/>
              </a:cxn>
              <a:cxn ang="0">
                <a:pos x="349" y="515"/>
              </a:cxn>
              <a:cxn ang="0">
                <a:pos x="364" y="500"/>
              </a:cxn>
              <a:cxn ang="0">
                <a:pos x="370" y="490"/>
              </a:cxn>
              <a:cxn ang="0">
                <a:pos x="378" y="467"/>
              </a:cxn>
              <a:cxn ang="0">
                <a:pos x="374" y="441"/>
              </a:cxn>
              <a:cxn ang="0">
                <a:pos x="364" y="418"/>
              </a:cxn>
              <a:cxn ang="0">
                <a:pos x="353" y="408"/>
              </a:cxn>
              <a:cxn ang="0">
                <a:pos x="330" y="395"/>
              </a:cxn>
              <a:cxn ang="0">
                <a:pos x="305" y="391"/>
              </a:cxn>
              <a:cxn ang="0">
                <a:pos x="280" y="397"/>
              </a:cxn>
              <a:cxn ang="0">
                <a:pos x="259" y="412"/>
              </a:cxn>
              <a:cxn ang="0">
                <a:pos x="252" y="420"/>
              </a:cxn>
              <a:cxn ang="0">
                <a:pos x="246" y="439"/>
              </a:cxn>
              <a:cxn ang="0">
                <a:pos x="246" y="460"/>
              </a:cxn>
              <a:cxn ang="0">
                <a:pos x="250" y="481"/>
              </a:cxn>
              <a:cxn ang="0">
                <a:pos x="257" y="490"/>
              </a:cxn>
              <a:cxn ang="0">
                <a:pos x="105" y="674"/>
              </a:cxn>
              <a:cxn ang="0">
                <a:pos x="13" y="782"/>
              </a:cxn>
              <a:cxn ang="0">
                <a:pos x="7" y="771"/>
              </a:cxn>
              <a:cxn ang="0">
                <a:pos x="0" y="748"/>
              </a:cxn>
              <a:cxn ang="0">
                <a:pos x="3" y="725"/>
              </a:cxn>
              <a:cxn ang="0">
                <a:pos x="11" y="704"/>
              </a:cxn>
              <a:cxn ang="0">
                <a:pos x="17" y="693"/>
              </a:cxn>
              <a:cxn ang="0">
                <a:pos x="47" y="672"/>
              </a:cxn>
              <a:cxn ang="0">
                <a:pos x="80" y="668"/>
              </a:cxn>
              <a:cxn ang="0">
                <a:pos x="103" y="630"/>
              </a:cxn>
              <a:cxn ang="0">
                <a:pos x="139" y="555"/>
              </a:cxn>
              <a:cxn ang="0">
                <a:pos x="162" y="477"/>
              </a:cxn>
              <a:cxn ang="0">
                <a:pos x="175" y="401"/>
              </a:cxn>
              <a:cxn ang="0">
                <a:pos x="433" y="135"/>
              </a:cxn>
              <a:cxn ang="0">
                <a:pos x="423" y="116"/>
              </a:cxn>
              <a:cxn ang="0">
                <a:pos x="410" y="78"/>
              </a:cxn>
              <a:cxn ang="0">
                <a:pos x="406" y="44"/>
              </a:cxn>
              <a:cxn ang="0">
                <a:pos x="414" y="15"/>
              </a:cxn>
              <a:cxn ang="0">
                <a:pos x="420" y="2"/>
              </a:cxn>
              <a:cxn ang="0">
                <a:pos x="746" y="273"/>
              </a:cxn>
              <a:cxn ang="0">
                <a:pos x="744" y="278"/>
              </a:cxn>
              <a:cxn ang="0">
                <a:pos x="733" y="286"/>
              </a:cxn>
              <a:cxn ang="0">
                <a:pos x="706" y="299"/>
              </a:cxn>
              <a:cxn ang="0">
                <a:pos x="670" y="301"/>
              </a:cxn>
              <a:cxn ang="0">
                <a:pos x="633" y="294"/>
              </a:cxn>
              <a:cxn ang="0">
                <a:pos x="427" y="576"/>
              </a:cxn>
              <a:cxn ang="0">
                <a:pos x="389" y="584"/>
              </a:cxn>
              <a:cxn ang="0">
                <a:pos x="315" y="607"/>
              </a:cxn>
              <a:cxn ang="0">
                <a:pos x="244" y="643"/>
              </a:cxn>
              <a:cxn ang="0">
                <a:pos x="175" y="689"/>
              </a:cxn>
              <a:cxn ang="0">
                <a:pos x="141" y="719"/>
              </a:cxn>
              <a:cxn ang="0">
                <a:pos x="143" y="754"/>
              </a:cxn>
              <a:cxn ang="0">
                <a:pos x="129" y="788"/>
              </a:cxn>
              <a:cxn ang="0">
                <a:pos x="118" y="796"/>
              </a:cxn>
              <a:cxn ang="0">
                <a:pos x="97" y="809"/>
              </a:cxn>
              <a:cxn ang="0">
                <a:pos x="74" y="813"/>
              </a:cxn>
              <a:cxn ang="0">
                <a:pos x="51" y="809"/>
              </a:cxn>
              <a:cxn ang="0">
                <a:pos x="99" y="731"/>
              </a:cxn>
            </a:cxnLst>
            <a:rect l="0" t="0" r="0" b="0"/>
            <a:pathLst>
              <a:path w="746" h="813">
                <a:moveTo>
                  <a:pt x="99" y="731"/>
                </a:moveTo>
                <a:lnTo>
                  <a:pt x="131" y="695"/>
                </a:lnTo>
                <a:lnTo>
                  <a:pt x="284" y="517"/>
                </a:lnTo>
                <a:lnTo>
                  <a:pt x="284" y="517"/>
                </a:lnTo>
                <a:lnTo>
                  <a:pt x="290" y="519"/>
                </a:lnTo>
                <a:lnTo>
                  <a:pt x="290" y="519"/>
                </a:lnTo>
                <a:lnTo>
                  <a:pt x="301" y="521"/>
                </a:lnTo>
                <a:lnTo>
                  <a:pt x="311" y="523"/>
                </a:lnTo>
                <a:lnTo>
                  <a:pt x="320" y="523"/>
                </a:lnTo>
                <a:lnTo>
                  <a:pt x="330" y="521"/>
                </a:lnTo>
                <a:lnTo>
                  <a:pt x="339" y="519"/>
                </a:lnTo>
                <a:lnTo>
                  <a:pt x="349" y="515"/>
                </a:lnTo>
                <a:lnTo>
                  <a:pt x="357" y="509"/>
                </a:lnTo>
                <a:lnTo>
                  <a:pt x="364" y="500"/>
                </a:lnTo>
                <a:lnTo>
                  <a:pt x="364" y="500"/>
                </a:lnTo>
                <a:lnTo>
                  <a:pt x="370" y="490"/>
                </a:lnTo>
                <a:lnTo>
                  <a:pt x="376" y="479"/>
                </a:lnTo>
                <a:lnTo>
                  <a:pt x="378" y="467"/>
                </a:lnTo>
                <a:lnTo>
                  <a:pt x="378" y="454"/>
                </a:lnTo>
                <a:lnTo>
                  <a:pt x="374" y="441"/>
                </a:lnTo>
                <a:lnTo>
                  <a:pt x="370" y="429"/>
                </a:lnTo>
                <a:lnTo>
                  <a:pt x="364" y="418"/>
                </a:lnTo>
                <a:lnTo>
                  <a:pt x="353" y="408"/>
                </a:lnTo>
                <a:lnTo>
                  <a:pt x="353" y="408"/>
                </a:lnTo>
                <a:lnTo>
                  <a:pt x="343" y="399"/>
                </a:lnTo>
                <a:lnTo>
                  <a:pt x="330" y="395"/>
                </a:lnTo>
                <a:lnTo>
                  <a:pt x="318" y="391"/>
                </a:lnTo>
                <a:lnTo>
                  <a:pt x="305" y="391"/>
                </a:lnTo>
                <a:lnTo>
                  <a:pt x="292" y="393"/>
                </a:lnTo>
                <a:lnTo>
                  <a:pt x="280" y="397"/>
                </a:lnTo>
                <a:lnTo>
                  <a:pt x="269" y="404"/>
                </a:lnTo>
                <a:lnTo>
                  <a:pt x="259" y="412"/>
                </a:lnTo>
                <a:lnTo>
                  <a:pt x="259" y="412"/>
                </a:lnTo>
                <a:lnTo>
                  <a:pt x="252" y="420"/>
                </a:lnTo>
                <a:lnTo>
                  <a:pt x="248" y="431"/>
                </a:lnTo>
                <a:lnTo>
                  <a:pt x="246" y="439"/>
                </a:lnTo>
                <a:lnTo>
                  <a:pt x="244" y="450"/>
                </a:lnTo>
                <a:lnTo>
                  <a:pt x="246" y="460"/>
                </a:lnTo>
                <a:lnTo>
                  <a:pt x="248" y="471"/>
                </a:lnTo>
                <a:lnTo>
                  <a:pt x="250" y="481"/>
                </a:lnTo>
                <a:lnTo>
                  <a:pt x="257" y="490"/>
                </a:lnTo>
                <a:lnTo>
                  <a:pt x="257" y="490"/>
                </a:lnTo>
                <a:lnTo>
                  <a:pt x="259" y="494"/>
                </a:lnTo>
                <a:lnTo>
                  <a:pt x="105" y="674"/>
                </a:lnTo>
                <a:lnTo>
                  <a:pt x="74" y="710"/>
                </a:lnTo>
                <a:lnTo>
                  <a:pt x="13" y="782"/>
                </a:lnTo>
                <a:lnTo>
                  <a:pt x="13" y="782"/>
                </a:lnTo>
                <a:lnTo>
                  <a:pt x="7" y="771"/>
                </a:lnTo>
                <a:lnTo>
                  <a:pt x="3" y="761"/>
                </a:lnTo>
                <a:lnTo>
                  <a:pt x="0" y="748"/>
                </a:lnTo>
                <a:lnTo>
                  <a:pt x="0" y="737"/>
                </a:lnTo>
                <a:lnTo>
                  <a:pt x="3" y="725"/>
                </a:lnTo>
                <a:lnTo>
                  <a:pt x="5" y="714"/>
                </a:lnTo>
                <a:lnTo>
                  <a:pt x="11" y="704"/>
                </a:lnTo>
                <a:lnTo>
                  <a:pt x="17" y="693"/>
                </a:lnTo>
                <a:lnTo>
                  <a:pt x="17" y="693"/>
                </a:lnTo>
                <a:lnTo>
                  <a:pt x="30" y="681"/>
                </a:lnTo>
                <a:lnTo>
                  <a:pt x="47" y="672"/>
                </a:lnTo>
                <a:lnTo>
                  <a:pt x="63" y="668"/>
                </a:lnTo>
                <a:lnTo>
                  <a:pt x="80" y="668"/>
                </a:lnTo>
                <a:lnTo>
                  <a:pt x="80" y="668"/>
                </a:lnTo>
                <a:lnTo>
                  <a:pt x="103" y="630"/>
                </a:lnTo>
                <a:lnTo>
                  <a:pt x="124" y="593"/>
                </a:lnTo>
                <a:lnTo>
                  <a:pt x="139" y="555"/>
                </a:lnTo>
                <a:lnTo>
                  <a:pt x="154" y="515"/>
                </a:lnTo>
                <a:lnTo>
                  <a:pt x="162" y="477"/>
                </a:lnTo>
                <a:lnTo>
                  <a:pt x="171" y="439"/>
                </a:lnTo>
                <a:lnTo>
                  <a:pt x="175" y="401"/>
                </a:lnTo>
                <a:lnTo>
                  <a:pt x="177" y="362"/>
                </a:lnTo>
                <a:lnTo>
                  <a:pt x="433" y="135"/>
                </a:lnTo>
                <a:lnTo>
                  <a:pt x="433" y="135"/>
                </a:lnTo>
                <a:lnTo>
                  <a:pt x="423" y="116"/>
                </a:lnTo>
                <a:lnTo>
                  <a:pt x="414" y="97"/>
                </a:lnTo>
                <a:lnTo>
                  <a:pt x="410" y="78"/>
                </a:lnTo>
                <a:lnTo>
                  <a:pt x="406" y="61"/>
                </a:lnTo>
                <a:lnTo>
                  <a:pt x="406" y="44"/>
                </a:lnTo>
                <a:lnTo>
                  <a:pt x="408" y="28"/>
                </a:lnTo>
                <a:lnTo>
                  <a:pt x="414" y="15"/>
                </a:lnTo>
                <a:lnTo>
                  <a:pt x="420" y="2"/>
                </a:lnTo>
                <a:lnTo>
                  <a:pt x="420" y="2"/>
                </a:lnTo>
                <a:lnTo>
                  <a:pt x="425" y="0"/>
                </a:lnTo>
                <a:lnTo>
                  <a:pt x="746" y="273"/>
                </a:lnTo>
                <a:lnTo>
                  <a:pt x="746" y="273"/>
                </a:lnTo>
                <a:lnTo>
                  <a:pt x="744" y="278"/>
                </a:lnTo>
                <a:lnTo>
                  <a:pt x="744" y="278"/>
                </a:lnTo>
                <a:lnTo>
                  <a:pt x="733" y="286"/>
                </a:lnTo>
                <a:lnTo>
                  <a:pt x="721" y="294"/>
                </a:lnTo>
                <a:lnTo>
                  <a:pt x="706" y="299"/>
                </a:lnTo>
                <a:lnTo>
                  <a:pt x="689" y="301"/>
                </a:lnTo>
                <a:lnTo>
                  <a:pt x="670" y="301"/>
                </a:lnTo>
                <a:lnTo>
                  <a:pt x="651" y="299"/>
                </a:lnTo>
                <a:lnTo>
                  <a:pt x="633" y="294"/>
                </a:lnTo>
                <a:lnTo>
                  <a:pt x="612" y="286"/>
                </a:lnTo>
                <a:lnTo>
                  <a:pt x="427" y="576"/>
                </a:lnTo>
                <a:lnTo>
                  <a:pt x="427" y="576"/>
                </a:lnTo>
                <a:lnTo>
                  <a:pt x="389" y="584"/>
                </a:lnTo>
                <a:lnTo>
                  <a:pt x="353" y="595"/>
                </a:lnTo>
                <a:lnTo>
                  <a:pt x="315" y="607"/>
                </a:lnTo>
                <a:lnTo>
                  <a:pt x="280" y="624"/>
                </a:lnTo>
                <a:lnTo>
                  <a:pt x="244" y="643"/>
                </a:lnTo>
                <a:lnTo>
                  <a:pt x="210" y="664"/>
                </a:lnTo>
                <a:lnTo>
                  <a:pt x="175" y="689"/>
                </a:lnTo>
                <a:lnTo>
                  <a:pt x="141" y="719"/>
                </a:lnTo>
                <a:lnTo>
                  <a:pt x="141" y="719"/>
                </a:lnTo>
                <a:lnTo>
                  <a:pt x="145" y="735"/>
                </a:lnTo>
                <a:lnTo>
                  <a:pt x="143" y="754"/>
                </a:lnTo>
                <a:lnTo>
                  <a:pt x="139" y="771"/>
                </a:lnTo>
                <a:lnTo>
                  <a:pt x="129" y="788"/>
                </a:lnTo>
                <a:lnTo>
                  <a:pt x="129" y="788"/>
                </a:lnTo>
                <a:lnTo>
                  <a:pt x="118" y="796"/>
                </a:lnTo>
                <a:lnTo>
                  <a:pt x="110" y="803"/>
                </a:lnTo>
                <a:lnTo>
                  <a:pt x="97" y="809"/>
                </a:lnTo>
                <a:lnTo>
                  <a:pt x="87" y="811"/>
                </a:lnTo>
                <a:lnTo>
                  <a:pt x="74" y="813"/>
                </a:lnTo>
                <a:lnTo>
                  <a:pt x="61" y="811"/>
                </a:lnTo>
                <a:lnTo>
                  <a:pt x="51" y="809"/>
                </a:lnTo>
                <a:lnTo>
                  <a:pt x="38" y="805"/>
                </a:lnTo>
                <a:lnTo>
                  <a:pt x="99" y="731"/>
                </a:lnTo>
                <a:close/>
              </a:path>
            </a:pathLst>
          </a:custGeom>
          <a:solidFill>
            <a:schemeClr val="tx1">
              <a:lumMod val="75000"/>
              <a:lumOff val="25000"/>
            </a:schemeClr>
          </a:solidFill>
          <a:ln w="9525">
            <a:noFill/>
          </a:ln>
        </p:spPr>
        <p:txBody>
          <a:bodyPr/>
          <a:lstStyle/>
          <a:p>
            <a:endParaRPr lang="zh-CN" altLang="en-US">
              <a:latin typeface="仓耳羽辰体-谷力 W05" panose="02020400000000000000" pitchFamily="18" charset="-122"/>
              <a:ea typeface="仓耳羽辰体-谷力 W05" panose="02020400000000000000" pitchFamily="18" charset="-122"/>
            </a:endParaRPr>
          </a:p>
        </p:txBody>
      </p:sp>
      <p:sp>
        <p:nvSpPr>
          <p:cNvPr id="81" name="文本框 22">
            <a:extLst>
              <a:ext uri="{FF2B5EF4-FFF2-40B4-BE49-F238E27FC236}">
                <a16:creationId xmlns="" xmlns:a16="http://schemas.microsoft.com/office/drawing/2014/main" id="{CF93CCDB-D16B-4672-8240-F185B6E25A0C}"/>
              </a:ext>
            </a:extLst>
          </p:cNvPr>
          <p:cNvSpPr txBox="1"/>
          <p:nvPr/>
        </p:nvSpPr>
        <p:spPr>
          <a:xfrm flipH="1">
            <a:off x="585309" y="1331709"/>
            <a:ext cx="3458868" cy="1421928"/>
          </a:xfrm>
          <a:prstGeom prst="rect">
            <a:avLst/>
          </a:prstGeom>
          <a:noFill/>
          <a:ln w="9525">
            <a:noFill/>
            <a:miter/>
          </a:ln>
          <a:effectLst>
            <a:outerShdw sx="999" sy="999" algn="ctr" rotWithShape="0">
              <a:srgbClr val="000000"/>
            </a:outerShdw>
          </a:effectLst>
        </p:spPr>
        <p:txBody>
          <a:bodyPr wrap="square" anchor="t">
            <a:spAutoFit/>
          </a:bodyPr>
          <a:lstStyle/>
          <a:p>
            <a:pPr lvl="0">
              <a:lnSpc>
                <a:spcPct val="120000"/>
              </a:lnSpc>
            </a:pPr>
            <a:r>
              <a:rPr lang="vi-VN" sz="2400" dirty="0" smtClean="0">
                <a:latin typeface="Times New Roman" panose="02020603050405020304" pitchFamily="18" charset="0"/>
                <a:cs typeface="Times New Roman" panose="02020603050405020304" pitchFamily="18" charset="0"/>
              </a:rPr>
              <a:t>Chức </a:t>
            </a:r>
            <a:r>
              <a:rPr lang="en-US" sz="2400" dirty="0" err="1" smtClean="0">
                <a:latin typeface="Times New Roman" panose="02020603050405020304" pitchFamily="18" charset="0"/>
                <a:cs typeface="Times New Roman" panose="02020603050405020304" pitchFamily="18" charset="0"/>
              </a:rPr>
              <a:t>vụ</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endParaRPr lang="zh-CN" altLang="en-US" sz="2400" dirty="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宋体" panose="02010600030101010101" pitchFamily="2" charset="-122"/>
            </a:endParaRPr>
          </a:p>
        </p:txBody>
      </p:sp>
      <p:sp>
        <p:nvSpPr>
          <p:cNvPr id="82" name="文本框 81">
            <a:extLst>
              <a:ext uri="{FF2B5EF4-FFF2-40B4-BE49-F238E27FC236}">
                <a16:creationId xmlns="" xmlns:a16="http://schemas.microsoft.com/office/drawing/2014/main" id="{9211A03B-986B-4352-9605-6CB8CFD28E1E}"/>
              </a:ext>
            </a:extLst>
          </p:cNvPr>
          <p:cNvSpPr txBox="1"/>
          <p:nvPr/>
        </p:nvSpPr>
        <p:spPr>
          <a:xfrm flipH="1">
            <a:off x="1121621" y="790879"/>
            <a:ext cx="1708785" cy="461665"/>
          </a:xfrm>
          <a:prstGeom prst="rect">
            <a:avLst/>
          </a:prstGeom>
          <a:noFill/>
          <a:ln w="9525">
            <a:noFill/>
            <a:miter/>
          </a:ln>
          <a:effectLst>
            <a:outerShdw sx="999" sy="999" algn="ctr" rotWithShape="0">
              <a:srgbClr val="000000"/>
            </a:outerShdw>
          </a:effectLst>
        </p:spPr>
        <p:txBody>
          <a:bodyPr wrap="square" anchor="t">
            <a:spAutoFit/>
          </a:bodyPr>
          <a:lstStyle/>
          <a:p>
            <a:pPr lvl="0" algn="l"/>
            <a:r>
              <a:rPr lang="vi-VN" altLang="zh-CN" sz="2400" b="1" dirty="0" smtClean="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rPr>
              <a:t>Cai</a:t>
            </a:r>
            <a:endParaRPr lang="zh-CN" altLang="en-US" sz="2400" b="1" dirty="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endParaRPr>
          </a:p>
        </p:txBody>
      </p:sp>
      <p:sp>
        <p:nvSpPr>
          <p:cNvPr id="83" name="文本框 22">
            <a:extLst>
              <a:ext uri="{FF2B5EF4-FFF2-40B4-BE49-F238E27FC236}">
                <a16:creationId xmlns="" xmlns:a16="http://schemas.microsoft.com/office/drawing/2014/main" id="{AB2D0F74-01B2-47E7-8132-0FCDBDB60B3D}"/>
              </a:ext>
            </a:extLst>
          </p:cNvPr>
          <p:cNvSpPr txBox="1"/>
          <p:nvPr/>
        </p:nvSpPr>
        <p:spPr>
          <a:xfrm flipH="1">
            <a:off x="1417354" y="3591940"/>
            <a:ext cx="2110112" cy="757130"/>
          </a:xfrm>
          <a:prstGeom prst="rect">
            <a:avLst/>
          </a:prstGeom>
          <a:noFill/>
          <a:ln w="9525">
            <a:noFill/>
            <a:miter/>
          </a:ln>
          <a:effectLst>
            <a:outerShdw sx="999" sy="999" algn="ctr" rotWithShape="0">
              <a:srgbClr val="000000"/>
            </a:outerShdw>
          </a:effectLst>
        </p:spPr>
        <p:txBody>
          <a:bodyPr wrap="square" anchor="t">
            <a:spAutoFit/>
          </a:bodyPr>
          <a:lstStyle/>
          <a:p>
            <a:pPr lvl="0">
              <a:lnSpc>
                <a:spcPct val="120000"/>
              </a:lnSpc>
            </a:pPr>
            <a:r>
              <a:rPr lang="en-US" sz="1400"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Nam </a:t>
            </a:r>
            <a:r>
              <a:rPr lang="en-US" dirty="0" err="1" smtClean="0">
                <a:latin typeface="Times New Roman" panose="02020603050405020304" pitchFamily="18" charset="0"/>
                <a:cs typeface="Times New Roman" panose="02020603050405020304" pitchFamily="18" charset="0"/>
              </a:rPr>
              <a:t>Bộ</a:t>
            </a:r>
            <a:r>
              <a:rPr lang="en-US" dirty="0" smtClean="0">
                <a:latin typeface="Times New Roman" panose="02020603050405020304" pitchFamily="18" charset="0"/>
                <a:cs typeface="Times New Roman" panose="02020603050405020304" pitchFamily="18" charset="0"/>
              </a:rPr>
              <a:t>)</a:t>
            </a:r>
            <a:endParaRPr lang="vi-VN" dirty="0" smtClean="0">
              <a:latin typeface="Times New Roman" panose="02020603050405020304" pitchFamily="18" charset="0"/>
              <a:cs typeface="Times New Roman" panose="02020603050405020304" pitchFamily="18" charset="0"/>
            </a:endParaRPr>
          </a:p>
          <a:p>
            <a:pPr lvl="0">
              <a:lnSpc>
                <a:spcPct val="120000"/>
              </a:lnSpc>
            </a:pP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thấy</a:t>
            </a:r>
            <a:endParaRPr lang="zh-CN" altLang="en-US" sz="1400" dirty="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宋体" panose="02010600030101010101" pitchFamily="2" charset="-122"/>
            </a:endParaRPr>
          </a:p>
        </p:txBody>
      </p:sp>
      <p:sp>
        <p:nvSpPr>
          <p:cNvPr id="84" name="文本框 22">
            <a:extLst>
              <a:ext uri="{FF2B5EF4-FFF2-40B4-BE49-F238E27FC236}">
                <a16:creationId xmlns="" xmlns:a16="http://schemas.microsoft.com/office/drawing/2014/main" id="{49D512A5-E49D-4A5A-8D8B-592191512AC6}"/>
              </a:ext>
            </a:extLst>
          </p:cNvPr>
          <p:cNvSpPr txBox="1"/>
          <p:nvPr/>
        </p:nvSpPr>
        <p:spPr>
          <a:xfrm flipH="1">
            <a:off x="6374148" y="1251828"/>
            <a:ext cx="3031108" cy="1200329"/>
          </a:xfrm>
          <a:prstGeom prst="rect">
            <a:avLst/>
          </a:prstGeom>
          <a:noFill/>
          <a:ln w="9525">
            <a:noFill/>
            <a:miter/>
          </a:ln>
          <a:effectLst>
            <a:outerShdw sx="999" sy="999" algn="ctr" rotWithShape="0">
              <a:srgbClr val="000000"/>
            </a:outerShdw>
          </a:effectLst>
        </p:spPr>
        <p:txBody>
          <a:bodyPr wrap="square" anchor="t">
            <a:spAutoFit/>
          </a:bodyPr>
          <a:lstStyle/>
          <a:p>
            <a:pPr algn="just"/>
            <a:r>
              <a:rPr lang="en-GB" sz="2400" dirty="0">
                <a:latin typeface="Times New Roman" panose="02020603050405020304" pitchFamily="18" charset="0"/>
                <a:cs typeface="Times New Roman" panose="02020603050405020304" pitchFamily="18" charset="0"/>
              </a:rPr>
              <a:t>(</a:t>
            </a:r>
            <a:r>
              <a:rPr lang="en-GB" sz="2400" dirty="0" err="1">
                <a:latin typeface="Times New Roman" panose="02020603050405020304" pitchFamily="18" charset="0"/>
                <a:cs typeface="Times New Roman" panose="02020603050405020304" pitchFamily="18" charset="0"/>
              </a:rPr>
              <a:t>lúa</a:t>
            </a:r>
            <a:r>
              <a:rPr lang="en-GB" sz="2400" dirty="0">
                <a:latin typeface="Times New Roman" panose="02020603050405020304" pitchFamily="18" charset="0"/>
                <a:cs typeface="Times New Roman" panose="02020603050405020304" pitchFamily="18" charset="0"/>
              </a:rPr>
              <a:t>): </a:t>
            </a:r>
            <a:r>
              <a:rPr lang="vi-VN" sz="2400" dirty="0">
                <a:solidFill>
                  <a:srgbClr val="000000"/>
                </a:solidFill>
                <a:latin typeface="Times New Roman" pitchFamily="18" charset="0"/>
                <a:cs typeface="Times New Roman" pitchFamily="18" charset="0"/>
              </a:rPr>
              <a:t>là đơn vị đo (1 giạ lúa ước tính bằng </a:t>
            </a:r>
            <a:r>
              <a:rPr lang="vi-VN" sz="2400" dirty="0" smtClean="0">
                <a:solidFill>
                  <a:srgbClr val="000000"/>
                </a:solidFill>
                <a:latin typeface="Times New Roman" pitchFamily="18" charset="0"/>
                <a:cs typeface="Times New Roman" pitchFamily="18" charset="0"/>
              </a:rPr>
              <a:t>20kg </a:t>
            </a:r>
            <a:r>
              <a:rPr lang="vi-VN" sz="2400" dirty="0">
                <a:solidFill>
                  <a:srgbClr val="000000"/>
                </a:solidFill>
                <a:latin typeface="Times New Roman" pitchFamily="18" charset="0"/>
                <a:cs typeface="Times New Roman" pitchFamily="18" charset="0"/>
              </a:rPr>
              <a:t>đến 22 kg)</a:t>
            </a:r>
          </a:p>
        </p:txBody>
      </p:sp>
      <p:sp>
        <p:nvSpPr>
          <p:cNvPr id="85" name="文本框 22">
            <a:extLst>
              <a:ext uri="{FF2B5EF4-FFF2-40B4-BE49-F238E27FC236}">
                <a16:creationId xmlns="" xmlns:a16="http://schemas.microsoft.com/office/drawing/2014/main" id="{0B89682C-656B-4111-8EEE-F8988CF445BC}"/>
              </a:ext>
            </a:extLst>
          </p:cNvPr>
          <p:cNvSpPr txBox="1"/>
          <p:nvPr/>
        </p:nvSpPr>
        <p:spPr>
          <a:xfrm flipH="1">
            <a:off x="6806406" y="3483765"/>
            <a:ext cx="1833126" cy="646331"/>
          </a:xfrm>
          <a:prstGeom prst="rect">
            <a:avLst/>
          </a:prstGeom>
          <a:noFill/>
          <a:ln w="9525">
            <a:noFill/>
            <a:miter/>
          </a:ln>
          <a:effectLst>
            <a:outerShdw sx="999" sy="999" algn="ctr" rotWithShape="0">
              <a:srgbClr val="000000"/>
            </a:outerShdw>
          </a:effectLst>
        </p:spPr>
        <p:txBody>
          <a:bodyPr wrap="square" anchor="t">
            <a:spAutoFit/>
          </a:bodyPr>
          <a:lstStyle/>
          <a:p>
            <a:r>
              <a:rPr lang="en-US" sz="1400"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gắng</a:t>
            </a:r>
            <a:endParaRPr lang="zh-CN" altLang="en-US" dirty="0"/>
          </a:p>
        </p:txBody>
      </p:sp>
      <p:sp>
        <p:nvSpPr>
          <p:cNvPr id="86" name="文本框 22">
            <a:extLst>
              <a:ext uri="{FF2B5EF4-FFF2-40B4-BE49-F238E27FC236}">
                <a16:creationId xmlns="" xmlns:a16="http://schemas.microsoft.com/office/drawing/2014/main" id="{8565E4B3-0BD6-4364-881D-631191DA013C}"/>
              </a:ext>
            </a:extLst>
          </p:cNvPr>
          <p:cNvSpPr txBox="1"/>
          <p:nvPr/>
        </p:nvSpPr>
        <p:spPr>
          <a:xfrm flipH="1">
            <a:off x="2869727" y="5414896"/>
            <a:ext cx="1856343" cy="350865"/>
          </a:xfrm>
          <a:prstGeom prst="rect">
            <a:avLst/>
          </a:prstGeom>
          <a:noFill/>
          <a:ln w="9525">
            <a:noFill/>
            <a:miter/>
          </a:ln>
          <a:effectLst>
            <a:outerShdw sx="999" sy="999" algn="ctr" rotWithShape="0">
              <a:srgbClr val="000000"/>
            </a:outerShdw>
          </a:effectLst>
        </p:spPr>
        <p:txBody>
          <a:bodyPr wrap="square" anchor="t">
            <a:spAutoFit/>
          </a:bodyPr>
          <a:lstStyle/>
          <a:p>
            <a:pPr lvl="0" algn="l">
              <a:lnSpc>
                <a:spcPct val="120000"/>
              </a:lnSpc>
            </a:pPr>
            <a:endParaRPr lang="zh-CN" altLang="en-US" sz="1400" dirty="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宋体" panose="02010600030101010101" pitchFamily="2" charset="-122"/>
            </a:endParaRPr>
          </a:p>
        </p:txBody>
      </p:sp>
      <p:grpSp>
        <p:nvGrpSpPr>
          <p:cNvPr id="87" name="组合 86">
            <a:extLst>
              <a:ext uri="{FF2B5EF4-FFF2-40B4-BE49-F238E27FC236}">
                <a16:creationId xmlns="" xmlns:a16="http://schemas.microsoft.com/office/drawing/2014/main" id="{EE2C7E90-76C6-4E9D-B37D-B02ADC762FE4}"/>
              </a:ext>
            </a:extLst>
          </p:cNvPr>
          <p:cNvGrpSpPr/>
          <p:nvPr/>
        </p:nvGrpSpPr>
        <p:grpSpPr>
          <a:xfrm rot="5400000">
            <a:off x="2872543" y="5207586"/>
            <a:ext cx="663732" cy="1448877"/>
            <a:chOff x="3493" y="5759"/>
            <a:chExt cx="838" cy="1416"/>
          </a:xfrm>
        </p:grpSpPr>
        <p:sp>
          <p:nvSpPr>
            <p:cNvPr id="88" name="任意多边形 38">
              <a:extLst>
                <a:ext uri="{FF2B5EF4-FFF2-40B4-BE49-F238E27FC236}">
                  <a16:creationId xmlns="" xmlns:a16="http://schemas.microsoft.com/office/drawing/2014/main" id="{23099FD4-8B70-43CB-91D3-8035853172CD}"/>
                </a:ext>
              </a:extLst>
            </p:cNvPr>
            <p:cNvSpPr/>
            <p:nvPr/>
          </p:nvSpPr>
          <p:spPr>
            <a:xfrm>
              <a:off x="3493" y="5759"/>
              <a:ext cx="753" cy="1292"/>
            </a:xfrm>
            <a:custGeom>
              <a:avLst/>
              <a:gdLst>
                <a:gd name="connsiteX0" fmla="*/ 0 w 753"/>
                <a:gd name="connsiteY0" fmla="*/ 0 h 3220"/>
                <a:gd name="connsiteX1" fmla="*/ 0 w 753"/>
                <a:gd name="connsiteY1" fmla="*/ 2175 h 3220"/>
                <a:gd name="connsiteX2" fmla="*/ 753 w 753"/>
                <a:gd name="connsiteY2" fmla="*/ 3220 h 3220"/>
              </a:gdLst>
              <a:ahLst/>
              <a:cxnLst>
                <a:cxn ang="0">
                  <a:pos x="connsiteX0" y="connsiteY0"/>
                </a:cxn>
                <a:cxn ang="0">
                  <a:pos x="connsiteX1" y="connsiteY1"/>
                </a:cxn>
                <a:cxn ang="0">
                  <a:pos x="connsiteX2" y="connsiteY2"/>
                </a:cxn>
              </a:cxnLst>
              <a:rect l="l" t="t" r="r" b="b"/>
              <a:pathLst>
                <a:path w="753" h="3220">
                  <a:moveTo>
                    <a:pt x="0" y="0"/>
                  </a:moveTo>
                  <a:lnTo>
                    <a:pt x="0" y="2175"/>
                  </a:lnTo>
                  <a:lnTo>
                    <a:pt x="753" y="322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89" name="椭圆 88">
              <a:extLst>
                <a:ext uri="{FF2B5EF4-FFF2-40B4-BE49-F238E27FC236}">
                  <a16:creationId xmlns="" xmlns:a16="http://schemas.microsoft.com/office/drawing/2014/main" id="{2B922A0B-399D-4FE0-A66D-DEE455B516AB}"/>
                </a:ext>
              </a:extLst>
            </p:cNvPr>
            <p:cNvSpPr/>
            <p:nvPr/>
          </p:nvSpPr>
          <p:spPr>
            <a:xfrm>
              <a:off x="4104" y="6948"/>
              <a:ext cx="227" cy="2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grpSp>
      <p:sp>
        <p:nvSpPr>
          <p:cNvPr id="90" name="文本框 89">
            <a:extLst>
              <a:ext uri="{FF2B5EF4-FFF2-40B4-BE49-F238E27FC236}">
                <a16:creationId xmlns="" xmlns:a16="http://schemas.microsoft.com/office/drawing/2014/main" id="{9D6B95A3-5D1A-4D82-BE9F-BEC962F905A6}"/>
              </a:ext>
            </a:extLst>
          </p:cNvPr>
          <p:cNvSpPr txBox="1"/>
          <p:nvPr/>
        </p:nvSpPr>
        <p:spPr>
          <a:xfrm flipH="1">
            <a:off x="1497767" y="3235702"/>
            <a:ext cx="1708785" cy="461665"/>
          </a:xfrm>
          <a:prstGeom prst="rect">
            <a:avLst/>
          </a:prstGeom>
          <a:noFill/>
          <a:ln w="9525">
            <a:noFill/>
            <a:miter/>
          </a:ln>
          <a:effectLst>
            <a:outerShdw sx="999" sy="999" algn="ctr" rotWithShape="0">
              <a:srgbClr val="000000"/>
            </a:outerShdw>
          </a:effectLst>
        </p:spPr>
        <p:txBody>
          <a:bodyPr wrap="square" anchor="t">
            <a:spAutoFit/>
          </a:bodyPr>
          <a:lstStyle/>
          <a:p>
            <a:pPr lvl="0"/>
            <a:r>
              <a:rPr lang="vi-VN" altLang="zh-CN" sz="2400" b="1" dirty="0" smtClean="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rPr>
              <a:t>Hổng thấy</a:t>
            </a:r>
            <a:endParaRPr lang="zh-CN" altLang="en-US" sz="2400" b="1" dirty="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endParaRPr>
          </a:p>
        </p:txBody>
      </p:sp>
      <p:sp>
        <p:nvSpPr>
          <p:cNvPr id="91" name="文本框 90">
            <a:extLst>
              <a:ext uri="{FF2B5EF4-FFF2-40B4-BE49-F238E27FC236}">
                <a16:creationId xmlns="" xmlns:a16="http://schemas.microsoft.com/office/drawing/2014/main" id="{A08D91E9-D8BF-4306-84BA-E9989E8DAFFE}"/>
              </a:ext>
            </a:extLst>
          </p:cNvPr>
          <p:cNvSpPr txBox="1"/>
          <p:nvPr/>
        </p:nvSpPr>
        <p:spPr>
          <a:xfrm flipH="1">
            <a:off x="5519758" y="835552"/>
            <a:ext cx="1708785" cy="46166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2400" b="1" dirty="0" smtClean="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rPr>
              <a:t>Giạ </a:t>
            </a:r>
            <a:endParaRPr lang="zh-CN" altLang="en-US" sz="2400" b="1" dirty="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endParaRPr>
          </a:p>
        </p:txBody>
      </p:sp>
      <p:sp>
        <p:nvSpPr>
          <p:cNvPr id="92" name="文本框 91">
            <a:extLst>
              <a:ext uri="{FF2B5EF4-FFF2-40B4-BE49-F238E27FC236}">
                <a16:creationId xmlns="" xmlns:a16="http://schemas.microsoft.com/office/drawing/2014/main" id="{39A2F6A4-EDC7-43AF-BBDE-81AA5D3A469D}"/>
              </a:ext>
            </a:extLst>
          </p:cNvPr>
          <p:cNvSpPr txBox="1"/>
          <p:nvPr/>
        </p:nvSpPr>
        <p:spPr>
          <a:xfrm flipH="1">
            <a:off x="5634086" y="2975934"/>
            <a:ext cx="1967738" cy="830997"/>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2400" b="1" dirty="0" smtClean="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rPr>
              <a:t>Ráng</a:t>
            </a:r>
          </a:p>
          <a:p>
            <a:pPr lvl="0" algn="r"/>
            <a:endParaRPr lang="zh-CN" altLang="en-US" sz="2400" b="1" dirty="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endParaRPr>
          </a:p>
        </p:txBody>
      </p:sp>
      <p:sp>
        <p:nvSpPr>
          <p:cNvPr id="93" name="文本框 92">
            <a:extLst>
              <a:ext uri="{FF2B5EF4-FFF2-40B4-BE49-F238E27FC236}">
                <a16:creationId xmlns="" xmlns:a16="http://schemas.microsoft.com/office/drawing/2014/main" id="{969810DB-F79A-4E6B-A0E2-05DF873D1C76}"/>
              </a:ext>
            </a:extLst>
          </p:cNvPr>
          <p:cNvSpPr txBox="1"/>
          <p:nvPr/>
        </p:nvSpPr>
        <p:spPr>
          <a:xfrm flipH="1">
            <a:off x="2872225" y="5221054"/>
            <a:ext cx="1708785" cy="46166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2400" b="1" dirty="0" smtClean="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rPr>
              <a:t>Thiệt</a:t>
            </a:r>
            <a:endParaRPr lang="zh-CN" altLang="en-US" sz="2400" b="1" dirty="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endParaRPr>
          </a:p>
        </p:txBody>
      </p:sp>
      <p:sp>
        <p:nvSpPr>
          <p:cNvPr id="94" name="矩形 93">
            <a:extLst>
              <a:ext uri="{FF2B5EF4-FFF2-40B4-BE49-F238E27FC236}">
                <a16:creationId xmlns="" xmlns:a16="http://schemas.microsoft.com/office/drawing/2014/main" id="{13B0E31E-30E9-44FC-9E3A-19901203824B}"/>
              </a:ext>
            </a:extLst>
          </p:cNvPr>
          <p:cNvSpPr/>
          <p:nvPr/>
        </p:nvSpPr>
        <p:spPr>
          <a:xfrm>
            <a:off x="0" y="242888"/>
            <a:ext cx="568822"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47" name="矩形 13">
            <a:extLst>
              <a:ext uri="{FF2B5EF4-FFF2-40B4-BE49-F238E27FC236}">
                <a16:creationId xmlns:a16="http://schemas.microsoft.com/office/drawing/2014/main" xmlns="" id="{1A529B68-53EB-4A3D-A203-18812447E318}"/>
              </a:ext>
            </a:extLst>
          </p:cNvPr>
          <p:cNvSpPr/>
          <p:nvPr/>
        </p:nvSpPr>
        <p:spPr>
          <a:xfrm>
            <a:off x="4226466" y="2444387"/>
            <a:ext cx="1467327" cy="1569660"/>
          </a:xfrm>
          <a:prstGeom prst="rect">
            <a:avLst/>
          </a:prstGeom>
        </p:spPr>
        <p:txBody>
          <a:bodyPr wrap="square">
            <a:spAutoFit/>
          </a:bodyPr>
          <a:lstStyle/>
          <a:p>
            <a:pPr algn="ctr"/>
            <a:r>
              <a:rPr lang="en-US" altLang="zh-CN" sz="2400" b="1" dirty="0">
                <a:solidFill>
                  <a:srgbClr val="C00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TỪ KHÓ VÀ GIẢI NGHĨA TỪ</a:t>
            </a:r>
            <a:endParaRPr lang="zh-CN" altLang="en-US" sz="2400" b="1" dirty="0">
              <a:solidFill>
                <a:srgbClr val="C00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sp>
        <p:nvSpPr>
          <p:cNvPr id="2" name="Rectangle 1"/>
          <p:cNvSpPr/>
          <p:nvPr/>
        </p:nvSpPr>
        <p:spPr>
          <a:xfrm>
            <a:off x="2907332" y="5562690"/>
            <a:ext cx="2138727" cy="400110"/>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endParaRPr lang="en-US" dirty="0">
              <a:latin typeface="Times New Roman" panose="02020603050405020304" pitchFamily="18" charset="0"/>
              <a:cs typeface="Times New Roman" panose="02020603050405020304" pitchFamily="18" charset="0"/>
            </a:endParaRPr>
          </a:p>
        </p:txBody>
      </p:sp>
      <p:sp>
        <p:nvSpPr>
          <p:cNvPr id="49" name="文本框 92">
            <a:extLst>
              <a:ext uri="{FF2B5EF4-FFF2-40B4-BE49-F238E27FC236}">
                <a16:creationId xmlns="" xmlns:a16="http://schemas.microsoft.com/office/drawing/2014/main" id="{969810DB-F79A-4E6B-A0E2-05DF873D1C76}"/>
              </a:ext>
            </a:extLst>
          </p:cNvPr>
          <p:cNvSpPr txBox="1"/>
          <p:nvPr/>
        </p:nvSpPr>
        <p:spPr>
          <a:xfrm flipH="1">
            <a:off x="5457609" y="5071730"/>
            <a:ext cx="1708785" cy="46166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2400" b="1" dirty="0" smtClean="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rPr>
              <a:t>Quẹo vô</a:t>
            </a:r>
            <a:endParaRPr lang="zh-CN" altLang="en-US" sz="2400" b="1" dirty="0">
              <a:solidFill>
                <a:schemeClr val="tx1">
                  <a:lumMod val="85000"/>
                  <a:lumOff val="15000"/>
                </a:schemeClr>
              </a:solidFill>
              <a:latin typeface="仓耳羽辰体-谷力 W05" panose="02020400000000000000" pitchFamily="18" charset="-122"/>
              <a:ea typeface="仓耳羽辰体-谷力 W05" panose="02020400000000000000" pitchFamily="18" charset="-122"/>
              <a:sym typeface="Arial" panose="020B0604020202020204" pitchFamily="34" charset="0"/>
            </a:endParaRPr>
          </a:p>
        </p:txBody>
      </p:sp>
      <p:sp>
        <p:nvSpPr>
          <p:cNvPr id="50" name="Rectangle 49"/>
          <p:cNvSpPr/>
          <p:nvPr/>
        </p:nvSpPr>
        <p:spPr>
          <a:xfrm>
            <a:off x="4810321" y="5548410"/>
            <a:ext cx="2610010" cy="400110"/>
          </a:xfrm>
          <a:prstGeom prst="rect">
            <a:avLst/>
          </a:prstGeom>
        </p:spPr>
        <p:txBody>
          <a:bodyPr wrap="none">
            <a:spAutoFit/>
          </a:bodyPr>
          <a:lstStyle/>
          <a:p>
            <a:r>
              <a:rPr lang="en-US"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Bộ</a:t>
            </a:r>
            <a:r>
              <a:rPr lang="en-US" sz="2000" dirty="0" smtClean="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rẽ vào</a:t>
            </a:r>
            <a:endParaRPr lang="en-US" sz="2000" dirty="0">
              <a:latin typeface="Times New Roman" panose="02020603050405020304" pitchFamily="18" charset="0"/>
              <a:cs typeface="Times New Roman" panose="02020603050405020304" pitchFamily="18" charset="0"/>
            </a:endParaRPr>
          </a:p>
        </p:txBody>
      </p:sp>
      <p:grpSp>
        <p:nvGrpSpPr>
          <p:cNvPr id="96" name="组合 86">
            <a:extLst>
              <a:ext uri="{FF2B5EF4-FFF2-40B4-BE49-F238E27FC236}">
                <a16:creationId xmlns="" xmlns:a16="http://schemas.microsoft.com/office/drawing/2014/main" id="{EE2C7E90-76C6-4E9D-B37D-B02ADC762FE4}"/>
              </a:ext>
            </a:extLst>
          </p:cNvPr>
          <p:cNvGrpSpPr/>
          <p:nvPr/>
        </p:nvGrpSpPr>
        <p:grpSpPr>
          <a:xfrm rot="5400000" flipV="1">
            <a:off x="6039128" y="4934340"/>
            <a:ext cx="596410" cy="1794520"/>
            <a:chOff x="3493" y="5759"/>
            <a:chExt cx="838" cy="1416"/>
          </a:xfrm>
        </p:grpSpPr>
        <p:sp>
          <p:nvSpPr>
            <p:cNvPr id="97" name="任意多边形 38">
              <a:extLst>
                <a:ext uri="{FF2B5EF4-FFF2-40B4-BE49-F238E27FC236}">
                  <a16:creationId xmlns="" xmlns:a16="http://schemas.microsoft.com/office/drawing/2014/main" id="{23099FD4-8B70-43CB-91D3-8035853172CD}"/>
                </a:ext>
              </a:extLst>
            </p:cNvPr>
            <p:cNvSpPr/>
            <p:nvPr/>
          </p:nvSpPr>
          <p:spPr>
            <a:xfrm>
              <a:off x="3493" y="5759"/>
              <a:ext cx="753" cy="1292"/>
            </a:xfrm>
            <a:custGeom>
              <a:avLst/>
              <a:gdLst>
                <a:gd name="connsiteX0" fmla="*/ 0 w 753"/>
                <a:gd name="connsiteY0" fmla="*/ 0 h 3220"/>
                <a:gd name="connsiteX1" fmla="*/ 0 w 753"/>
                <a:gd name="connsiteY1" fmla="*/ 2175 h 3220"/>
                <a:gd name="connsiteX2" fmla="*/ 753 w 753"/>
                <a:gd name="connsiteY2" fmla="*/ 3220 h 3220"/>
              </a:gdLst>
              <a:ahLst/>
              <a:cxnLst>
                <a:cxn ang="0">
                  <a:pos x="connsiteX0" y="connsiteY0"/>
                </a:cxn>
                <a:cxn ang="0">
                  <a:pos x="connsiteX1" y="connsiteY1"/>
                </a:cxn>
                <a:cxn ang="0">
                  <a:pos x="connsiteX2" y="connsiteY2"/>
                </a:cxn>
              </a:cxnLst>
              <a:rect l="l" t="t" r="r" b="b"/>
              <a:pathLst>
                <a:path w="753" h="3220">
                  <a:moveTo>
                    <a:pt x="0" y="0"/>
                  </a:moveTo>
                  <a:lnTo>
                    <a:pt x="0" y="2175"/>
                  </a:lnTo>
                  <a:lnTo>
                    <a:pt x="753" y="322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sp>
          <p:nvSpPr>
            <p:cNvPr id="98" name="椭圆 88">
              <a:extLst>
                <a:ext uri="{FF2B5EF4-FFF2-40B4-BE49-F238E27FC236}">
                  <a16:creationId xmlns="" xmlns:a16="http://schemas.microsoft.com/office/drawing/2014/main" id="{2B922A0B-399D-4FE0-A66D-DEE455B516AB}"/>
                </a:ext>
              </a:extLst>
            </p:cNvPr>
            <p:cNvSpPr/>
            <p:nvPr/>
          </p:nvSpPr>
          <p:spPr>
            <a:xfrm>
              <a:off x="4104" y="6948"/>
              <a:ext cx="227" cy="2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仓耳羽辰体-谷力 W05" panose="02020400000000000000" pitchFamily="18" charset="-122"/>
                <a:ea typeface="仓耳羽辰体-谷力 W05" panose="02020400000000000000" pitchFamily="18" charset="-122"/>
              </a:endParaRPr>
            </a:p>
          </p:txBody>
        </p:sp>
      </p:grpSp>
    </p:spTree>
    <p:custDataLst>
      <p:tags r:id="rId1"/>
    </p:custDataLst>
    <p:extLst>
      <p:ext uri="{BB962C8B-B14F-4D97-AF65-F5344CB8AC3E}">
        <p14:creationId xmlns:p14="http://schemas.microsoft.com/office/powerpoint/2010/main" val="3126883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29D7753-73C2-46B3-BEA8-873474623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524001" y="-1524002"/>
            <a:ext cx="6858001" cy="9906001"/>
          </a:xfrm>
          <a:prstGeom prst="rect">
            <a:avLst/>
          </a:prstGeom>
        </p:spPr>
      </p:pic>
      <p:pic>
        <p:nvPicPr>
          <p:cNvPr id="6" name="图片 5">
            <a:extLst>
              <a:ext uri="{FF2B5EF4-FFF2-40B4-BE49-F238E27FC236}">
                <a16:creationId xmlns="" xmlns:a16="http://schemas.microsoft.com/office/drawing/2014/main" id="{75386B91-93C7-4B5E-B70E-3FDC07B65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62" y="-663482"/>
            <a:ext cx="6603739" cy="6161855"/>
          </a:xfrm>
          <a:prstGeom prst="rect">
            <a:avLst/>
          </a:prstGeom>
        </p:spPr>
      </p:pic>
      <p:sp>
        <p:nvSpPr>
          <p:cNvPr id="15" name="文本框 14"/>
          <p:cNvSpPr txBox="1"/>
          <p:nvPr/>
        </p:nvSpPr>
        <p:spPr>
          <a:xfrm>
            <a:off x="1486442" y="2589628"/>
            <a:ext cx="3771359" cy="17543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vi-VN" altLang="zh-CN" sz="5400" b="1" dirty="0" smtClean="0">
                <a:ln>
                  <a:solidFill>
                    <a:prstClr val="white"/>
                  </a:solidFill>
                </a:ln>
                <a:solidFill>
                  <a:prstClr val="black"/>
                </a:solidFill>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Tìm hiểu bài </a:t>
            </a:r>
            <a:endParaRPr lang="zh-CN" altLang="en-US" sz="5400" b="1" dirty="0">
              <a:ln>
                <a:solidFill>
                  <a:prstClr val="white"/>
                </a:solidFill>
              </a:ln>
              <a:solidFill>
                <a:prstClr val="black"/>
              </a:solidFill>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sp>
        <p:nvSpPr>
          <p:cNvPr id="16" name="文本框 15"/>
          <p:cNvSpPr txBox="1"/>
          <p:nvPr/>
        </p:nvSpPr>
        <p:spPr>
          <a:xfrm>
            <a:off x="1718515" y="1305424"/>
            <a:ext cx="2999780"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prstClr val="black"/>
                </a:solidFill>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02</a:t>
            </a:r>
            <a:endPar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sp>
        <p:nvSpPr>
          <p:cNvPr id="2" name="矩形 1"/>
          <p:cNvSpPr/>
          <p:nvPr/>
        </p:nvSpPr>
        <p:spPr>
          <a:xfrm>
            <a:off x="2941089" y="2201503"/>
            <a:ext cx="554633"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pic>
        <p:nvPicPr>
          <p:cNvPr id="10" name="图片 9">
            <a:extLst>
              <a:ext uri="{FF2B5EF4-FFF2-40B4-BE49-F238E27FC236}">
                <a16:creationId xmlns=""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954870" y="917715"/>
            <a:ext cx="1996261" cy="9906002"/>
          </a:xfrm>
          <a:prstGeom prst="rect">
            <a:avLst/>
          </a:prstGeom>
        </p:spPr>
      </p:pic>
      <p:pic>
        <p:nvPicPr>
          <p:cNvPr id="8" name="图片 7">
            <a:extLst>
              <a:ext uri="{FF2B5EF4-FFF2-40B4-BE49-F238E27FC236}">
                <a16:creationId xmlns="" xmlns:a16="http://schemas.microsoft.com/office/drawing/2014/main" id="{4C79CB8D-7814-4C46-881C-AB72EA9F2D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1447" y="1831998"/>
            <a:ext cx="3185697" cy="5689483"/>
          </a:xfrm>
          <a:prstGeom prst="rect">
            <a:avLst/>
          </a:prstGeom>
        </p:spPr>
      </p:pic>
    </p:spTree>
    <p:custDataLst>
      <p:tags r:id="rId1"/>
    </p:custDataLst>
    <p:extLst>
      <p:ext uri="{BB962C8B-B14F-4D97-AF65-F5344CB8AC3E}">
        <p14:creationId xmlns:p14="http://schemas.microsoft.com/office/powerpoint/2010/main" val="1288798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tile tx="-381000" ty="552450" sx="100000" sy="100000" flip="none" algn="bl"/>
        </a:blipFill>
        <a:effectLst/>
      </p:bgPr>
    </p:bg>
    <p:spTree>
      <p:nvGrpSpPr>
        <p:cNvPr id="1" name=""/>
        <p:cNvGrpSpPr/>
        <p:nvPr/>
      </p:nvGrpSpPr>
      <p:grpSpPr>
        <a:xfrm>
          <a:off x="0" y="0"/>
          <a:ext cx="0" cy="0"/>
          <a:chOff x="0" y="0"/>
          <a:chExt cx="0" cy="0"/>
        </a:xfrm>
      </p:grpSpPr>
      <p:sp>
        <p:nvSpPr>
          <p:cNvPr id="30" name="矩形 29">
            <a:extLst>
              <a:ext uri="{FF2B5EF4-FFF2-40B4-BE49-F238E27FC236}">
                <a16:creationId xmlns="" xmlns:a16="http://schemas.microsoft.com/office/drawing/2014/main" id="{B0545170-F96E-4C46-AC01-B1F613833DA6}"/>
              </a:ext>
            </a:extLst>
          </p:cNvPr>
          <p:cNvSpPr/>
          <p:nvPr/>
        </p:nvSpPr>
        <p:spPr>
          <a:xfrm>
            <a:off x="0" y="242888"/>
            <a:ext cx="568822"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25" name="矩形 24">
            <a:extLst>
              <a:ext uri="{FF2B5EF4-FFF2-40B4-BE49-F238E27FC236}">
                <a16:creationId xmlns="" xmlns:a16="http://schemas.microsoft.com/office/drawing/2014/main" id="{3CCB4DD5-A0A9-46C6-B697-EF1F2B2D8DD8}"/>
              </a:ext>
            </a:extLst>
          </p:cNvPr>
          <p:cNvSpPr/>
          <p:nvPr/>
        </p:nvSpPr>
        <p:spPr>
          <a:xfrm>
            <a:off x="568822" y="212037"/>
            <a:ext cx="8932567" cy="1591007"/>
          </a:xfrm>
          <a:prstGeom prst="rect">
            <a:avLst/>
          </a:prstGeom>
          <a:solidFill>
            <a:srgbClr val="FFC3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grpSp>
        <p:nvGrpSpPr>
          <p:cNvPr id="29" name="组合 28">
            <a:extLst>
              <a:ext uri="{FF2B5EF4-FFF2-40B4-BE49-F238E27FC236}">
                <a16:creationId xmlns="" xmlns:a16="http://schemas.microsoft.com/office/drawing/2014/main" id="{24E7DCCD-5113-448C-89AC-4B7D5DFE9A82}"/>
              </a:ext>
            </a:extLst>
          </p:cNvPr>
          <p:cNvGrpSpPr/>
          <p:nvPr/>
        </p:nvGrpSpPr>
        <p:grpSpPr>
          <a:xfrm>
            <a:off x="284411" y="3288915"/>
            <a:ext cx="493927" cy="608068"/>
            <a:chOff x="1383944" y="4373356"/>
            <a:chExt cx="507111" cy="507243"/>
          </a:xfrm>
        </p:grpSpPr>
        <p:sp>
          <p:nvSpPr>
            <p:cNvPr id="32" name="Shape 970">
              <a:extLst>
                <a:ext uri="{FF2B5EF4-FFF2-40B4-BE49-F238E27FC236}">
                  <a16:creationId xmlns="" xmlns:a16="http://schemas.microsoft.com/office/drawing/2014/main" id="{6A6DDADE-DEDC-4BDE-9B1F-5C7E32C83611}"/>
                </a:ext>
              </a:extLst>
            </p:cNvPr>
            <p:cNvSpPr/>
            <p:nvPr/>
          </p:nvSpPr>
          <p:spPr>
            <a:xfrm>
              <a:off x="1383944" y="4373356"/>
              <a:ext cx="507111" cy="5072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A74A"/>
            </a:solidFill>
            <a:ln w="12700" cap="flat">
              <a:noFill/>
              <a:miter lim="400000"/>
            </a:ln>
            <a:effectLst/>
          </p:spPr>
          <p:txBody>
            <a:bodyPr wrap="square" lIns="50800" tIns="50800" rIns="50800" bIns="50800" numCol="1" anchor="ctr">
              <a:noAutofit/>
            </a:bodyPr>
            <a:lstStyle/>
            <a:p>
              <a:pPr marL="0" marR="0" lvl="0" indent="0" algn="l" defTabSz="228554" rtl="0" eaLnBrk="1" fontAlgn="auto" latinLnBrk="0" hangingPunct="1">
                <a:lnSpc>
                  <a:spcPct val="15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kumimoji="0" sz="2000" b="0" i="0" u="none" strike="noStrike" kern="1200" cap="none" spc="0" normalizeH="0" baseline="0" noProof="0">
                <a:ln>
                  <a:noFill/>
                </a:ln>
                <a:effectLst>
                  <a:outerShdw blurRad="38100" dist="12700" dir="5400000" rotWithShape="0">
                    <a:srgbClr val="000000">
                      <a:alpha val="50000"/>
                    </a:srgbClr>
                  </a:outerShdw>
                </a:effectLst>
                <a:uLnTx/>
                <a:uFillTx/>
                <a:latin typeface="仓耳羽辰体-谷力 W05" panose="02020400000000000000" pitchFamily="18" charset="-122"/>
                <a:ea typeface="仓耳羽辰体-谷力 W05" panose="02020400000000000000" pitchFamily="18" charset="-122"/>
                <a:sym typeface="Source Sans Pro Light"/>
              </a:endParaRPr>
            </a:p>
          </p:txBody>
        </p:sp>
        <p:sp>
          <p:nvSpPr>
            <p:cNvPr id="33" name="Shape 971">
              <a:extLst>
                <a:ext uri="{FF2B5EF4-FFF2-40B4-BE49-F238E27FC236}">
                  <a16:creationId xmlns="" xmlns:a16="http://schemas.microsoft.com/office/drawing/2014/main" id="{CA0700E5-283F-45B6-B4BA-B1A04D693BB1}"/>
                </a:ext>
              </a:extLst>
            </p:cNvPr>
            <p:cNvSpPr/>
            <p:nvPr/>
          </p:nvSpPr>
          <p:spPr>
            <a:xfrm>
              <a:off x="1526502" y="4515962"/>
              <a:ext cx="221995" cy="222030"/>
            </a:xfrm>
            <a:custGeom>
              <a:avLst/>
              <a:gdLst/>
              <a:ahLst/>
              <a:cxnLst>
                <a:cxn ang="0">
                  <a:pos x="wd2" y="hd2"/>
                </a:cxn>
                <a:cxn ang="5400000">
                  <a:pos x="wd2" y="hd2"/>
                </a:cxn>
                <a:cxn ang="10800000">
                  <a:pos x="wd2" y="hd2"/>
                </a:cxn>
                <a:cxn ang="16200000">
                  <a:pos x="wd2" y="hd2"/>
                </a:cxn>
              </a:cxnLst>
              <a:rect l="0" t="0" r="r" b="b"/>
              <a:pathLst>
                <a:path w="21395" h="21473" extrusionOk="0">
                  <a:moveTo>
                    <a:pt x="2579" y="8408"/>
                  </a:moveTo>
                  <a:cubicBezTo>
                    <a:pt x="2579" y="5192"/>
                    <a:pt x="5174" y="2587"/>
                    <a:pt x="8377" y="2587"/>
                  </a:cubicBezTo>
                  <a:cubicBezTo>
                    <a:pt x="11581" y="2587"/>
                    <a:pt x="14435" y="5451"/>
                    <a:pt x="14435" y="8668"/>
                  </a:cubicBezTo>
                  <a:cubicBezTo>
                    <a:pt x="14435" y="11882"/>
                    <a:pt x="11838" y="14489"/>
                    <a:pt x="8636" y="14489"/>
                  </a:cubicBezTo>
                  <a:cubicBezTo>
                    <a:pt x="5432" y="14488"/>
                    <a:pt x="2579" y="11622"/>
                    <a:pt x="2579" y="8408"/>
                  </a:cubicBezTo>
                  <a:close/>
                  <a:moveTo>
                    <a:pt x="20915" y="18167"/>
                  </a:moveTo>
                  <a:lnTo>
                    <a:pt x="15797" y="13031"/>
                  </a:lnTo>
                  <a:cubicBezTo>
                    <a:pt x="16569" y="11760"/>
                    <a:pt x="17014" y="10265"/>
                    <a:pt x="17014" y="8668"/>
                  </a:cubicBezTo>
                  <a:cubicBezTo>
                    <a:pt x="17014" y="4023"/>
                    <a:pt x="13004" y="0"/>
                    <a:pt x="8377" y="0"/>
                  </a:cubicBezTo>
                  <a:cubicBezTo>
                    <a:pt x="3750" y="-1"/>
                    <a:pt x="0" y="3764"/>
                    <a:pt x="0" y="8408"/>
                  </a:cubicBezTo>
                  <a:cubicBezTo>
                    <a:pt x="0" y="13051"/>
                    <a:pt x="4010" y="17076"/>
                    <a:pt x="8636" y="17076"/>
                  </a:cubicBezTo>
                  <a:cubicBezTo>
                    <a:pt x="10175" y="17076"/>
                    <a:pt x="11615" y="16655"/>
                    <a:pt x="12854" y="15928"/>
                  </a:cubicBezTo>
                  <a:lnTo>
                    <a:pt x="17998" y="21095"/>
                  </a:lnTo>
                  <a:cubicBezTo>
                    <a:pt x="18502" y="21599"/>
                    <a:pt x="19318" y="21599"/>
                    <a:pt x="19821" y="21095"/>
                  </a:cubicBezTo>
                  <a:lnTo>
                    <a:pt x="21098" y="19813"/>
                  </a:lnTo>
                  <a:cubicBezTo>
                    <a:pt x="21600" y="19309"/>
                    <a:pt x="21417" y="18671"/>
                    <a:pt x="20915" y="18167"/>
                  </a:cubicBezTo>
                  <a:close/>
                </a:path>
              </a:pathLst>
            </a:custGeom>
            <a:solidFill>
              <a:srgbClr val="FFFFFF"/>
            </a:solidFill>
            <a:ln w="12700" cap="flat">
              <a:noFill/>
              <a:miter lim="400000"/>
            </a:ln>
            <a:effectLst/>
          </p:spPr>
          <p:txBody>
            <a:bodyPr wrap="square" lIns="43656" tIns="43656" rIns="43656" bIns="43656" numCol="1" anchor="ctr">
              <a:noAutofit/>
            </a:bodyPr>
            <a:lstStyle/>
            <a:p>
              <a:pPr marL="0" marR="0" lvl="0" indent="0" algn="l" defTabSz="228554" rtl="0" eaLnBrk="1" fontAlgn="auto" latinLnBrk="0" hangingPunct="1">
                <a:lnSpc>
                  <a:spcPct val="15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kumimoji="0" sz="2000" b="0" i="0" u="none" strike="noStrike" kern="1200" cap="none" spc="0" normalizeH="0" baseline="0" noProof="0">
                <a:ln>
                  <a:noFill/>
                </a:ln>
                <a:effectLst>
                  <a:outerShdw blurRad="38100" dist="12700" dir="5400000" rotWithShape="0">
                    <a:srgbClr val="000000">
                      <a:alpha val="50000"/>
                    </a:srgbClr>
                  </a:outerShdw>
                </a:effectLst>
                <a:uLnTx/>
                <a:uFillTx/>
                <a:latin typeface="仓耳羽辰体-谷力 W05" panose="02020400000000000000" pitchFamily="18" charset="-122"/>
                <a:ea typeface="仓耳羽辰体-谷力 W05" panose="02020400000000000000" pitchFamily="18" charset="-122"/>
                <a:sym typeface="Source Sans Pro Light"/>
              </a:endParaRPr>
            </a:p>
          </p:txBody>
        </p:sp>
      </p:grpSp>
      <p:grpSp>
        <p:nvGrpSpPr>
          <p:cNvPr id="34" name="组合 33">
            <a:extLst>
              <a:ext uri="{FF2B5EF4-FFF2-40B4-BE49-F238E27FC236}">
                <a16:creationId xmlns="" xmlns:a16="http://schemas.microsoft.com/office/drawing/2014/main" id="{F645868D-2A1D-432B-BD93-57ECBB3B1B8E}"/>
              </a:ext>
            </a:extLst>
          </p:cNvPr>
          <p:cNvGrpSpPr/>
          <p:nvPr/>
        </p:nvGrpSpPr>
        <p:grpSpPr>
          <a:xfrm>
            <a:off x="292135" y="2153545"/>
            <a:ext cx="493927" cy="608068"/>
            <a:chOff x="1383944" y="5742671"/>
            <a:chExt cx="507111" cy="507243"/>
          </a:xfrm>
        </p:grpSpPr>
        <p:sp>
          <p:nvSpPr>
            <p:cNvPr id="35" name="Shape 982">
              <a:extLst>
                <a:ext uri="{FF2B5EF4-FFF2-40B4-BE49-F238E27FC236}">
                  <a16:creationId xmlns="" xmlns:a16="http://schemas.microsoft.com/office/drawing/2014/main" id="{8144F8C5-0AF1-44BF-93E8-D9B2D4924AAC}"/>
                </a:ext>
              </a:extLst>
            </p:cNvPr>
            <p:cNvSpPr/>
            <p:nvPr/>
          </p:nvSpPr>
          <p:spPr>
            <a:xfrm>
              <a:off x="1383944" y="5742671"/>
              <a:ext cx="507111" cy="5072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38B"/>
            </a:solidFill>
            <a:ln w="12700" cap="flat">
              <a:noFill/>
              <a:miter lim="400000"/>
            </a:ln>
            <a:effectLst/>
          </p:spPr>
          <p:txBody>
            <a:bodyPr wrap="square" lIns="50800" tIns="50800" rIns="50800" bIns="50800" numCol="1" anchor="ctr">
              <a:noAutofit/>
            </a:bodyPr>
            <a:lstStyle/>
            <a:p>
              <a:pPr marL="0" marR="0" lvl="0" indent="0" algn="l" defTabSz="228554" rtl="0" eaLnBrk="1" fontAlgn="auto" latinLnBrk="0" hangingPunct="1">
                <a:lnSpc>
                  <a:spcPct val="15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kumimoji="0" sz="2000" b="0" i="0" u="none" strike="noStrike" kern="1200" cap="none" spc="0" normalizeH="0" baseline="0" noProof="0">
                <a:ln>
                  <a:noFill/>
                </a:ln>
                <a:effectLst>
                  <a:outerShdw blurRad="38100" dist="12700" dir="5400000" rotWithShape="0">
                    <a:srgbClr val="000000">
                      <a:alpha val="50000"/>
                    </a:srgbClr>
                  </a:outerShdw>
                </a:effectLst>
                <a:uLnTx/>
                <a:uFillTx/>
                <a:latin typeface="仓耳羽辰体-谷力 W05" panose="02020400000000000000" pitchFamily="18" charset="-122"/>
                <a:ea typeface="仓耳羽辰体-谷力 W05" panose="02020400000000000000" pitchFamily="18" charset="-122"/>
                <a:sym typeface="Source Sans Pro Light"/>
              </a:endParaRPr>
            </a:p>
          </p:txBody>
        </p:sp>
        <p:sp>
          <p:nvSpPr>
            <p:cNvPr id="36" name="Shape 983">
              <a:extLst>
                <a:ext uri="{FF2B5EF4-FFF2-40B4-BE49-F238E27FC236}">
                  <a16:creationId xmlns="" xmlns:a16="http://schemas.microsoft.com/office/drawing/2014/main" id="{0D72BD55-3781-4980-BFB2-96AD52431C42}"/>
                </a:ext>
              </a:extLst>
            </p:cNvPr>
            <p:cNvSpPr/>
            <p:nvPr/>
          </p:nvSpPr>
          <p:spPr>
            <a:xfrm>
              <a:off x="1539212" y="5893410"/>
              <a:ext cx="196574" cy="205765"/>
            </a:xfrm>
            <a:custGeom>
              <a:avLst/>
              <a:gdLst/>
              <a:ahLst/>
              <a:cxnLst>
                <a:cxn ang="0">
                  <a:pos x="wd2" y="hd2"/>
                </a:cxn>
                <a:cxn ang="5400000">
                  <a:pos x="wd2" y="hd2"/>
                </a:cxn>
                <a:cxn ang="10800000">
                  <a:pos x="wd2" y="hd2"/>
                </a:cxn>
                <a:cxn ang="16200000">
                  <a:pos x="wd2" y="hd2"/>
                </a:cxn>
              </a:cxnLst>
              <a:rect l="0" t="0" r="r" b="b"/>
              <a:pathLst>
                <a:path w="21441" h="21600" extrusionOk="0">
                  <a:moveTo>
                    <a:pt x="2206" y="3607"/>
                  </a:moveTo>
                  <a:lnTo>
                    <a:pt x="4487" y="1200"/>
                  </a:lnTo>
                  <a:lnTo>
                    <a:pt x="16953" y="1200"/>
                  </a:lnTo>
                  <a:lnTo>
                    <a:pt x="19234" y="3607"/>
                  </a:lnTo>
                  <a:cubicBezTo>
                    <a:pt x="19234" y="3607"/>
                    <a:pt x="2206" y="3607"/>
                    <a:pt x="2206" y="3607"/>
                  </a:cubicBezTo>
                  <a:close/>
                  <a:moveTo>
                    <a:pt x="10720" y="13168"/>
                  </a:moveTo>
                  <a:cubicBezTo>
                    <a:pt x="6671" y="13168"/>
                    <a:pt x="5805" y="7652"/>
                    <a:pt x="5625" y="6516"/>
                  </a:cubicBezTo>
                  <a:lnTo>
                    <a:pt x="7915" y="6516"/>
                  </a:lnTo>
                  <a:cubicBezTo>
                    <a:pt x="8259" y="8173"/>
                    <a:pt x="9042" y="11009"/>
                    <a:pt x="10720" y="11009"/>
                  </a:cubicBezTo>
                  <a:cubicBezTo>
                    <a:pt x="12398" y="11009"/>
                    <a:pt x="13182" y="8173"/>
                    <a:pt x="13525" y="6516"/>
                  </a:cubicBezTo>
                  <a:lnTo>
                    <a:pt x="15816" y="6516"/>
                  </a:lnTo>
                  <a:cubicBezTo>
                    <a:pt x="15635" y="7652"/>
                    <a:pt x="14769" y="13168"/>
                    <a:pt x="10720" y="13168"/>
                  </a:cubicBezTo>
                  <a:close/>
                  <a:moveTo>
                    <a:pt x="20843" y="2725"/>
                  </a:moveTo>
                  <a:cubicBezTo>
                    <a:pt x="20476" y="2418"/>
                    <a:pt x="18467" y="648"/>
                    <a:pt x="18092" y="336"/>
                  </a:cubicBezTo>
                  <a:cubicBezTo>
                    <a:pt x="17719" y="25"/>
                    <a:pt x="17150" y="0"/>
                    <a:pt x="16718" y="0"/>
                  </a:cubicBezTo>
                  <a:lnTo>
                    <a:pt x="4722" y="0"/>
                  </a:lnTo>
                  <a:cubicBezTo>
                    <a:pt x="4292" y="0"/>
                    <a:pt x="3722" y="25"/>
                    <a:pt x="3348" y="336"/>
                  </a:cubicBezTo>
                  <a:cubicBezTo>
                    <a:pt x="2973" y="648"/>
                    <a:pt x="964" y="2419"/>
                    <a:pt x="597" y="2725"/>
                  </a:cubicBezTo>
                  <a:cubicBezTo>
                    <a:pt x="227" y="3032"/>
                    <a:pt x="-80" y="3497"/>
                    <a:pt x="18" y="4155"/>
                  </a:cubicBezTo>
                  <a:cubicBezTo>
                    <a:pt x="117" y="4817"/>
                    <a:pt x="2374" y="20549"/>
                    <a:pt x="2433" y="20923"/>
                  </a:cubicBezTo>
                  <a:cubicBezTo>
                    <a:pt x="2490" y="21296"/>
                    <a:pt x="2829" y="21592"/>
                    <a:pt x="3241" y="21600"/>
                  </a:cubicBezTo>
                  <a:lnTo>
                    <a:pt x="18199" y="21600"/>
                  </a:lnTo>
                  <a:cubicBezTo>
                    <a:pt x="18611" y="21592"/>
                    <a:pt x="18950" y="21296"/>
                    <a:pt x="19007" y="20922"/>
                  </a:cubicBezTo>
                  <a:cubicBezTo>
                    <a:pt x="19066" y="20549"/>
                    <a:pt x="21323" y="4816"/>
                    <a:pt x="21423" y="4155"/>
                  </a:cubicBezTo>
                  <a:cubicBezTo>
                    <a:pt x="21520" y="3497"/>
                    <a:pt x="21213" y="3032"/>
                    <a:pt x="20843" y="2725"/>
                  </a:cubicBezTo>
                  <a:close/>
                </a:path>
              </a:pathLst>
            </a:custGeom>
            <a:solidFill>
              <a:srgbClr val="FFFFFF"/>
            </a:solidFill>
            <a:ln w="12700" cap="flat">
              <a:noFill/>
              <a:miter lim="400000"/>
            </a:ln>
            <a:effectLst/>
          </p:spPr>
          <p:txBody>
            <a:bodyPr wrap="square" lIns="43656" tIns="43656" rIns="43656" bIns="43656" numCol="1" anchor="ctr">
              <a:noAutofit/>
            </a:bodyPr>
            <a:lstStyle/>
            <a:p>
              <a:pPr marL="0" marR="0" lvl="0" indent="0" algn="l" defTabSz="228554" rtl="0" eaLnBrk="1" fontAlgn="auto" latinLnBrk="0" hangingPunct="1">
                <a:lnSpc>
                  <a:spcPct val="15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kumimoji="0" sz="2000" b="0" i="0" u="none" strike="noStrike" kern="1200" cap="none" spc="0" normalizeH="0" baseline="0" noProof="0">
                <a:ln>
                  <a:noFill/>
                </a:ln>
                <a:effectLst>
                  <a:outerShdw blurRad="38100" dist="12700" dir="5400000" rotWithShape="0">
                    <a:srgbClr val="000000">
                      <a:alpha val="50000"/>
                    </a:srgbClr>
                  </a:outerShdw>
                </a:effectLst>
                <a:uLnTx/>
                <a:uFillTx/>
                <a:latin typeface="仓耳羽辰体-谷力 W05" panose="02020400000000000000" pitchFamily="18" charset="-122"/>
                <a:ea typeface="仓耳羽辰体-谷力 W05" panose="02020400000000000000" pitchFamily="18" charset="-122"/>
                <a:sym typeface="Source Sans Pro Light"/>
              </a:endParaRPr>
            </a:p>
          </p:txBody>
        </p:sp>
      </p:grpSp>
      <p:sp>
        <p:nvSpPr>
          <p:cNvPr id="38" name="文本框 37">
            <a:extLst>
              <a:ext uri="{FF2B5EF4-FFF2-40B4-BE49-F238E27FC236}">
                <a16:creationId xmlns="" xmlns:a16="http://schemas.microsoft.com/office/drawing/2014/main" id="{3CE65D13-1C06-4345-BD7B-2C8DFDD0E8F7}"/>
              </a:ext>
            </a:extLst>
          </p:cNvPr>
          <p:cNvSpPr txBox="1"/>
          <p:nvPr/>
        </p:nvSpPr>
        <p:spPr>
          <a:xfrm>
            <a:off x="845836" y="1857415"/>
            <a:ext cx="9522316" cy="1754326"/>
          </a:xfrm>
          <a:prstGeom prst="rect">
            <a:avLst/>
          </a:prstGeom>
          <a:noFill/>
        </p:spPr>
        <p:txBody>
          <a:bodyPr wrap="square" rtlCol="0">
            <a:spAutoFit/>
          </a:bodyPr>
          <a:lstStyle/>
          <a:p>
            <a:pPr>
              <a:lnSpc>
                <a:spcPct val="150000"/>
              </a:lnSpc>
              <a:defRPr/>
            </a:pP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effectLst/>
              <a:uLnTx/>
              <a:uFillTx/>
              <a:latin typeface="仓耳羽辰体-谷力 W05" panose="02020400000000000000" pitchFamily="18" charset="-122"/>
              <a:ea typeface="仓耳羽辰体-谷力 W05" panose="02020400000000000000" pitchFamily="18" charset="-122"/>
            </a:endParaRPr>
          </a:p>
        </p:txBody>
      </p:sp>
      <p:sp>
        <p:nvSpPr>
          <p:cNvPr id="18" name="TextBox 17"/>
          <p:cNvSpPr txBox="1"/>
          <p:nvPr/>
        </p:nvSpPr>
        <p:spPr>
          <a:xfrm>
            <a:off x="568821" y="242890"/>
            <a:ext cx="8932567" cy="2246769"/>
          </a:xfrm>
          <a:prstGeom prst="rect">
            <a:avLst/>
          </a:prstGeom>
          <a:noFill/>
        </p:spPr>
        <p:txBody>
          <a:bodyPr wrap="square" rtlCol="0">
            <a:spAutoFit/>
          </a:bodyPr>
          <a:lstStyle/>
          <a:p>
            <a:pPr marL="514350" indent="-514350">
              <a:buAutoNum type="arabicPeriod"/>
            </a:pPr>
            <a:r>
              <a:rPr lang="vi-VN" sz="2800" dirty="0">
                <a:latin typeface="Times New Roman" panose="02020603050405020304" pitchFamily="18" charset="0"/>
                <a:cs typeface="Times New Roman" panose="02020603050405020304" pitchFamily="18" charset="0"/>
              </a:rPr>
              <a:t>Trong vở kịch này có mấy nhân vật? Là những nhân vật nào? Những nhân vật nào đại diện cho lực lượng cách mạng?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Những nhân vật nào đại diện </a:t>
            </a:r>
            <a:r>
              <a:rPr lang="vi-VN" sz="2800" dirty="0" smtClean="0">
                <a:latin typeface="Times New Roman" panose="02020603050405020304" pitchFamily="18" charset="0"/>
                <a:cs typeface="Times New Roman" panose="02020603050405020304" pitchFamily="18" charset="0"/>
              </a:rPr>
              <a:t>cho </a:t>
            </a:r>
            <a:r>
              <a:rPr lang="vi-VN" sz="2800" dirty="0">
                <a:latin typeface="Times New Roman" panose="02020603050405020304" pitchFamily="18" charset="0"/>
                <a:cs typeface="Times New Roman" panose="02020603050405020304" pitchFamily="18" charset="0"/>
              </a:rPr>
              <a:t>bọn địch?</a:t>
            </a:r>
            <a:endParaRPr lang="zh-CN" altLang="en-US" sz="2800" b="1" dirty="0">
              <a:solidFill>
                <a:srgbClr val="FF0000"/>
              </a:solidFill>
              <a:latin typeface="Times New Roman" panose="02020603050405020304" pitchFamily="18" charset="0"/>
              <a:ea typeface="inpin heiti" charset="-122"/>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865031" y="3408286"/>
            <a:ext cx="7809695" cy="461665"/>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Dì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p>
        </p:txBody>
      </p:sp>
      <p:sp>
        <p:nvSpPr>
          <p:cNvPr id="3" name="Rectangle 2"/>
          <p:cNvSpPr/>
          <p:nvPr/>
        </p:nvSpPr>
        <p:spPr>
          <a:xfrm>
            <a:off x="919536" y="4604182"/>
            <a:ext cx="5270995" cy="461665"/>
          </a:xfrm>
          <a:prstGeom prst="rect">
            <a:avLst/>
          </a:prstGeom>
        </p:spPr>
        <p:txBody>
          <a:bodyPr wrap="none">
            <a:spAutoFit/>
          </a:bodyPr>
          <a:lstStyle/>
          <a:p>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a:t>
            </a:r>
          </a:p>
        </p:txBody>
      </p:sp>
      <p:sp>
        <p:nvSpPr>
          <p:cNvPr id="22" name="Shape 970">
            <a:extLst>
              <a:ext uri="{FF2B5EF4-FFF2-40B4-BE49-F238E27FC236}">
                <a16:creationId xmlns="" xmlns:a16="http://schemas.microsoft.com/office/drawing/2014/main" id="{6A6DDADE-DEDC-4BDE-9B1F-5C7E32C83611}"/>
              </a:ext>
            </a:extLst>
          </p:cNvPr>
          <p:cNvSpPr/>
          <p:nvPr/>
        </p:nvSpPr>
        <p:spPr>
          <a:xfrm>
            <a:off x="348422" y="4457776"/>
            <a:ext cx="493927" cy="6080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A74A"/>
          </a:solidFill>
          <a:ln w="12700" cap="flat">
            <a:noFill/>
            <a:miter lim="400000"/>
          </a:ln>
          <a:effectLst/>
        </p:spPr>
        <p:txBody>
          <a:bodyPr wrap="square" lIns="50800" tIns="50800" rIns="50800" bIns="50800" numCol="1" anchor="ctr">
            <a:noAutofit/>
          </a:bodyPr>
          <a:lstStyle/>
          <a:p>
            <a:pPr marL="0" marR="0" lvl="0" indent="0" algn="l" defTabSz="228554" rtl="0" eaLnBrk="1" fontAlgn="auto" latinLnBrk="0" hangingPunct="1">
              <a:lnSpc>
                <a:spcPct val="15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kumimoji="0" sz="2000" b="0" i="0" u="none" strike="noStrike" kern="1200" cap="none" spc="0" normalizeH="0" baseline="0" noProof="0">
              <a:ln>
                <a:noFill/>
              </a:ln>
              <a:effectLst>
                <a:outerShdw blurRad="38100" dist="12700" dir="5400000" rotWithShape="0">
                  <a:srgbClr val="000000">
                    <a:alpha val="50000"/>
                  </a:srgbClr>
                </a:outerShdw>
              </a:effectLst>
              <a:uLnTx/>
              <a:uFillTx/>
              <a:latin typeface="仓耳羽辰体-谷力 W05" panose="02020400000000000000" pitchFamily="18" charset="-122"/>
              <a:ea typeface="仓耳羽辰体-谷力 W05" panose="02020400000000000000" pitchFamily="18" charset="-122"/>
              <a:sym typeface="Source Sans Pro Light"/>
            </a:endParaRPr>
          </a:p>
        </p:txBody>
      </p:sp>
      <p:pic>
        <p:nvPicPr>
          <p:cNvPr id="41" name="图片 96">
            <a:extLst>
              <a:ext uri="{FF2B5EF4-FFF2-40B4-BE49-F238E27FC236}">
                <a16:creationId xmlns="" xmlns:a16="http://schemas.microsoft.com/office/drawing/2014/main" id="{CE95F01F-9443-4103-BB6D-264CAF5A95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27" y="4608379"/>
            <a:ext cx="461396" cy="306862"/>
          </a:xfrm>
          <a:prstGeom prst="rect">
            <a:avLst/>
          </a:prstGeom>
        </p:spPr>
      </p:pic>
    </p:spTree>
    <p:custDataLst>
      <p:tags r:id="rId1"/>
    </p:custDataLst>
    <p:extLst>
      <p:ext uri="{BB962C8B-B14F-4D97-AF65-F5344CB8AC3E}">
        <p14:creationId xmlns:p14="http://schemas.microsoft.com/office/powerpoint/2010/main" val="1971321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8"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a:extLst>
              <a:ext uri="{FF2B5EF4-FFF2-40B4-BE49-F238E27FC236}">
                <a16:creationId xmlns="" xmlns:a16="http://schemas.microsoft.com/office/drawing/2014/main" id="{A6AE8B79-1108-4234-9E8A-347F0A95C726}"/>
              </a:ext>
            </a:extLst>
          </p:cNvPr>
          <p:cNvSpPr/>
          <p:nvPr/>
        </p:nvSpPr>
        <p:spPr>
          <a:xfrm>
            <a:off x="0" y="242888"/>
            <a:ext cx="568822"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31" name="Freeform 5">
            <a:extLst>
              <a:ext uri="{FF2B5EF4-FFF2-40B4-BE49-F238E27FC236}">
                <a16:creationId xmlns="" xmlns:a16="http://schemas.microsoft.com/office/drawing/2014/main" id="{BF94EDAE-1D4E-41ED-AE3C-5525A26A447D}"/>
              </a:ext>
            </a:extLst>
          </p:cNvPr>
          <p:cNvSpPr>
            <a:spLocks/>
          </p:cNvSpPr>
          <p:nvPr/>
        </p:nvSpPr>
        <p:spPr bwMode="auto">
          <a:xfrm>
            <a:off x="666322" y="339106"/>
            <a:ext cx="192506" cy="972372"/>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FFA74A"/>
          </a:solidFill>
          <a:ln>
            <a:solidFill>
              <a:srgbClr val="FFA74A"/>
            </a:solidFill>
          </a:ln>
        </p:spPr>
        <p:txBody>
          <a:bodyPr vert="horz" wrap="square" lIns="121905" tIns="60953" rIns="121905" bIns="60953" numCol="1" anchor="t" anchorCtr="0" compatLnSpc="1">
            <a:prstTxWarp prst="textNoShape">
              <a:avLst/>
            </a:prstTxWarp>
          </a:bodyPr>
          <a:lstStyle/>
          <a:p>
            <a:endParaRPr lang="zh-CN" altLang="en-US" sz="1707" dirty="0">
              <a:solidFill>
                <a:prstClr val="black"/>
              </a:solidFill>
              <a:latin typeface="仓耳羽辰体-谷力 W05" panose="02020400000000000000" pitchFamily="18" charset="-122"/>
              <a:ea typeface="仓耳羽辰体-谷力 W05" panose="02020400000000000000" pitchFamily="18" charset="-122"/>
            </a:endParaRPr>
          </a:p>
        </p:txBody>
      </p:sp>
      <p:sp>
        <p:nvSpPr>
          <p:cNvPr id="132" name="Freeform 5">
            <a:extLst>
              <a:ext uri="{FF2B5EF4-FFF2-40B4-BE49-F238E27FC236}">
                <a16:creationId xmlns="" xmlns:a16="http://schemas.microsoft.com/office/drawing/2014/main" id="{B5E4424C-9E76-4D85-937E-3885F4AADD55}"/>
              </a:ext>
            </a:extLst>
          </p:cNvPr>
          <p:cNvSpPr>
            <a:spLocks/>
          </p:cNvSpPr>
          <p:nvPr/>
        </p:nvSpPr>
        <p:spPr bwMode="auto">
          <a:xfrm flipH="1">
            <a:off x="9555952" y="358277"/>
            <a:ext cx="192506" cy="972372"/>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FFA74A"/>
          </a:solidFill>
          <a:ln>
            <a:solidFill>
              <a:srgbClr val="FFA74A"/>
            </a:solidFill>
          </a:ln>
        </p:spPr>
        <p:txBody>
          <a:bodyPr vert="horz" wrap="square" lIns="121905" tIns="60953" rIns="121905" bIns="60953" numCol="1" anchor="t" anchorCtr="0" compatLnSpc="1">
            <a:prstTxWarp prst="textNoShape">
              <a:avLst/>
            </a:prstTxWarp>
          </a:bodyPr>
          <a:lstStyle/>
          <a:p>
            <a:endParaRPr lang="zh-CN" altLang="en-US" sz="1707" dirty="0">
              <a:solidFill>
                <a:prstClr val="black"/>
              </a:solidFill>
              <a:latin typeface="仓耳羽辰体-谷力 W05" panose="02020400000000000000" pitchFamily="18" charset="-122"/>
              <a:ea typeface="仓耳羽辰体-谷力 W05" panose="02020400000000000000" pitchFamily="18" charset="-122"/>
            </a:endParaRPr>
          </a:p>
        </p:txBody>
      </p:sp>
      <p:sp>
        <p:nvSpPr>
          <p:cNvPr id="45" name="TextBox 44"/>
          <p:cNvSpPr txBox="1"/>
          <p:nvPr/>
        </p:nvSpPr>
        <p:spPr>
          <a:xfrm>
            <a:off x="840490" y="341742"/>
            <a:ext cx="8889492" cy="830997"/>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2. Đ</a:t>
            </a:r>
            <a:r>
              <a:rPr lang="vi-VN" sz="2400" dirty="0">
                <a:latin typeface="Times New Roman" panose="02020603050405020304" pitchFamily="18" charset="0"/>
                <a:cs typeface="Times New Roman" panose="02020603050405020304" pitchFamily="18" charset="0"/>
              </a:rPr>
              <a:t>ọc thầm lời mở đầu giới thiệu </a:t>
            </a:r>
            <a:r>
              <a:rPr lang="vi-VN" sz="2400" i="1" dirty="0">
                <a:latin typeface="Times New Roman" panose="02020603050405020304" pitchFamily="18" charset="0"/>
                <a:cs typeface="Times New Roman" panose="02020603050405020304" pitchFamily="18" charset="0"/>
              </a:rPr>
              <a:t>nhân vật, cảnh trí, thời gian </a:t>
            </a:r>
            <a:r>
              <a:rPr lang="vi-VN" sz="2400" dirty="0">
                <a:latin typeface="Times New Roman" panose="02020603050405020304" pitchFamily="18" charset="0"/>
                <a:cs typeface="Times New Roman" panose="02020603050405020304" pitchFamily="18" charset="0"/>
              </a:rPr>
              <a:t>của vở kịch và trả lời câu hỏi: Chú cán bộ gặp nguy hiểm như thế nào?</a:t>
            </a:r>
            <a:endParaRPr lang="en-US" sz="2400" dirty="0">
              <a:latin typeface="Times New Roman" panose="02020603050405020304" pitchFamily="18" charset="0"/>
              <a:cs typeface="Times New Roman" panose="02020603050405020304" pitchFamily="18" charset="0"/>
            </a:endParaRPr>
          </a:p>
        </p:txBody>
      </p:sp>
      <p:sp>
        <p:nvSpPr>
          <p:cNvPr id="47" name="Rectangle 46"/>
          <p:cNvSpPr/>
          <p:nvPr/>
        </p:nvSpPr>
        <p:spPr>
          <a:xfrm>
            <a:off x="666322" y="1328377"/>
            <a:ext cx="8889492" cy="3668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b="1" dirty="0">
                <a:solidFill>
                  <a:schemeClr val="tx1"/>
                </a:solidFill>
                <a:latin typeface="Times New Roman" panose="02020603050405020304" pitchFamily="18" charset="0"/>
                <a:cs typeface="Times New Roman" panose="02020603050405020304" pitchFamily="18" charset="0"/>
              </a:rPr>
              <a:t>Nhân vật</a:t>
            </a:r>
            <a:r>
              <a:rPr lang="vi-VN" sz="2200" dirty="0">
                <a:solidFill>
                  <a:schemeClr val="tx1"/>
                </a:solidFill>
                <a:latin typeface="Times New Roman" panose="02020603050405020304" pitchFamily="18" charset="0"/>
                <a:cs typeface="Times New Roman" panose="02020603050405020304" pitchFamily="18" charset="0"/>
              </a:rPr>
              <a:t>: Dì Năm - 29 tuổi</a:t>
            </a:r>
          </a:p>
          <a:p>
            <a:r>
              <a:rPr lang="vi-VN" sz="2200" dirty="0">
                <a:solidFill>
                  <a:schemeClr val="tx1"/>
                </a:solidFill>
                <a:latin typeface="Times New Roman" panose="02020603050405020304" pitchFamily="18" charset="0"/>
                <a:cs typeface="Times New Roman" panose="02020603050405020304" pitchFamily="18" charset="0"/>
              </a:rPr>
              <a:t>                 An -12 tuổi, con trai dì Năm</a:t>
            </a:r>
          </a:p>
          <a:p>
            <a:r>
              <a:rPr lang="vi-VN" sz="2200" dirty="0">
                <a:solidFill>
                  <a:schemeClr val="tx1"/>
                </a:solidFill>
                <a:latin typeface="Times New Roman" panose="02020603050405020304" pitchFamily="18" charset="0"/>
                <a:cs typeface="Times New Roman" panose="02020603050405020304" pitchFamily="18" charset="0"/>
              </a:rPr>
              <a:t>                 Lính</a:t>
            </a:r>
          </a:p>
          <a:p>
            <a:r>
              <a:rPr lang="vi-VN" sz="2200" dirty="0">
                <a:solidFill>
                  <a:schemeClr val="tx1"/>
                </a:solidFill>
                <a:latin typeface="Times New Roman" panose="02020603050405020304" pitchFamily="18" charset="0"/>
                <a:cs typeface="Times New Roman" panose="02020603050405020304" pitchFamily="18" charset="0"/>
              </a:rPr>
              <a:t>                 Cai</a:t>
            </a:r>
          </a:p>
          <a:p>
            <a:r>
              <a:rPr lang="vi-VN" sz="2200" b="1" dirty="0">
                <a:solidFill>
                  <a:schemeClr val="tx1"/>
                </a:solidFill>
                <a:latin typeface="Times New Roman" panose="02020603050405020304" pitchFamily="18" charset="0"/>
                <a:cs typeface="Times New Roman" panose="02020603050405020304" pitchFamily="18" charset="0"/>
              </a:rPr>
              <a:t>Cảnh trí</a:t>
            </a:r>
            <a:r>
              <a:rPr lang="vi-VN" sz="2200" dirty="0">
                <a:solidFill>
                  <a:schemeClr val="tx1"/>
                </a:solidFill>
                <a:latin typeface="Times New Roman" panose="02020603050405020304" pitchFamily="18" charset="0"/>
                <a:cs typeface="Times New Roman" panose="02020603050405020304" pitchFamily="18" charset="0"/>
              </a:rPr>
              <a:t>: Một ngôi nhà nông thôn Nam Bộ. Cửa nhà quay vào phía trong sân khấu. Bên trái kê một cái bàn, hai cái ghế. Bên phải là một chõng tre, trên có mâm cơm.</a:t>
            </a:r>
          </a:p>
          <a:p>
            <a:r>
              <a:rPr lang="vi-VN" sz="2200" b="1" dirty="0">
                <a:solidFill>
                  <a:schemeClr val="tx1"/>
                </a:solidFill>
                <a:latin typeface="Times New Roman" panose="02020603050405020304" pitchFamily="18" charset="0"/>
                <a:cs typeface="Times New Roman" panose="02020603050405020304" pitchFamily="18" charset="0"/>
              </a:rPr>
              <a:t>Thời gian</a:t>
            </a:r>
            <a:r>
              <a:rPr lang="vi-VN" sz="2200" dirty="0">
                <a:solidFill>
                  <a:schemeClr val="tx1"/>
                </a:solidFill>
                <a:latin typeface="Times New Roman" panose="02020603050405020304" pitchFamily="18" charset="0"/>
                <a:cs typeface="Times New Roman" panose="02020603050405020304" pitchFamily="18" charset="0"/>
              </a:rPr>
              <a:t>: Buổi trưa. Má con dì Năm đang ăn cơm thì một chú cán bộ bị địch rượt bắt chạy vô. Dì Năm chỉ kịp đưa chú một chiếc áo để thay, rồi bảo chú ngồi xuống chõng vờ ăn cơm. Vừa lúc ấy, một tên cai và một tên lính chạy tới.</a:t>
            </a:r>
            <a:endParaRPr lang="en-US" sz="2200" dirty="0">
              <a:solidFill>
                <a:schemeClr val="tx1"/>
              </a:solidFill>
            </a:endParaRPr>
          </a:p>
        </p:txBody>
      </p:sp>
      <p:pic>
        <p:nvPicPr>
          <p:cNvPr id="48" name="图片 5">
            <a:extLst>
              <a:ext uri="{FF2B5EF4-FFF2-40B4-BE49-F238E27FC236}">
                <a16:creationId xmlns="" xmlns:a16="http://schemas.microsoft.com/office/drawing/2014/main" id="{75386B91-93C7-4B5E-B70E-3FDC07B65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33" y="4580990"/>
            <a:ext cx="9301281" cy="2277013"/>
          </a:xfrm>
          <a:prstGeom prst="rect">
            <a:avLst/>
          </a:prstGeom>
        </p:spPr>
      </p:pic>
      <p:sp>
        <p:nvSpPr>
          <p:cNvPr id="51" name="TextBox 50"/>
          <p:cNvSpPr txBox="1"/>
          <p:nvPr/>
        </p:nvSpPr>
        <p:spPr>
          <a:xfrm>
            <a:off x="1306286" y="5200543"/>
            <a:ext cx="6458856" cy="1815882"/>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Chú cán bộ bị giặc rượt đuổi bắt, hết đường, chú phải chạy vào nhà dì Năm khi hai mẹ con dì đang ăn cơm.</a:t>
            </a: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21495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par>
                          <p:cTn id="8" fill="hold">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barn(inHorizontal)">
                                      <p:cBhvr>
                                        <p:cTn id="11" dur="500"/>
                                        <p:tgtEl>
                                          <p:spTgt spid="13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childTnLst>
                                </p:cTn>
                              </p:par>
                              <p:par>
                                <p:cTn id="16" presetID="16" presetClass="entr" presetSubtype="26" fill="hold" grpId="0" nodeType="with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barn(inHorizontal)">
                                      <p:cBhvr>
                                        <p:cTn id="18" dur="500"/>
                                        <p:tgtEl>
                                          <p:spTgt spid="132"/>
                                        </p:tgtEl>
                                      </p:cBhvr>
                                    </p:animEffect>
                                  </p:childTnLst>
                                </p:cTn>
                              </p:par>
                              <p:par>
                                <p:cTn id="19" presetID="42"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barn(inVertical)">
                                      <p:cBhvr>
                                        <p:cTn id="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45" grpId="0"/>
      <p:bldP spid="47" grpId="0" animBg="1"/>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29D7753-73C2-46B3-BEA8-873474623EC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1524001" y="-1524002"/>
            <a:ext cx="6858001" cy="9906001"/>
          </a:xfrm>
          <a:prstGeom prst="rect">
            <a:avLst/>
          </a:prstGeom>
        </p:spPr>
      </p:pic>
      <p:sp>
        <p:nvSpPr>
          <p:cNvPr id="2" name="矩形 1"/>
          <p:cNvSpPr/>
          <p:nvPr/>
        </p:nvSpPr>
        <p:spPr>
          <a:xfrm>
            <a:off x="2941089" y="2356249"/>
            <a:ext cx="554633"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740183" y="703028"/>
            <a:ext cx="2425635" cy="9906002"/>
          </a:xfrm>
          <a:prstGeom prst="rect">
            <a:avLst/>
          </a:prstGeom>
        </p:spPr>
      </p:pic>
      <p:pic>
        <p:nvPicPr>
          <p:cNvPr id="8" name="图片 7">
            <a:extLst>
              <a:ext uri="{FF2B5EF4-FFF2-40B4-BE49-F238E27FC236}">
                <a16:creationId xmlns="" xmlns:a16="http://schemas.microsoft.com/office/drawing/2014/main" id="{4C79CB8D-7814-4C46-881C-AB72EA9F2D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9056" y="2644577"/>
            <a:ext cx="3185697" cy="3554785"/>
          </a:xfrm>
          <a:prstGeom prst="rect">
            <a:avLst/>
          </a:prstGeom>
        </p:spPr>
      </p:pic>
      <p:sp>
        <p:nvSpPr>
          <p:cNvPr id="9" name="文本框 15"/>
          <p:cNvSpPr txBox="1"/>
          <p:nvPr/>
        </p:nvSpPr>
        <p:spPr>
          <a:xfrm>
            <a:off x="1718513" y="1415820"/>
            <a:ext cx="2999780"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sp>
        <p:nvSpPr>
          <p:cNvPr id="11" name="TextBox 10"/>
          <p:cNvSpPr txBox="1"/>
          <p:nvPr/>
        </p:nvSpPr>
        <p:spPr>
          <a:xfrm>
            <a:off x="174171" y="538215"/>
            <a:ext cx="933854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3. </a:t>
            </a:r>
            <a:r>
              <a:rPr lang="en-US" sz="3600" dirty="0" smtClean="0">
                <a:latin typeface="Times New Roman" panose="02020603050405020304" pitchFamily="18" charset="0"/>
                <a:cs typeface="Times New Roman" panose="02020603050405020304" pitchFamily="18" charset="0"/>
              </a:rPr>
              <a:t>D</a:t>
            </a:r>
            <a:r>
              <a:rPr lang="vi-VN" sz="3600" smtClean="0">
                <a:latin typeface="Times New Roman" panose="02020603050405020304" pitchFamily="18" charset="0"/>
                <a:cs typeface="Times New Roman" panose="02020603050405020304" pitchFamily="18" charset="0"/>
              </a:rPr>
              <a:t>ì </a:t>
            </a:r>
            <a:r>
              <a:rPr lang="en-US" sz="3600" smtClean="0">
                <a:latin typeface="Times New Roman" panose="02020603050405020304" pitchFamily="18" charset="0"/>
                <a:cs typeface="Times New Roman" panose="02020603050405020304" pitchFamily="18" charset="0"/>
              </a:rPr>
              <a:t>Năm</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 </a:t>
            </a:r>
          </a:p>
        </p:txBody>
      </p:sp>
      <p:sp>
        <p:nvSpPr>
          <p:cNvPr id="12" name="TextBox 11"/>
          <p:cNvSpPr txBox="1"/>
          <p:nvPr/>
        </p:nvSpPr>
        <p:spPr>
          <a:xfrm>
            <a:off x="174170" y="1888272"/>
            <a:ext cx="9100537" cy="3108543"/>
          </a:xfrm>
          <a:prstGeom prst="rect">
            <a:avLst/>
          </a:prstGeom>
          <a:noFill/>
        </p:spPr>
        <p:txBody>
          <a:bodyPr wrap="square" rtlCol="0">
            <a:spAutoFit/>
          </a:bodyPr>
          <a:lstStyle/>
          <a:p>
            <a:pPr algn="just"/>
            <a:r>
              <a:rPr lang="vi-VN" sz="2800" b="1" i="1" dirty="0">
                <a:solidFill>
                  <a:srgbClr val="7030A0"/>
                </a:solidFill>
                <a:latin typeface="Times New Roman" panose="02020603050405020304" pitchFamily="18" charset="0"/>
                <a:cs typeface="Times New Roman" panose="02020603050405020304" pitchFamily="18" charset="0"/>
              </a:rPr>
              <a:t>Để cứu chú cán bộ</a:t>
            </a:r>
            <a:r>
              <a:rPr lang="vi-VN" sz="2800" b="1" i="1">
                <a:solidFill>
                  <a:srgbClr val="7030A0"/>
                </a:solidFill>
                <a:latin typeface="Times New Roman" panose="02020603050405020304" pitchFamily="18" charset="0"/>
                <a:cs typeface="Times New Roman" panose="02020603050405020304" pitchFamily="18" charset="0"/>
              </a:rPr>
              <a:t>, </a:t>
            </a:r>
            <a:r>
              <a:rPr lang="en-US" sz="2800" b="1" i="1" smtClean="0">
                <a:solidFill>
                  <a:srgbClr val="7030A0"/>
                </a:solidFill>
                <a:latin typeface="Times New Roman" panose="02020603050405020304" pitchFamily="18" charset="0"/>
                <a:cs typeface="Times New Roman" panose="02020603050405020304" pitchFamily="18" charset="0"/>
              </a:rPr>
              <a:t>d</a:t>
            </a:r>
            <a:r>
              <a:rPr lang="vi-VN" sz="2800" b="1" i="1" smtClean="0">
                <a:solidFill>
                  <a:srgbClr val="7030A0"/>
                </a:solidFill>
                <a:latin typeface="Times New Roman" panose="02020603050405020304" pitchFamily="18" charset="0"/>
                <a:cs typeface="Times New Roman" panose="02020603050405020304" pitchFamily="18" charset="0"/>
              </a:rPr>
              <a:t>ì </a:t>
            </a:r>
            <a:r>
              <a:rPr lang="vi-VN" sz="2800" b="1" i="1" dirty="0">
                <a:solidFill>
                  <a:srgbClr val="7030A0"/>
                </a:solidFill>
                <a:latin typeface="Times New Roman" panose="02020603050405020304" pitchFamily="18" charset="0"/>
                <a:cs typeface="Times New Roman" panose="02020603050405020304" pitchFamily="18" charset="0"/>
              </a:rPr>
              <a:t>Năm kịp đưa chú một chiếc áo để thay, rồi bảo chú ngồi xuống chõng vờ ăn cơm làm như chú là người nhà đang ăn cơm cùng vợ con.</a:t>
            </a:r>
            <a:endParaRPr lang="en-US" sz="2800" b="1" i="1" dirty="0">
              <a:solidFill>
                <a:srgbClr val="7030A0"/>
              </a:solidFill>
              <a:latin typeface="Times New Roman" panose="02020603050405020304" pitchFamily="18" charset="0"/>
              <a:cs typeface="Times New Roman" panose="02020603050405020304" pitchFamily="18" charset="0"/>
            </a:endParaRPr>
          </a:p>
          <a:p>
            <a:pPr algn="just"/>
            <a:endParaRPr lang="x-none" sz="2800" i="1" dirty="0">
              <a:solidFill>
                <a:srgbClr val="7030A0"/>
              </a:solidFill>
              <a:latin typeface="Times New Roman" panose="02020603050405020304" pitchFamily="18" charset="0"/>
              <a:cs typeface="Times New Roman" panose="02020603050405020304" pitchFamily="18" charset="0"/>
            </a:endParaRPr>
          </a:p>
          <a:p>
            <a:pPr algn="just">
              <a:defRPr/>
            </a:pPr>
            <a:endParaRPr lang="x-none" sz="2800" i="1" dirty="0">
              <a:solidFill>
                <a:srgbClr val="7030A0"/>
              </a:solidFill>
              <a:latin typeface="Times New Roman" panose="02020603050405020304" pitchFamily="18" charset="0"/>
              <a:cs typeface="Times New Roman" panose="02020603050405020304" pitchFamily="18" charset="0"/>
            </a:endParaRPr>
          </a:p>
          <a:p>
            <a:pPr algn="just">
              <a:defRPr/>
            </a:pPr>
            <a:endParaRPr lang="en-US" sz="2800" i="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2800" i="1" dirty="0">
              <a:solidFill>
                <a:srgbClr val="7030A0"/>
              </a:solidFill>
              <a:latin typeface="Times New Roman" panose="02020603050405020304" pitchFamily="18" charset="0"/>
              <a:cs typeface="Times New Roman" panose="02020603050405020304" pitchFamily="18" charset="0"/>
            </a:endParaRPr>
          </a:p>
        </p:txBody>
      </p:sp>
      <p:pic>
        <p:nvPicPr>
          <p:cNvPr id="13" name="图片 9">
            <a:extLst>
              <a:ext uri="{FF2B5EF4-FFF2-40B4-BE49-F238E27FC236}">
                <a16:creationId xmlns=""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346893" y="692181"/>
            <a:ext cx="2425635" cy="9906002"/>
          </a:xfrm>
          <a:prstGeom prst="rect">
            <a:avLst/>
          </a:prstGeom>
          <a:ln>
            <a:noFill/>
          </a:ln>
          <a:effectLst>
            <a:softEdge rad="112500"/>
          </a:effectLst>
        </p:spPr>
      </p:pic>
      <p:pic>
        <p:nvPicPr>
          <p:cNvPr id="14" name="图片 9">
            <a:extLst>
              <a:ext uri="{FF2B5EF4-FFF2-40B4-BE49-F238E27FC236}">
                <a16:creationId xmlns=""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525638" y="725625"/>
            <a:ext cx="2425635" cy="10732597"/>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2433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nodePh="1">
                                  <p:stCondLst>
                                    <p:cond delay="0"/>
                                  </p:stCondLst>
                                  <p:endCondLst>
                                    <p:cond evt="begin" delay="0">
                                      <p:tn val="16"/>
                                    </p:cond>
                                  </p:end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29D7753-73C2-46B3-BEA8-873474623EC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200000">
            <a:off x="1524001" y="-1524002"/>
            <a:ext cx="6858001" cy="9906001"/>
          </a:xfrm>
          <a:prstGeom prst="rect">
            <a:avLst/>
          </a:prstGeom>
        </p:spPr>
      </p:pic>
      <p:sp>
        <p:nvSpPr>
          <p:cNvPr id="2" name="矩形 1"/>
          <p:cNvSpPr/>
          <p:nvPr/>
        </p:nvSpPr>
        <p:spPr>
          <a:xfrm>
            <a:off x="2941089" y="2356249"/>
            <a:ext cx="554633"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740183" y="703028"/>
            <a:ext cx="2425635" cy="9906002"/>
          </a:xfrm>
          <a:prstGeom prst="rect">
            <a:avLst/>
          </a:prstGeom>
        </p:spPr>
      </p:pic>
      <p:pic>
        <p:nvPicPr>
          <p:cNvPr id="8" name="图片 7">
            <a:extLst>
              <a:ext uri="{FF2B5EF4-FFF2-40B4-BE49-F238E27FC236}">
                <a16:creationId xmlns="" xmlns:a16="http://schemas.microsoft.com/office/drawing/2014/main" id="{4C79CB8D-7814-4C46-881C-AB72EA9F2D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9056" y="2644577"/>
            <a:ext cx="3185697" cy="3554785"/>
          </a:xfrm>
          <a:prstGeom prst="rect">
            <a:avLst/>
          </a:prstGeom>
        </p:spPr>
      </p:pic>
      <p:sp>
        <p:nvSpPr>
          <p:cNvPr id="9" name="文本框 15"/>
          <p:cNvSpPr txBox="1"/>
          <p:nvPr/>
        </p:nvSpPr>
        <p:spPr>
          <a:xfrm>
            <a:off x="1718513" y="1415820"/>
            <a:ext cx="2999780"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pic>
        <p:nvPicPr>
          <p:cNvPr id="13" name="图片 9">
            <a:extLst>
              <a:ext uri="{FF2B5EF4-FFF2-40B4-BE49-F238E27FC236}">
                <a16:creationId xmlns=""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346893" y="692181"/>
            <a:ext cx="2425635" cy="9906002"/>
          </a:xfrm>
          <a:prstGeom prst="rect">
            <a:avLst/>
          </a:prstGeom>
          <a:ln>
            <a:noFill/>
          </a:ln>
          <a:effectLst>
            <a:softEdge rad="112500"/>
          </a:effectLst>
        </p:spPr>
      </p:pic>
      <p:pic>
        <p:nvPicPr>
          <p:cNvPr id="14" name="图片 9">
            <a:extLst>
              <a:ext uri="{FF2B5EF4-FFF2-40B4-BE49-F238E27FC236}">
                <a16:creationId xmlns=""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525638" y="725625"/>
            <a:ext cx="2425635" cy="10732597"/>
          </a:xfrm>
          <a:prstGeom prst="rect">
            <a:avLst/>
          </a:prstGeom>
          <a:ln>
            <a:noFill/>
          </a:ln>
          <a:effectLst>
            <a:softEdge rad="112500"/>
          </a:effectLst>
        </p:spPr>
      </p:pic>
      <p:sp>
        <p:nvSpPr>
          <p:cNvPr id="15" name="TextBox 14"/>
          <p:cNvSpPr txBox="1"/>
          <p:nvPr/>
        </p:nvSpPr>
        <p:spPr>
          <a:xfrm>
            <a:off x="631292" y="630992"/>
            <a:ext cx="8371268"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429028" y="1638311"/>
            <a:ext cx="7858528" cy="3970318"/>
          </a:xfrm>
          <a:prstGeom prst="rect">
            <a:avLst/>
          </a:prstGeom>
          <a:noFill/>
        </p:spPr>
        <p:txBody>
          <a:bodyPr wrap="square" rtlCol="0">
            <a:spAutoFit/>
          </a:bodyPr>
          <a:lstStyle/>
          <a:p>
            <a:pPr algn="just"/>
            <a:r>
              <a:rPr lang="vi-VN" sz="2800" dirty="0">
                <a:solidFill>
                  <a:schemeClr val="accent1">
                    <a:lumMod val="50000"/>
                  </a:schemeClr>
                </a:solidFill>
                <a:latin typeface="Times New Roman" panose="02020603050405020304" pitchFamily="18" charset="0"/>
                <a:cs typeface="Times New Roman" panose="02020603050405020304" pitchFamily="18" charset="0"/>
              </a:rPr>
              <a:t>Tình huống dì Năm bị trói, thằng An khóc, tên lính đòi bắn nát đầu chú cán bộ, thằng Cai dỗ và dọa dì Năm, dì Năm nghẹn ngào nói... là đoạn kịch thích thú nhất. Vì xung đột kịch dữ dội, căng thẳng, vì tính cách của dì Năm thể hiện rõ; bình tĩnh, dũng cảm, vừa đánh lừa địch, vừa sẵn sàng chấp nhận hành động dã man của tên cai: "</a:t>
            </a:r>
            <a:r>
              <a:rPr lang="vi-VN" sz="2800" i="1" dirty="0">
                <a:solidFill>
                  <a:schemeClr val="accent1">
                    <a:lumMod val="50000"/>
                  </a:schemeClr>
                </a:solidFill>
                <a:latin typeface="Times New Roman" panose="02020603050405020304" pitchFamily="18" charset="0"/>
                <a:cs typeface="Times New Roman" panose="02020603050405020304" pitchFamily="18" charset="0"/>
              </a:rPr>
              <a:t> An…</a:t>
            </a:r>
            <a:r>
              <a:rPr lang="vi-VN" sz="2800" dirty="0">
                <a:solidFill>
                  <a:schemeClr val="accent1">
                    <a:lumMod val="50000"/>
                  </a:schemeClr>
                </a:solidFill>
                <a:latin typeface="Times New Roman" panose="02020603050405020304" pitchFamily="18" charset="0"/>
                <a:cs typeface="Times New Roman" panose="02020603050405020304" pitchFamily="18" charset="0"/>
              </a:rPr>
              <a:t> </a:t>
            </a:r>
            <a:r>
              <a:rPr lang="vi-VN" sz="2800" i="1" dirty="0">
                <a:solidFill>
                  <a:schemeClr val="accent1">
                    <a:lumMod val="50000"/>
                  </a:schemeClr>
                </a:solidFill>
                <a:latin typeface="Times New Roman" panose="02020603050405020304" pitchFamily="18" charset="0"/>
                <a:cs typeface="Times New Roman" panose="02020603050405020304" pitchFamily="18" charset="0"/>
              </a:rPr>
              <a:t>Mầy qua bà Mười...dắt con heo về..., đội luôn năm giạ lúa...Rồi ...cha con ráng đùm bọc lấy nhau".</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82620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nodePh="1">
                                  <p:stCondLst>
                                    <p:cond delay="0"/>
                                  </p:stCondLst>
                                  <p:endCondLst>
                                    <p:cond evt="begin" delay="0">
                                      <p:tn val="16"/>
                                    </p:cond>
                                  </p:end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95862" y="356618"/>
            <a:ext cx="8578806"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5</a:t>
            </a:r>
            <a:r>
              <a:rPr lang="en-US" sz="320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Tại </a:t>
            </a:r>
            <a:r>
              <a:rPr lang="vi-VN" sz="3200" dirty="0">
                <a:latin typeface="Times New Roman" panose="02020603050405020304" pitchFamily="18" charset="0"/>
                <a:cs typeface="Times New Roman" panose="02020603050405020304" pitchFamily="18" charset="0"/>
              </a:rPr>
              <a:t>sao dì Năm lại bảo vệ chú cán bộ che mắt bọn địch. Làm như thế dì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vi-VN" sz="3200" dirty="0">
                <a:latin typeface="Times New Roman" panose="02020603050405020304" pitchFamily="18" charset="0"/>
                <a:cs typeface="Times New Roman" panose="02020603050405020304" pitchFamily="18" charset="0"/>
              </a:rPr>
              <a:t> có thể gặp phải những nguy hiểm gì?</a:t>
            </a:r>
            <a:endParaRPr lang="en-US" sz="3200" dirty="0">
              <a:latin typeface="Times New Roman" panose="02020603050405020304" pitchFamily="18" charset="0"/>
              <a:cs typeface="Times New Roman" panose="02020603050405020304" pitchFamily="18" charset="0"/>
            </a:endParaRPr>
          </a:p>
        </p:txBody>
      </p:sp>
      <p:pic>
        <p:nvPicPr>
          <p:cNvPr id="13" name="图片 9">
            <a:extLst>
              <a:ext uri="{FF2B5EF4-FFF2-40B4-BE49-F238E27FC236}">
                <a16:creationId xmlns="" xmlns:a16="http://schemas.microsoft.com/office/drawing/2014/main" id="{4A457F7C-43A0-47EB-A1FE-E8B040174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954870" y="917715"/>
            <a:ext cx="1996261" cy="9906002"/>
          </a:xfrm>
          <a:prstGeom prst="rect">
            <a:avLst/>
          </a:prstGeom>
        </p:spPr>
      </p:pic>
      <p:sp>
        <p:nvSpPr>
          <p:cNvPr id="15" name="TextBox 14"/>
          <p:cNvSpPr txBox="1"/>
          <p:nvPr/>
        </p:nvSpPr>
        <p:spPr>
          <a:xfrm>
            <a:off x="568823" y="2318040"/>
            <a:ext cx="8472147" cy="2554545"/>
          </a:xfrm>
          <a:prstGeom prst="rect">
            <a:avLst/>
          </a:prstGeom>
          <a:noFill/>
        </p:spPr>
        <p:txBody>
          <a:bodyPr wrap="square" rtlCol="0">
            <a:spAutoFit/>
          </a:bodyPr>
          <a:lstStyle/>
          <a:p>
            <a:pPr algn="just"/>
            <a:r>
              <a:rPr lang="vi-VN" sz="3200" dirty="0">
                <a:solidFill>
                  <a:srgbClr val="7030A0"/>
                </a:solidFill>
                <a:latin typeface="Times New Roman" panose="02020603050405020304" pitchFamily="18" charset="0"/>
                <a:cs typeface="Times New Roman" panose="02020603050405020304" pitchFamily="18" charset="0"/>
              </a:rPr>
              <a:t>Dì làm vậy bởi vì căm thù bọn địch hung ác và tin yêu cách mạng, bảo vệ cách mạng. </a:t>
            </a:r>
            <a:endParaRPr lang="en-US" sz="3200" dirty="0">
              <a:solidFill>
                <a:srgbClr val="7030A0"/>
              </a:solidFill>
              <a:latin typeface="Times New Roman" panose="02020603050405020304" pitchFamily="18" charset="0"/>
              <a:cs typeface="Times New Roman" panose="02020603050405020304" pitchFamily="18" charset="0"/>
            </a:endParaRPr>
          </a:p>
          <a:p>
            <a:pPr algn="just"/>
            <a:r>
              <a:rPr lang="vi-VN" sz="3200" dirty="0">
                <a:solidFill>
                  <a:srgbClr val="7030A0"/>
                </a:solidFill>
                <a:latin typeface="Times New Roman" panose="02020603050405020304" pitchFamily="18" charset="0"/>
                <a:cs typeface="Times New Roman" panose="02020603050405020304" pitchFamily="18" charset="0"/>
              </a:rPr>
              <a:t>Nếu biết được dì che dấu cách mạng bọn giặc sẽ đánh đập dã man, bắt dì đi tù hoặc bắn giết vì tội che dấu cán bộ.</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18" name="图片 9">
            <a:extLst>
              <a:ext uri="{FF2B5EF4-FFF2-40B4-BE49-F238E27FC236}">
                <a16:creationId xmlns="" xmlns:a16="http://schemas.microsoft.com/office/drawing/2014/main" id="{4A457F7C-43A0-47EB-A1FE-E8B040174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954871" y="483758"/>
            <a:ext cx="1996261" cy="9906002"/>
          </a:xfrm>
          <a:prstGeom prst="rect">
            <a:avLst/>
          </a:prstGeom>
          <a:ln>
            <a:noFill/>
          </a:ln>
          <a:effectLst>
            <a:softEdge rad="112500"/>
          </a:effectLst>
        </p:spPr>
      </p:pic>
      <p:pic>
        <p:nvPicPr>
          <p:cNvPr id="16" name="图片 3" descr="59a37ccd089bc"/>
          <p:cNvPicPr>
            <a:picLocks noChangeAspect="1"/>
          </p:cNvPicPr>
          <p:nvPr/>
        </p:nvPicPr>
        <p:blipFill>
          <a:blip r:embed="rId5"/>
          <a:stretch>
            <a:fillRect/>
          </a:stretch>
        </p:blipFill>
        <p:spPr>
          <a:xfrm>
            <a:off x="3239407" y="5436759"/>
            <a:ext cx="2435680" cy="128335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 xmlns:a16="http://schemas.microsoft.com/office/drawing/2014/main" id="{9C6F33F6-E6C7-403D-8E20-F16F602A6DCE}"/>
              </a:ext>
            </a:extLst>
          </p:cNvPr>
          <p:cNvSpPr/>
          <p:nvPr/>
        </p:nvSpPr>
        <p:spPr>
          <a:xfrm>
            <a:off x="0" y="242888"/>
            <a:ext cx="568822"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7" name="TextBox 6"/>
          <p:cNvSpPr txBox="1"/>
          <p:nvPr/>
        </p:nvSpPr>
        <p:spPr>
          <a:xfrm>
            <a:off x="891729" y="792893"/>
            <a:ext cx="8371268"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6. </a:t>
            </a:r>
            <a:r>
              <a:rPr lang="vi-VN" sz="3600" dirty="0">
                <a:latin typeface="Times New Roman" panose="02020603050405020304" pitchFamily="18" charset="0"/>
                <a:cs typeface="Times New Roman" panose="02020603050405020304" pitchFamily="18" charset="0"/>
              </a:rPr>
              <a:t>Qua vở kịch ta thấy dì Năm là người như thế nào?</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91729" y="2026333"/>
            <a:ext cx="8122539" cy="1077218"/>
          </a:xfrm>
          <a:prstGeom prst="rect">
            <a:avLst/>
          </a:prstGeom>
          <a:noFill/>
        </p:spPr>
        <p:txBody>
          <a:bodyPr wrap="square" rtlCol="0">
            <a:spAutoFit/>
          </a:bodyPr>
          <a:lstStyle/>
          <a:p>
            <a:pPr algn="just"/>
            <a:r>
              <a:rPr lang="vi-VN" sz="3200" dirty="0">
                <a:solidFill>
                  <a:srgbClr val="7030A0"/>
                </a:solidFill>
                <a:latin typeface="Times New Roman" panose="02020603050405020304" pitchFamily="18" charset="0"/>
                <a:cs typeface="Times New Roman" panose="02020603050405020304" pitchFamily="18" charset="0"/>
              </a:rPr>
              <a:t>Dì Năm mưu trí, dũng cảm bảo vệ cán bộ, bảo vệ cách mạng dù có phải hi sinh tính mạng.</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9" name="图片 3" descr="595d3f6b208fb"/>
          <p:cNvPicPr>
            <a:picLocks noChangeAspect="1"/>
          </p:cNvPicPr>
          <p:nvPr/>
        </p:nvPicPr>
        <p:blipFill>
          <a:blip r:embed="rId4"/>
          <a:stretch>
            <a:fillRect/>
          </a:stretch>
        </p:blipFill>
        <p:spPr>
          <a:xfrm>
            <a:off x="4750695" y="4804410"/>
            <a:ext cx="5027095" cy="2053590"/>
          </a:xfrm>
          <a:prstGeom prst="rect">
            <a:avLst/>
          </a:prstGeom>
        </p:spPr>
      </p:pic>
    </p:spTree>
    <p:custDataLst>
      <p:tags r:id="rId1"/>
    </p:custDataLst>
    <p:extLst>
      <p:ext uri="{BB962C8B-B14F-4D97-AF65-F5344CB8AC3E}">
        <p14:creationId xmlns:p14="http://schemas.microsoft.com/office/powerpoint/2010/main" val="4074792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par>
                          <p:cTn id="13" fill="hold">
                            <p:stCondLst>
                              <p:cond delay="2000"/>
                            </p:stCondLst>
                            <p:childTnLst>
                              <p:par>
                                <p:cTn id="14" presetID="26"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80">
                                          <p:stCondLst>
                                            <p:cond delay="0"/>
                                          </p:stCondLst>
                                        </p:cTn>
                                        <p:tgtEl>
                                          <p:spTgt spid="9"/>
                                        </p:tgtEl>
                                      </p:cBhvr>
                                    </p:animEffect>
                                    <p:anim calcmode="lin" valueType="num">
                                      <p:cBhvr>
                                        <p:cTn id="1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2" dur="26">
                                          <p:stCondLst>
                                            <p:cond delay="650"/>
                                          </p:stCondLst>
                                        </p:cTn>
                                        <p:tgtEl>
                                          <p:spTgt spid="9"/>
                                        </p:tgtEl>
                                      </p:cBhvr>
                                      <p:to x="100000" y="60000"/>
                                    </p:animScale>
                                    <p:animScale>
                                      <p:cBhvr>
                                        <p:cTn id="23" dur="166" decel="50000">
                                          <p:stCondLst>
                                            <p:cond delay="676"/>
                                          </p:stCondLst>
                                        </p:cTn>
                                        <p:tgtEl>
                                          <p:spTgt spid="9"/>
                                        </p:tgtEl>
                                      </p:cBhvr>
                                      <p:to x="100000" y="100000"/>
                                    </p:animScale>
                                    <p:animScale>
                                      <p:cBhvr>
                                        <p:cTn id="24" dur="26">
                                          <p:stCondLst>
                                            <p:cond delay="1312"/>
                                          </p:stCondLst>
                                        </p:cTn>
                                        <p:tgtEl>
                                          <p:spTgt spid="9"/>
                                        </p:tgtEl>
                                      </p:cBhvr>
                                      <p:to x="100000" y="80000"/>
                                    </p:animScale>
                                    <p:animScale>
                                      <p:cBhvr>
                                        <p:cTn id="25" dur="166" decel="50000">
                                          <p:stCondLst>
                                            <p:cond delay="1338"/>
                                          </p:stCondLst>
                                        </p:cTn>
                                        <p:tgtEl>
                                          <p:spTgt spid="9"/>
                                        </p:tgtEl>
                                      </p:cBhvr>
                                      <p:to x="100000" y="100000"/>
                                    </p:animScale>
                                    <p:animScale>
                                      <p:cBhvr>
                                        <p:cTn id="26" dur="26">
                                          <p:stCondLst>
                                            <p:cond delay="1642"/>
                                          </p:stCondLst>
                                        </p:cTn>
                                        <p:tgtEl>
                                          <p:spTgt spid="9"/>
                                        </p:tgtEl>
                                      </p:cBhvr>
                                      <p:to x="100000" y="90000"/>
                                    </p:animScale>
                                    <p:animScale>
                                      <p:cBhvr>
                                        <p:cTn id="27" dur="166" decel="50000">
                                          <p:stCondLst>
                                            <p:cond delay="1668"/>
                                          </p:stCondLst>
                                        </p:cTn>
                                        <p:tgtEl>
                                          <p:spTgt spid="9"/>
                                        </p:tgtEl>
                                      </p:cBhvr>
                                      <p:to x="100000" y="100000"/>
                                    </p:animScale>
                                    <p:animScale>
                                      <p:cBhvr>
                                        <p:cTn id="28" dur="26">
                                          <p:stCondLst>
                                            <p:cond delay="1808"/>
                                          </p:stCondLst>
                                        </p:cTn>
                                        <p:tgtEl>
                                          <p:spTgt spid="9"/>
                                        </p:tgtEl>
                                      </p:cBhvr>
                                      <p:to x="100000" y="95000"/>
                                    </p:animScale>
                                    <p:animScale>
                                      <p:cBhvr>
                                        <p:cTn id="2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29D7753-73C2-46B3-BEA8-873474623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524001" y="-1524002"/>
            <a:ext cx="6858001" cy="9906001"/>
          </a:xfrm>
          <a:prstGeom prst="rect">
            <a:avLst/>
          </a:prstGeom>
        </p:spPr>
      </p:pic>
      <p:pic>
        <p:nvPicPr>
          <p:cNvPr id="6" name="图片 5">
            <a:extLst>
              <a:ext uri="{FF2B5EF4-FFF2-40B4-BE49-F238E27FC236}">
                <a16:creationId xmlns="" xmlns:a16="http://schemas.microsoft.com/office/drawing/2014/main" id="{75386B91-93C7-4B5E-B70E-3FDC07B65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62" y="-663482"/>
            <a:ext cx="6353543" cy="6161855"/>
          </a:xfrm>
          <a:prstGeom prst="rect">
            <a:avLst/>
          </a:prstGeom>
        </p:spPr>
      </p:pic>
      <p:sp>
        <p:nvSpPr>
          <p:cNvPr id="16" name="文本框 15"/>
          <p:cNvSpPr txBox="1"/>
          <p:nvPr/>
        </p:nvSpPr>
        <p:spPr>
          <a:xfrm>
            <a:off x="1676658" y="867543"/>
            <a:ext cx="2999780"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03</a:t>
            </a:r>
          </a:p>
        </p:txBody>
      </p:sp>
      <p:sp>
        <p:nvSpPr>
          <p:cNvPr id="2" name="矩形 1"/>
          <p:cNvSpPr/>
          <p:nvPr/>
        </p:nvSpPr>
        <p:spPr>
          <a:xfrm>
            <a:off x="2941089" y="2201503"/>
            <a:ext cx="554633"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954870" y="906870"/>
            <a:ext cx="1996260" cy="9906000"/>
          </a:xfrm>
          <a:prstGeom prst="rect">
            <a:avLst/>
          </a:prstGeom>
        </p:spPr>
      </p:pic>
      <p:sp>
        <p:nvSpPr>
          <p:cNvPr id="9" name="TextBox 8"/>
          <p:cNvSpPr txBox="1">
            <a:spLocks noChangeArrowheads="1"/>
          </p:cNvSpPr>
          <p:nvPr/>
        </p:nvSpPr>
        <p:spPr bwMode="auto">
          <a:xfrm>
            <a:off x="936465" y="1640342"/>
            <a:ext cx="43722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285750" lvl="1" indent="0" algn="ctr">
              <a:buNone/>
            </a:pPr>
            <a:r>
              <a:rPr lang="vi-VN" sz="4800" b="1" dirty="0">
                <a:solidFill>
                  <a:srgbClr val="002060"/>
                </a:solidFill>
                <a:effectLst>
                  <a:outerShdw blurRad="38100" dist="38100" dir="2700000" algn="tl">
                    <a:srgbClr val="000000">
                      <a:alpha val="43137"/>
                    </a:srgbClr>
                  </a:outerShdw>
                </a:effectLst>
                <a:latin typeface="+mj-lt"/>
                <a:ea typeface="Roboto Light" panose="020B0604020202020204" charset="0"/>
                <a:cs typeface="Arial" panose="020B0604020202020204" pitchFamily="34" charset="0"/>
                <a:sym typeface="Wingdings"/>
              </a:rPr>
              <a:t>LUYỆN ĐỌC PHÂN VAI ĐOẠN KỊCH</a:t>
            </a:r>
            <a:endParaRPr lang="en-US" sz="4800" b="1" dirty="0">
              <a:solidFill>
                <a:srgbClr val="002060"/>
              </a:solidFill>
              <a:effectLst>
                <a:outerShdw blurRad="38100" dist="38100" dir="2700000" algn="tl">
                  <a:srgbClr val="000000">
                    <a:alpha val="43137"/>
                  </a:srgbClr>
                </a:outerShdw>
              </a:effectLst>
              <a:latin typeface="+mj-lt"/>
              <a:ea typeface="Roboto Light" panose="020B0604020202020204" charset="0"/>
              <a:cs typeface="Arial" panose="020B0604020202020204" pitchFamily="34" charset="0"/>
              <a:sym typeface="Wingdings"/>
            </a:endParaRPr>
          </a:p>
        </p:txBody>
      </p:sp>
      <p:pic>
        <p:nvPicPr>
          <p:cNvPr id="11" name="图片 3" descr="595d3f6b20955"/>
          <p:cNvPicPr>
            <a:picLocks noChangeAspect="1"/>
          </p:cNvPicPr>
          <p:nvPr/>
        </p:nvPicPr>
        <p:blipFill>
          <a:blip r:embed="rId7"/>
          <a:stretch>
            <a:fillRect/>
          </a:stretch>
        </p:blipFill>
        <p:spPr>
          <a:xfrm>
            <a:off x="4487806" y="4013400"/>
            <a:ext cx="4782555" cy="2711450"/>
          </a:xfrm>
          <a:prstGeom prst="rect">
            <a:avLst/>
          </a:prstGeom>
        </p:spPr>
      </p:pic>
    </p:spTree>
    <p:custDataLst>
      <p:tags r:id="rId1"/>
    </p:custDataLst>
    <p:extLst>
      <p:ext uri="{BB962C8B-B14F-4D97-AF65-F5344CB8AC3E}">
        <p14:creationId xmlns:p14="http://schemas.microsoft.com/office/powerpoint/2010/main" val="130250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par>
                          <p:cTn id="30" fill="hold">
                            <p:stCondLst>
                              <p:cond delay="500"/>
                            </p:stCondLst>
                            <p:childTnLst>
                              <p:par>
                                <p:cTn id="31" presetID="26"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435">
                                          <p:stCondLst>
                                            <p:cond delay="0"/>
                                          </p:stCondLst>
                                        </p:cTn>
                                        <p:tgtEl>
                                          <p:spTgt spid="11"/>
                                        </p:tgtEl>
                                      </p:cBhvr>
                                    </p:animEffect>
                                    <p:anim calcmode="lin" valueType="num">
                                      <p:cBhvr>
                                        <p:cTn id="34"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37"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38"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39" dur="20">
                                          <p:stCondLst>
                                            <p:cond delay="487"/>
                                          </p:stCondLst>
                                        </p:cTn>
                                        <p:tgtEl>
                                          <p:spTgt spid="11"/>
                                        </p:tgtEl>
                                      </p:cBhvr>
                                      <p:to x="100000" y="60000"/>
                                    </p:animScale>
                                    <p:animScale>
                                      <p:cBhvr>
                                        <p:cTn id="40" dur="124" decel="50000">
                                          <p:stCondLst>
                                            <p:cond delay="507"/>
                                          </p:stCondLst>
                                        </p:cTn>
                                        <p:tgtEl>
                                          <p:spTgt spid="11"/>
                                        </p:tgtEl>
                                      </p:cBhvr>
                                      <p:to x="100000" y="100000"/>
                                    </p:animScale>
                                    <p:animScale>
                                      <p:cBhvr>
                                        <p:cTn id="41" dur="20">
                                          <p:stCondLst>
                                            <p:cond delay="984"/>
                                          </p:stCondLst>
                                        </p:cTn>
                                        <p:tgtEl>
                                          <p:spTgt spid="11"/>
                                        </p:tgtEl>
                                      </p:cBhvr>
                                      <p:to x="100000" y="80000"/>
                                    </p:animScale>
                                    <p:animScale>
                                      <p:cBhvr>
                                        <p:cTn id="42" dur="124" decel="50000">
                                          <p:stCondLst>
                                            <p:cond delay="1004"/>
                                          </p:stCondLst>
                                        </p:cTn>
                                        <p:tgtEl>
                                          <p:spTgt spid="11"/>
                                        </p:tgtEl>
                                      </p:cBhvr>
                                      <p:to x="100000" y="100000"/>
                                    </p:animScale>
                                    <p:animScale>
                                      <p:cBhvr>
                                        <p:cTn id="43" dur="20">
                                          <p:stCondLst>
                                            <p:cond delay="1231"/>
                                          </p:stCondLst>
                                        </p:cTn>
                                        <p:tgtEl>
                                          <p:spTgt spid="11"/>
                                        </p:tgtEl>
                                      </p:cBhvr>
                                      <p:to x="100000" y="90000"/>
                                    </p:animScale>
                                    <p:animScale>
                                      <p:cBhvr>
                                        <p:cTn id="44" dur="124" decel="50000">
                                          <p:stCondLst>
                                            <p:cond delay="1251"/>
                                          </p:stCondLst>
                                        </p:cTn>
                                        <p:tgtEl>
                                          <p:spTgt spid="11"/>
                                        </p:tgtEl>
                                      </p:cBhvr>
                                      <p:to x="100000" y="100000"/>
                                    </p:animScale>
                                    <p:animScale>
                                      <p:cBhvr>
                                        <p:cTn id="45" dur="20">
                                          <p:stCondLst>
                                            <p:cond delay="1356"/>
                                          </p:stCondLst>
                                        </p:cTn>
                                        <p:tgtEl>
                                          <p:spTgt spid="11"/>
                                        </p:tgtEl>
                                      </p:cBhvr>
                                      <p:to x="100000" y="95000"/>
                                    </p:animScale>
                                    <p:animScale>
                                      <p:cBhvr>
                                        <p:cTn id="46" dur="124" decel="50000">
                                          <p:stCondLst>
                                            <p:cond delay="1376"/>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 xmlns:a16="http://schemas.microsoft.com/office/drawing/2014/main" id="{35FFDD1C-78E6-4FEA-8805-E326FEA06517}"/>
              </a:ext>
            </a:extLst>
          </p:cNvPr>
          <p:cNvSpPr/>
          <p:nvPr/>
        </p:nvSpPr>
        <p:spPr>
          <a:xfrm>
            <a:off x="0" y="242888"/>
            <a:ext cx="568822"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4" name="文本框 13">
            <a:extLst>
              <a:ext uri="{FF2B5EF4-FFF2-40B4-BE49-F238E27FC236}">
                <a16:creationId xmlns="" xmlns:a16="http://schemas.microsoft.com/office/drawing/2014/main" id="{80FEA8A4-D1E1-49AF-B382-1F63A37A75F7}"/>
              </a:ext>
            </a:extLst>
          </p:cNvPr>
          <p:cNvSpPr txBox="1"/>
          <p:nvPr/>
        </p:nvSpPr>
        <p:spPr>
          <a:xfrm>
            <a:off x="684905" y="295576"/>
            <a:ext cx="68178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4400" dirty="0" smtClean="0">
                <a:solidFill>
                  <a:schemeClr val="accent2">
                    <a:lumMod val="50000"/>
                  </a:schemeClr>
                </a:solidFill>
                <a:latin typeface="Times New Roman" pitchFamily="18" charset="0"/>
                <a:ea typeface="仓耳羽辰体-谷力 W05" panose="02020400000000000000" pitchFamily="18" charset="-122"/>
                <a:cs typeface="Times New Roman" pitchFamily="18" charset="0"/>
              </a:rPr>
              <a:t>Giọng đọc các nhân vật</a:t>
            </a:r>
            <a:endParaRPr kumimoji="0" lang="zh-CN" altLang="en-US" sz="3200" b="0" i="0" strike="noStrike" kern="1200" cap="none" spc="0" normalizeH="0" baseline="0" noProof="0" dirty="0">
              <a:ln>
                <a:noFill/>
              </a:ln>
              <a:solidFill>
                <a:schemeClr val="accent2">
                  <a:lumMod val="50000"/>
                </a:schemeClr>
              </a:solidFill>
              <a:effectLst/>
              <a:uLnTx/>
              <a:uFillTx/>
              <a:latin typeface="Times New Roman" pitchFamily="18" charset="0"/>
              <a:ea typeface="仓耳羽辰体-谷力 W05" panose="02020400000000000000" pitchFamily="18" charset="-122"/>
              <a:cs typeface="Times New Roman" pitchFamily="18" charset="0"/>
            </a:endParaRPr>
          </a:p>
        </p:txBody>
      </p:sp>
      <p:sp>
        <p:nvSpPr>
          <p:cNvPr id="19" name="文本框 18">
            <a:extLst>
              <a:ext uri="{FF2B5EF4-FFF2-40B4-BE49-F238E27FC236}">
                <a16:creationId xmlns="" xmlns:a16="http://schemas.microsoft.com/office/drawing/2014/main" id="{A8731A4D-525B-4758-8DDA-FEC54050BB3C}"/>
              </a:ext>
            </a:extLst>
          </p:cNvPr>
          <p:cNvSpPr txBox="1"/>
          <p:nvPr/>
        </p:nvSpPr>
        <p:spPr>
          <a:xfrm>
            <a:off x="7143154" y="540070"/>
            <a:ext cx="1320284" cy="830997"/>
          </a:xfrm>
          <a:prstGeom prst="rect">
            <a:avLst/>
          </a:prstGeom>
          <a:noFill/>
          <a:ln w="9525">
            <a:noFill/>
            <a:miter/>
          </a:ln>
          <a:effectLst>
            <a:outerShdw sx="999" sy="999" algn="ctr" rotWithShape="0">
              <a:srgbClr val="000000"/>
            </a:outerShdw>
          </a:effectLst>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sym typeface="Arial" panose="020B0604020202020204" pitchFamily="34" charset="0"/>
              </a:rPr>
              <a:t>STEP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sym typeface="Arial" panose="020B0604020202020204" pitchFamily="34" charset="0"/>
              </a:rPr>
              <a:t>02</a:t>
            </a:r>
          </a:p>
        </p:txBody>
      </p:sp>
      <p:grpSp>
        <p:nvGrpSpPr>
          <p:cNvPr id="65" name="组合 64">
            <a:extLst>
              <a:ext uri="{FF2B5EF4-FFF2-40B4-BE49-F238E27FC236}">
                <a16:creationId xmlns="" xmlns:a16="http://schemas.microsoft.com/office/drawing/2014/main" id="{324AB876-910E-4678-903E-16B9469A3047}"/>
              </a:ext>
            </a:extLst>
          </p:cNvPr>
          <p:cNvGrpSpPr/>
          <p:nvPr/>
        </p:nvGrpSpPr>
        <p:grpSpPr>
          <a:xfrm>
            <a:off x="4158395" y="1106372"/>
            <a:ext cx="5537147" cy="975681"/>
            <a:chOff x="4939657" y="1947190"/>
            <a:chExt cx="4880928" cy="901702"/>
          </a:xfrm>
        </p:grpSpPr>
        <p:grpSp>
          <p:nvGrpSpPr>
            <p:cNvPr id="66" name="组合 10">
              <a:extLst>
                <a:ext uri="{FF2B5EF4-FFF2-40B4-BE49-F238E27FC236}">
                  <a16:creationId xmlns="" xmlns:a16="http://schemas.microsoft.com/office/drawing/2014/main" id="{33DF05C9-E48A-41BC-9CFA-A3FE23F8AD90}"/>
                </a:ext>
              </a:extLst>
            </p:cNvPr>
            <p:cNvGrpSpPr/>
            <p:nvPr/>
          </p:nvGrpSpPr>
          <p:grpSpPr bwMode="auto">
            <a:xfrm>
              <a:off x="4939657" y="1947190"/>
              <a:ext cx="4880928" cy="901702"/>
              <a:chOff x="3477295" y="3554567"/>
              <a:chExt cx="4881094" cy="901523"/>
            </a:xfrm>
          </p:grpSpPr>
          <p:sp>
            <p:nvSpPr>
              <p:cNvPr id="69" name="圆角矩形 128">
                <a:extLst>
                  <a:ext uri="{FF2B5EF4-FFF2-40B4-BE49-F238E27FC236}">
                    <a16:creationId xmlns="" xmlns:a16="http://schemas.microsoft.com/office/drawing/2014/main" id="{C7EB71D5-FAFB-4F27-9867-F552F4C24904}"/>
                  </a:ext>
                </a:extLst>
              </p:cNvPr>
              <p:cNvSpPr/>
              <p:nvPr/>
            </p:nvSpPr>
            <p:spPr>
              <a:xfrm>
                <a:off x="3477295" y="3554569"/>
                <a:ext cx="4881094" cy="901521"/>
              </a:xfrm>
              <a:prstGeom prst="roundRect">
                <a:avLst>
                  <a:gd name="adj" fmla="val 50000"/>
                </a:avLst>
              </a:prstGeom>
              <a:noFill/>
              <a:ln w="50800" cap="flat" cmpd="sng" algn="ctr">
                <a:solidFill>
                  <a:srgbClr val="FFA74A"/>
                </a:solidFill>
                <a:prstDash val="solid"/>
                <a:miter lim="800000"/>
              </a:ln>
              <a:effectLst/>
            </p:spPr>
            <p:txBody>
              <a:bodyPr anchor="ctr"/>
              <a:lstStyle/>
              <a:p>
                <a:pPr algn="ctr">
                  <a:defRPr/>
                </a:pPr>
                <a:endParaRPr lang="zh-CN" altLang="en-US" sz="995"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sp>
            <p:nvSpPr>
              <p:cNvPr id="70" name="任意多边形 129">
                <a:extLst>
                  <a:ext uri="{FF2B5EF4-FFF2-40B4-BE49-F238E27FC236}">
                    <a16:creationId xmlns="" xmlns:a16="http://schemas.microsoft.com/office/drawing/2014/main" id="{2671190A-890D-404C-B536-4DABD441B82F}"/>
                  </a:ext>
                </a:extLst>
              </p:cNvPr>
              <p:cNvSpPr/>
              <p:nvPr/>
            </p:nvSpPr>
            <p:spPr>
              <a:xfrm>
                <a:off x="3477295" y="3554567"/>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rgbClr val="FFA74A"/>
              </a:solidFill>
              <a:ln w="12700" cap="flat" cmpd="sng" algn="ctr">
                <a:noFill/>
                <a:prstDash val="solid"/>
                <a:miter lim="800000"/>
              </a:ln>
              <a:effectLst/>
            </p:spPr>
            <p:txBody>
              <a:bodyPr anchor="ctr"/>
              <a:lstStyle/>
              <a:p>
                <a:pPr algn="ctr">
                  <a:defRPr/>
                </a:pPr>
                <a:r>
                  <a:rPr lang="en-US" altLang="zh-CN" sz="995"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rPr>
                  <a:t> </a:t>
                </a:r>
                <a:endParaRPr lang="zh-CN" altLang="en-US" sz="2700"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67" name="文本框 22">
              <a:extLst>
                <a:ext uri="{FF2B5EF4-FFF2-40B4-BE49-F238E27FC236}">
                  <a16:creationId xmlns="" xmlns:a16="http://schemas.microsoft.com/office/drawing/2014/main" id="{9F5C356A-E423-43FC-B6CA-8964CBA2AB77}"/>
                </a:ext>
              </a:extLst>
            </p:cNvPr>
            <p:cNvSpPr txBox="1">
              <a:spLocks noChangeArrowheads="1"/>
            </p:cNvSpPr>
            <p:nvPr/>
          </p:nvSpPr>
          <p:spPr bwMode="auto">
            <a:xfrm>
              <a:off x="5266640" y="2121817"/>
              <a:ext cx="563491" cy="4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400" b="1" kern="0" dirty="0">
                  <a:solidFill>
                    <a:srgbClr val="FF0000"/>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1</a:t>
              </a:r>
              <a:endParaRPr lang="zh-CN" altLang="en-US" sz="2400" b="1" kern="0" dirty="0">
                <a:solidFill>
                  <a:srgbClr val="FF0000"/>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endParaRPr>
            </a:p>
          </p:txBody>
        </p:sp>
      </p:grpSp>
      <p:grpSp>
        <p:nvGrpSpPr>
          <p:cNvPr id="71" name="组合 70">
            <a:extLst>
              <a:ext uri="{FF2B5EF4-FFF2-40B4-BE49-F238E27FC236}">
                <a16:creationId xmlns="" xmlns:a16="http://schemas.microsoft.com/office/drawing/2014/main" id="{B58E8078-1123-43DD-8650-E193B12D2868}"/>
              </a:ext>
            </a:extLst>
          </p:cNvPr>
          <p:cNvGrpSpPr/>
          <p:nvPr/>
        </p:nvGrpSpPr>
        <p:grpSpPr>
          <a:xfrm>
            <a:off x="1445496" y="5057818"/>
            <a:ext cx="7393470" cy="1227075"/>
            <a:chOff x="4939657" y="4025229"/>
            <a:chExt cx="4880928" cy="901701"/>
          </a:xfrm>
        </p:grpSpPr>
        <p:grpSp>
          <p:nvGrpSpPr>
            <p:cNvPr id="72" name="组合 19">
              <a:extLst>
                <a:ext uri="{FF2B5EF4-FFF2-40B4-BE49-F238E27FC236}">
                  <a16:creationId xmlns="" xmlns:a16="http://schemas.microsoft.com/office/drawing/2014/main" id="{D3FEE33B-FFF9-4C4D-BAB0-3D0948CEEECE}"/>
                </a:ext>
              </a:extLst>
            </p:cNvPr>
            <p:cNvGrpSpPr/>
            <p:nvPr/>
          </p:nvGrpSpPr>
          <p:grpSpPr bwMode="auto">
            <a:xfrm>
              <a:off x="4939657" y="4025229"/>
              <a:ext cx="4880928" cy="901701"/>
              <a:chOff x="3477295" y="3554569"/>
              <a:chExt cx="4881094" cy="901522"/>
            </a:xfrm>
          </p:grpSpPr>
          <p:sp>
            <p:nvSpPr>
              <p:cNvPr id="75" name="圆角矩形 135">
                <a:extLst>
                  <a:ext uri="{FF2B5EF4-FFF2-40B4-BE49-F238E27FC236}">
                    <a16:creationId xmlns="" xmlns:a16="http://schemas.microsoft.com/office/drawing/2014/main" id="{D99D7A23-28F5-48BE-B4F3-D301DC66AC9A}"/>
                  </a:ext>
                </a:extLst>
              </p:cNvPr>
              <p:cNvSpPr/>
              <p:nvPr/>
            </p:nvSpPr>
            <p:spPr>
              <a:xfrm>
                <a:off x="3477295" y="3554569"/>
                <a:ext cx="4881094" cy="901521"/>
              </a:xfrm>
              <a:prstGeom prst="roundRect">
                <a:avLst>
                  <a:gd name="adj" fmla="val 50000"/>
                </a:avLst>
              </a:prstGeom>
              <a:noFill/>
              <a:ln w="50800" cap="flat" cmpd="sng" algn="ctr">
                <a:solidFill>
                  <a:srgbClr val="FFA74A"/>
                </a:solidFill>
                <a:prstDash val="solid"/>
                <a:miter lim="800000"/>
              </a:ln>
              <a:effectLst/>
            </p:spPr>
            <p:txBody>
              <a:bodyPr anchor="ctr"/>
              <a:lstStyle/>
              <a:p>
                <a:pPr algn="ctr">
                  <a:defRPr/>
                </a:pPr>
                <a:endParaRPr lang="zh-CN" altLang="en-US" sz="995"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sp>
            <p:nvSpPr>
              <p:cNvPr id="76" name="任意多边形 136">
                <a:extLst>
                  <a:ext uri="{FF2B5EF4-FFF2-40B4-BE49-F238E27FC236}">
                    <a16:creationId xmlns="" xmlns:a16="http://schemas.microsoft.com/office/drawing/2014/main" id="{C3552D51-D9F6-49A5-B205-D15781D7D2B5}"/>
                  </a:ext>
                </a:extLst>
              </p:cNvPr>
              <p:cNvSpPr/>
              <p:nvPr/>
            </p:nvSpPr>
            <p:spPr>
              <a:xfrm>
                <a:off x="3477295"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rgbClr val="FFA74A"/>
              </a:solidFill>
              <a:ln w="12700" cap="flat" cmpd="sng" algn="ctr">
                <a:noFill/>
                <a:prstDash val="solid"/>
                <a:miter lim="800000"/>
              </a:ln>
              <a:effectLst/>
            </p:spPr>
            <p:txBody>
              <a:bodyPr anchor="ctr"/>
              <a:lstStyle/>
              <a:p>
                <a:pPr algn="ctr">
                  <a:defRPr/>
                </a:pPr>
                <a:endParaRPr lang="zh-CN" altLang="en-US" sz="995"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73" name="文本框 24">
              <a:extLst>
                <a:ext uri="{FF2B5EF4-FFF2-40B4-BE49-F238E27FC236}">
                  <a16:creationId xmlns="" xmlns:a16="http://schemas.microsoft.com/office/drawing/2014/main" id="{9CD40868-391C-4F6F-B39F-7DA2C9C1E5BD}"/>
                </a:ext>
              </a:extLst>
            </p:cNvPr>
            <p:cNvSpPr txBox="1">
              <a:spLocks noChangeArrowheads="1"/>
            </p:cNvSpPr>
            <p:nvPr/>
          </p:nvSpPr>
          <p:spPr bwMode="auto">
            <a:xfrm>
              <a:off x="5266640" y="4183980"/>
              <a:ext cx="563491" cy="33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400" kern="0">
                  <a:solidFill>
                    <a:srgbClr val="FF0000"/>
                  </a:solidFill>
                  <a:latin typeface="仓耳羽辰体-谷力 W05" panose="02020400000000000000" pitchFamily="18" charset="-122"/>
                  <a:ea typeface="仓耳羽辰体-谷力 W05" panose="02020400000000000000" pitchFamily="18" charset="-122"/>
                  <a:cs typeface="+mn-ea"/>
                  <a:sym typeface="+mn-lt"/>
                </a:rPr>
                <a:t>3</a:t>
              </a:r>
              <a:endParaRPr lang="zh-CN" altLang="en-US" sz="2400" kern="0">
                <a:solidFill>
                  <a:srgbClr val="FF0000"/>
                </a:solidFill>
                <a:latin typeface="仓耳羽辰体-谷力 W05" panose="02020400000000000000" pitchFamily="18" charset="-122"/>
                <a:ea typeface="仓耳羽辰体-谷力 W05" panose="02020400000000000000" pitchFamily="18" charset="-122"/>
                <a:cs typeface="+mn-ea"/>
                <a:sym typeface="+mn-lt"/>
              </a:endParaRPr>
            </a:p>
          </p:txBody>
        </p:sp>
      </p:grpSp>
      <p:grpSp>
        <p:nvGrpSpPr>
          <p:cNvPr id="77" name="组合 76">
            <a:extLst>
              <a:ext uri="{FF2B5EF4-FFF2-40B4-BE49-F238E27FC236}">
                <a16:creationId xmlns="" xmlns:a16="http://schemas.microsoft.com/office/drawing/2014/main" id="{81738B19-58F2-4FA7-BD0D-4D99CFF684BC}"/>
              </a:ext>
            </a:extLst>
          </p:cNvPr>
          <p:cNvGrpSpPr/>
          <p:nvPr/>
        </p:nvGrpSpPr>
        <p:grpSpPr>
          <a:xfrm>
            <a:off x="284410" y="2256188"/>
            <a:ext cx="7654903" cy="2539858"/>
            <a:chOff x="1934911" y="3017166"/>
            <a:chExt cx="4880927" cy="901701"/>
          </a:xfrm>
        </p:grpSpPr>
        <p:grpSp>
          <p:nvGrpSpPr>
            <p:cNvPr id="78" name="组合 13">
              <a:extLst>
                <a:ext uri="{FF2B5EF4-FFF2-40B4-BE49-F238E27FC236}">
                  <a16:creationId xmlns="" xmlns:a16="http://schemas.microsoft.com/office/drawing/2014/main" id="{93DAA42B-A4DC-44B7-8FC8-717C59DDB14C}"/>
                </a:ext>
              </a:extLst>
            </p:cNvPr>
            <p:cNvGrpSpPr/>
            <p:nvPr/>
          </p:nvGrpSpPr>
          <p:grpSpPr bwMode="auto">
            <a:xfrm rot="10800000">
              <a:off x="1934911" y="3017166"/>
              <a:ext cx="4880927" cy="901701"/>
              <a:chOff x="3477295" y="3554569"/>
              <a:chExt cx="4881094" cy="901522"/>
            </a:xfrm>
          </p:grpSpPr>
          <p:sp>
            <p:nvSpPr>
              <p:cNvPr id="81" name="圆角矩形 152">
                <a:extLst>
                  <a:ext uri="{FF2B5EF4-FFF2-40B4-BE49-F238E27FC236}">
                    <a16:creationId xmlns="" xmlns:a16="http://schemas.microsoft.com/office/drawing/2014/main" id="{17740CA8-0398-4FC7-8B31-D59628A3FA3B}"/>
                  </a:ext>
                </a:extLst>
              </p:cNvPr>
              <p:cNvSpPr/>
              <p:nvPr/>
            </p:nvSpPr>
            <p:spPr>
              <a:xfrm>
                <a:off x="3477295" y="3554569"/>
                <a:ext cx="4881094" cy="901521"/>
              </a:xfrm>
              <a:prstGeom prst="roundRect">
                <a:avLst>
                  <a:gd name="adj" fmla="val 50000"/>
                </a:avLst>
              </a:prstGeom>
              <a:noFill/>
              <a:ln w="50800" cap="flat" cmpd="sng" algn="ctr">
                <a:solidFill>
                  <a:srgbClr val="FFA74A"/>
                </a:solidFill>
                <a:prstDash val="solid"/>
                <a:miter lim="800000"/>
              </a:ln>
              <a:effectLst/>
            </p:spPr>
            <p:txBody>
              <a:bodyPr anchor="ctr"/>
              <a:lstStyle/>
              <a:p>
                <a:pPr algn="ctr">
                  <a:defRPr/>
                </a:pPr>
                <a:endParaRPr lang="zh-CN" altLang="en-US" sz="995"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sp>
            <p:nvSpPr>
              <p:cNvPr id="82" name="任意多边形 154">
                <a:extLst>
                  <a:ext uri="{FF2B5EF4-FFF2-40B4-BE49-F238E27FC236}">
                    <a16:creationId xmlns="" xmlns:a16="http://schemas.microsoft.com/office/drawing/2014/main" id="{FA30CC51-B324-4893-9A52-F3A43E8C345B}"/>
                  </a:ext>
                </a:extLst>
              </p:cNvPr>
              <p:cNvSpPr/>
              <p:nvPr/>
            </p:nvSpPr>
            <p:spPr>
              <a:xfrm>
                <a:off x="3478882"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rgbClr val="FFA74A"/>
              </a:solidFill>
              <a:ln w="12700" cap="flat" cmpd="sng" algn="ctr">
                <a:noFill/>
                <a:prstDash val="solid"/>
                <a:miter lim="800000"/>
              </a:ln>
              <a:effectLst/>
            </p:spPr>
            <p:txBody>
              <a:bodyPr anchor="ctr"/>
              <a:lstStyle/>
              <a:p>
                <a:pPr algn="ctr">
                  <a:defRPr/>
                </a:pPr>
                <a:endParaRPr lang="zh-CN" altLang="en-US" sz="995"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79" name="文本框 23">
              <a:extLst>
                <a:ext uri="{FF2B5EF4-FFF2-40B4-BE49-F238E27FC236}">
                  <a16:creationId xmlns="" xmlns:a16="http://schemas.microsoft.com/office/drawing/2014/main" id="{A29AD581-3A57-44C2-A659-880BE8D62F3E}"/>
                </a:ext>
              </a:extLst>
            </p:cNvPr>
            <p:cNvSpPr txBox="1">
              <a:spLocks noChangeArrowheads="1"/>
            </p:cNvSpPr>
            <p:nvPr/>
          </p:nvSpPr>
          <p:spPr bwMode="auto">
            <a:xfrm>
              <a:off x="6132875" y="3343900"/>
              <a:ext cx="561901" cy="1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400" kern="0" dirty="0">
                  <a:solidFill>
                    <a:srgbClr val="FF0000"/>
                  </a:solidFill>
                  <a:latin typeface="仓耳羽辰体-谷力 W05" panose="02020400000000000000" pitchFamily="18" charset="-122"/>
                  <a:ea typeface="仓耳羽辰体-谷力 W05" panose="02020400000000000000" pitchFamily="18" charset="-122"/>
                  <a:cs typeface="+mn-ea"/>
                  <a:sym typeface="+mn-lt"/>
                </a:rPr>
                <a:t>2</a:t>
              </a:r>
              <a:endParaRPr lang="zh-CN" altLang="en-US" sz="2400" kern="0" dirty="0">
                <a:solidFill>
                  <a:srgbClr val="FF0000"/>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29" name="TextBox 28"/>
          <p:cNvSpPr txBox="1"/>
          <p:nvPr/>
        </p:nvSpPr>
        <p:spPr>
          <a:xfrm>
            <a:off x="4941535" y="1014246"/>
            <a:ext cx="3259035"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lính</a:t>
            </a:r>
            <a:endParaRPr lang="vi-VN" sz="3200" b="1" dirty="0" smtClean="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445495" y="2266221"/>
            <a:ext cx="3637593"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Dì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bộ</a:t>
            </a:r>
            <a:endParaRPr lang="en-US" sz="32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4420151" y="4917831"/>
            <a:ext cx="1137661"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An</a:t>
            </a:r>
          </a:p>
        </p:txBody>
      </p:sp>
      <p:sp>
        <p:nvSpPr>
          <p:cNvPr id="32" name="文本框 47">
            <a:extLst>
              <a:ext uri="{FF2B5EF4-FFF2-40B4-BE49-F238E27FC236}">
                <a16:creationId xmlns:a16="http://schemas.microsoft.com/office/drawing/2014/main" xmlns="" id="{18E8B347-0C99-4665-9432-2F4F54D08012}"/>
              </a:ext>
            </a:extLst>
          </p:cNvPr>
          <p:cNvSpPr txBox="1">
            <a:spLocks noChangeArrowheads="1"/>
          </p:cNvSpPr>
          <p:nvPr/>
        </p:nvSpPr>
        <p:spPr bwMode="auto">
          <a:xfrm>
            <a:off x="5557812" y="1524702"/>
            <a:ext cx="31867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vi-VN" dirty="0">
                <a:solidFill>
                  <a:srgbClr val="002060"/>
                </a:solidFill>
                <a:latin typeface="Times New Roman" panose="02020603050405020304" pitchFamily="18" charset="0"/>
                <a:cs typeface="Times New Roman" panose="02020603050405020304" pitchFamily="18" charset="0"/>
              </a:rPr>
              <a:t>hống hách, xấc xược</a:t>
            </a:r>
            <a:endParaRPr lang="zh-CN" altLang="en-US" dirty="0">
              <a:solidFill>
                <a:srgbClr val="002060"/>
              </a:solidFill>
              <a:latin typeface="Times New Roman" panose="02020603050405020304" pitchFamily="18" charset="0"/>
              <a:ea typeface="inpin heiti" charset="-122"/>
              <a:cs typeface="Times New Roman" panose="02020603050405020304" pitchFamily="18" charset="0"/>
            </a:endParaRPr>
          </a:p>
        </p:txBody>
      </p:sp>
      <p:sp>
        <p:nvSpPr>
          <p:cNvPr id="33" name="文本框 45">
            <a:extLst>
              <a:ext uri="{FF2B5EF4-FFF2-40B4-BE49-F238E27FC236}">
                <a16:creationId xmlns:a16="http://schemas.microsoft.com/office/drawing/2014/main" xmlns="" id="{3E7D3B7D-32AE-4018-B50A-1C127D18B81D}"/>
              </a:ext>
            </a:extLst>
          </p:cNvPr>
          <p:cNvSpPr txBox="1">
            <a:spLocks noChangeArrowheads="1"/>
          </p:cNvSpPr>
          <p:nvPr/>
        </p:nvSpPr>
        <p:spPr bwMode="auto">
          <a:xfrm>
            <a:off x="568822" y="2705760"/>
            <a:ext cx="588680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vi-VN" dirty="0" err="1">
                <a:solidFill>
                  <a:schemeClr val="accent1">
                    <a:lumMod val="50000"/>
                  </a:schemeClr>
                </a:solidFill>
                <a:latin typeface="Times New Roman" panose="02020603050405020304" pitchFamily="18" charset="0"/>
                <a:cs typeface="Times New Roman" panose="02020603050405020304" pitchFamily="18" charset="0"/>
              </a:rPr>
              <a:t>Đ</a:t>
            </a:r>
            <a:r>
              <a:rPr lang="en-US" dirty="0" err="1" smtClean="0">
                <a:solidFill>
                  <a:schemeClr val="accent1">
                    <a:lumMod val="50000"/>
                  </a:schemeClr>
                </a:solidFill>
                <a:latin typeface="Times New Roman" panose="02020603050405020304" pitchFamily="18" charset="0"/>
                <a:cs typeface="Times New Roman" panose="02020603050405020304" pitchFamily="18" charset="0"/>
              </a:rPr>
              <a:t>oạn</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đầu</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tự</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nhiên</a:t>
            </a:r>
            <a:r>
              <a:rPr lang="en-US" dirty="0">
                <a:solidFill>
                  <a:schemeClr val="accent1">
                    <a:lumMod val="50000"/>
                  </a:schemeClr>
                </a:solidFill>
                <a:latin typeface="Times New Roman" panose="02020603050405020304" pitchFamily="18" charset="0"/>
                <a:cs typeface="Times New Roman" panose="02020603050405020304" pitchFamily="18" charset="0"/>
              </a:rPr>
              <a:t>. </a:t>
            </a:r>
            <a:endParaRPr lang="vi-VN" dirty="0" smtClean="0">
              <a:solidFill>
                <a:schemeClr val="accent1">
                  <a:lumMod val="50000"/>
                </a:schemeClr>
              </a:solidFill>
              <a:latin typeface="Times New Roman" panose="02020603050405020304" pitchFamily="18" charset="0"/>
              <a:cs typeface="Times New Roman" panose="02020603050405020304" pitchFamily="18" charset="0"/>
            </a:endParaRPr>
          </a:p>
          <a:p>
            <a:pPr algn="just">
              <a:lnSpc>
                <a:spcPct val="100000"/>
              </a:lnSpc>
              <a:spcBef>
                <a:spcPct val="0"/>
              </a:spcBef>
              <a:buNone/>
            </a:pPr>
            <a:r>
              <a:rPr lang="en-US" dirty="0" err="1" smtClean="0">
                <a:solidFill>
                  <a:schemeClr val="accent1">
                    <a:lumMod val="50000"/>
                  </a:schemeClr>
                </a:solidFill>
                <a:latin typeface="Times New Roman" panose="02020603050405020304" pitchFamily="18" charset="0"/>
                <a:cs typeface="Times New Roman" panose="02020603050405020304" pitchFamily="18" charset="0"/>
              </a:rPr>
              <a:t>Đoạn</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sau</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1">
                    <a:lumMod val="50000"/>
                  </a:schemeClr>
                </a:solidFill>
                <a:latin typeface="Times New Roman" panose="02020603050405020304" pitchFamily="18" charset="0"/>
                <a:cs typeface="Times New Roman" panose="02020603050405020304" pitchFamily="18" charset="0"/>
              </a:rPr>
              <a:t>khéo</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léo</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giả</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đò</a:t>
            </a:r>
            <a:r>
              <a:rPr lang="en-US" dirty="0">
                <a:solidFill>
                  <a:schemeClr val="accent1">
                    <a:lumMod val="50000"/>
                  </a:schemeClr>
                </a:solidFill>
                <a:latin typeface="Times New Roman" panose="02020603050405020304" pitchFamily="18" charset="0"/>
                <a:cs typeface="Times New Roman" panose="02020603050405020304" pitchFamily="18" charset="0"/>
              </a:rPr>
              <a:t> than </a:t>
            </a:r>
            <a:r>
              <a:rPr lang="en-US" dirty="0" err="1">
                <a:solidFill>
                  <a:schemeClr val="accent1">
                    <a:lumMod val="50000"/>
                  </a:schemeClr>
                </a:solidFill>
                <a:latin typeface="Times New Roman" panose="02020603050405020304" pitchFamily="18" charset="0"/>
                <a:cs typeface="Times New Roman" panose="02020603050405020304" pitchFamily="18" charset="0"/>
              </a:rPr>
              <a:t>vãn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khi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bị</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trói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nghẹn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ngào</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nói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lời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1">
                    <a:lumMod val="50000"/>
                  </a:schemeClr>
                </a:solidFill>
                <a:latin typeface="Times New Roman" panose="02020603050405020304" pitchFamily="18" charset="0"/>
                <a:cs typeface="Times New Roman" panose="02020603050405020304" pitchFamily="18" charset="0"/>
              </a:rPr>
              <a:t>trăn</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trối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với</a:t>
            </a:r>
            <a:r>
              <a:rPr lang="en-US" dirty="0">
                <a:solidFill>
                  <a:schemeClr val="accent1">
                    <a:lumMod val="50000"/>
                  </a:schemeClr>
                </a:solidFill>
                <a:latin typeface="Times New Roman" panose="02020603050405020304" pitchFamily="18" charset="0"/>
                <a:cs typeface="Times New Roman" panose="02020603050405020304" pitchFamily="18" charset="0"/>
              </a:rPr>
              <a:t> con </a:t>
            </a:r>
            <a:r>
              <a:rPr lang="en-US" dirty="0" err="1">
                <a:solidFill>
                  <a:schemeClr val="accent1">
                    <a:lumMod val="50000"/>
                  </a:schemeClr>
                </a:solidFill>
                <a:latin typeface="Times New Roman" panose="02020603050405020304" pitchFamily="18" charset="0"/>
                <a:cs typeface="Times New Roman" panose="02020603050405020304" pitchFamily="18" charset="0"/>
              </a:rPr>
              <a:t>khi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bị</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dọa</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bắn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chết</a:t>
            </a:r>
            <a:r>
              <a:rPr lang="en-US" dirty="0">
                <a:solidFill>
                  <a:schemeClr val="accent1">
                    <a:lumMod val="50000"/>
                  </a:schemeClr>
                </a:solidFill>
                <a:latin typeface="Times New Roman" panose="02020603050405020304" pitchFamily="18" charset="0"/>
                <a:cs typeface="Times New Roman" panose="02020603050405020304" pitchFamily="18" charset="0"/>
              </a:rPr>
              <a:t>.</a:t>
            </a:r>
            <a:endParaRPr lang="zh-CN" altLang="en-US" dirty="0">
              <a:solidFill>
                <a:schemeClr val="accent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34" name="文本框 46">
            <a:extLst>
              <a:ext uri="{FF2B5EF4-FFF2-40B4-BE49-F238E27FC236}">
                <a16:creationId xmlns:a16="http://schemas.microsoft.com/office/drawing/2014/main" xmlns="" id="{7F5AF8A4-A63A-4143-9667-50D410BFA74A}"/>
              </a:ext>
            </a:extLst>
          </p:cNvPr>
          <p:cNvSpPr txBox="1">
            <a:spLocks noChangeArrowheads="1"/>
          </p:cNvSpPr>
          <p:nvPr/>
        </p:nvSpPr>
        <p:spPr bwMode="auto">
          <a:xfrm>
            <a:off x="2876103" y="5324830"/>
            <a:ext cx="59362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en-US" dirty="0" err="1">
                <a:solidFill>
                  <a:schemeClr val="accent1">
                    <a:lumMod val="50000"/>
                  </a:schemeClr>
                </a:solidFill>
                <a:latin typeface="Times New Roman" panose="02020603050405020304" pitchFamily="18" charset="0"/>
                <a:cs typeface="Times New Roman" panose="02020603050405020304" pitchFamily="18" charset="0"/>
              </a:rPr>
              <a:t>giọng</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một</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đứa</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trẻ</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đang</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khóc</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giả</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vờ</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lừa</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bọn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giặc</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và</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vừa</a:t>
            </a:r>
            <a:r>
              <a:rPr lang="en-US" dirty="0">
                <a:solidFill>
                  <a:schemeClr val="accent1">
                    <a:lumMod val="50000"/>
                  </a:schemeClr>
                </a:solidFill>
                <a:latin typeface="Times New Roman" panose="02020603050405020304" pitchFamily="18" charset="0"/>
                <a:cs typeface="Times New Roman" panose="02020603050405020304" pitchFamily="18" charset="0"/>
              </a:rPr>
              <a:t> lo </a:t>
            </a:r>
            <a:r>
              <a:rPr lang="en-US" dirty="0" err="1">
                <a:solidFill>
                  <a:schemeClr val="accent1">
                    <a:lumMod val="50000"/>
                  </a:schemeClr>
                </a:solidFill>
                <a:latin typeface="Times New Roman" panose="02020603050405020304" pitchFamily="18" charset="0"/>
                <a:cs typeface="Times New Roman" panose="02020603050405020304" pitchFamily="18" charset="0"/>
              </a:rPr>
              <a:t>cho</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má</a:t>
            </a:r>
            <a:r>
              <a:rPr lang="en-US" dirty="0">
                <a:solidFill>
                  <a:schemeClr val="accent1">
                    <a:lumMod val="50000"/>
                  </a:schemeClr>
                </a:solidFill>
                <a:latin typeface="Times New Roman" panose="02020603050405020304" pitchFamily="18" charset="0"/>
                <a:cs typeface="Times New Roman" panose="02020603050405020304" pitchFamily="18" charset="0"/>
              </a:rPr>
              <a:t>.</a:t>
            </a:r>
            <a:endParaRPr lang="zh-CN" altLang="en-US" dirty="0">
              <a:solidFill>
                <a:schemeClr val="accent1">
                  <a:lumMod val="50000"/>
                </a:schemeClr>
              </a:solidFill>
              <a:latin typeface="Times New Roman" panose="02020603050405020304" pitchFamily="18" charset="0"/>
              <a:ea typeface="inpin heiti" charset="-122"/>
              <a:cs typeface="Times New Roman" panose="02020603050405020304" pitchFamily="18" charset="0"/>
            </a:endParaRPr>
          </a:p>
        </p:txBody>
      </p:sp>
      <p:pic>
        <p:nvPicPr>
          <p:cNvPr id="35" name="图片 3" descr="59a37ccd08a2a"/>
          <p:cNvPicPr>
            <a:picLocks noChangeAspect="1"/>
          </p:cNvPicPr>
          <p:nvPr/>
        </p:nvPicPr>
        <p:blipFill>
          <a:blip r:embed="rId4"/>
          <a:stretch>
            <a:fillRect/>
          </a:stretch>
        </p:blipFill>
        <p:spPr>
          <a:xfrm>
            <a:off x="8398746" y="2146010"/>
            <a:ext cx="1354852" cy="2713990"/>
          </a:xfrm>
          <a:prstGeom prst="rect">
            <a:avLst/>
          </a:prstGeom>
        </p:spPr>
      </p:pic>
    </p:spTree>
    <p:custDataLst>
      <p:tags r:id="rId1"/>
    </p:custDataLst>
    <p:extLst>
      <p:ext uri="{BB962C8B-B14F-4D97-AF65-F5344CB8AC3E}">
        <p14:creationId xmlns:p14="http://schemas.microsoft.com/office/powerpoint/2010/main" val="2787251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500" fill="hold"/>
                                        <p:tgtEl>
                                          <p:spTgt spid="77"/>
                                        </p:tgtEl>
                                        <p:attrNameLst>
                                          <p:attrName>ppt_x</p:attrName>
                                        </p:attrNameLst>
                                      </p:cBhvr>
                                      <p:tavLst>
                                        <p:tav tm="0">
                                          <p:val>
                                            <p:strVal val="#ppt_x"/>
                                          </p:val>
                                        </p:tav>
                                        <p:tav tm="100000">
                                          <p:val>
                                            <p:strVal val="#ppt_x"/>
                                          </p:val>
                                        </p:tav>
                                      </p:tavLst>
                                    </p:anim>
                                    <p:anim calcmode="lin" valueType="num">
                                      <p:cBhvr additive="base">
                                        <p:cTn id="13" dur="500" fill="hold"/>
                                        <p:tgtEl>
                                          <p:spTgt spid="7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additive="base">
                                        <p:cTn id="17" dur="500" fill="hold"/>
                                        <p:tgtEl>
                                          <p:spTgt spid="71"/>
                                        </p:tgtEl>
                                        <p:attrNameLst>
                                          <p:attrName>ppt_x</p:attrName>
                                        </p:attrNameLst>
                                      </p:cBhvr>
                                      <p:tavLst>
                                        <p:tav tm="0">
                                          <p:val>
                                            <p:strVal val="#ppt_x"/>
                                          </p:val>
                                        </p:tav>
                                        <p:tav tm="100000">
                                          <p:val>
                                            <p:strVal val="#ppt_x"/>
                                          </p:val>
                                        </p:tav>
                                      </p:tavLst>
                                    </p:anim>
                                    <p:anim calcmode="lin" valueType="num">
                                      <p:cBhvr additive="base">
                                        <p:cTn id="1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par>
                          <p:cTn id="49" fill="hold">
                            <p:stCondLst>
                              <p:cond delay="500"/>
                            </p:stCondLst>
                            <p:childTnLst>
                              <p:par>
                                <p:cTn id="50" presetID="42" presetClass="entr" presetSubtype="0"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 xmlns:a16="http://schemas.microsoft.com/office/drawing/2014/main" id="{E27A428A-0D94-479F-AA02-8BBCC05E35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29" r="27152"/>
          <a:stretch/>
        </p:blipFill>
        <p:spPr>
          <a:xfrm>
            <a:off x="1434412" y="1232970"/>
            <a:ext cx="6675973" cy="4214286"/>
          </a:xfrm>
          <a:prstGeom prst="rect">
            <a:avLst/>
          </a:prstGeom>
        </p:spPr>
      </p:pic>
      <p:sp>
        <p:nvSpPr>
          <p:cNvPr id="3" name="文本框 13">
            <a:extLst>
              <a:ext uri="{FF2B5EF4-FFF2-40B4-BE49-F238E27FC236}">
                <a16:creationId xmlns:a16="http://schemas.microsoft.com/office/drawing/2014/main" xmlns="" id="{AEF472D5-818C-4FD2-A11A-0FF44637BC59}"/>
              </a:ext>
            </a:extLst>
          </p:cNvPr>
          <p:cNvSpPr txBox="1"/>
          <p:nvPr/>
        </p:nvSpPr>
        <p:spPr>
          <a:xfrm>
            <a:off x="2269075" y="2310832"/>
            <a:ext cx="5006646" cy="1107996"/>
          </a:xfrm>
          <a:prstGeom prst="rect">
            <a:avLst/>
          </a:prstGeom>
          <a:noFill/>
        </p:spPr>
        <p:txBody>
          <a:bodyPr wrap="square" rtlCol="0">
            <a:spAutoFit/>
          </a:bodyPr>
          <a:lstStyle/>
          <a:p>
            <a:pPr algn="ctr"/>
            <a:r>
              <a:rPr lang="vi-VN" altLang="zh-CN" sz="6600" dirty="0" smtClean="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rPr>
              <a:t>Khởi động</a:t>
            </a:r>
            <a:endParaRPr lang="vi-VN" altLang="zh-CN" sz="6600" dirty="0">
              <a:solidFill>
                <a:srgbClr val="C00000"/>
              </a:solidFill>
              <a:effectLst>
                <a:outerShdw blurRad="38100" dist="38100" dir="2700000" algn="tl">
                  <a:srgbClr val="000000">
                    <a:alpha val="43137"/>
                  </a:srgbClr>
                </a:outerShdw>
              </a:effectLst>
              <a:latin typeface="Script MT Bold" pitchFamily="66" charset="0"/>
              <a:ea typeface="inpin heiti" charset="-122"/>
              <a:cs typeface="Times New Roman" panose="02020603050405020304" pitchFamily="18" charset="0"/>
            </a:endParaRPr>
          </a:p>
        </p:txBody>
      </p:sp>
      <p:pic>
        <p:nvPicPr>
          <p:cNvPr id="4" name="Picture 3" descr="https://i.pinimg.com/564x/8b/b5/48/8bb54801ec2aaed0d749a12d5d87589f.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6064" y1="27288" x2="73582" y2="49396"/>
                        <a14:foregroundMark x1="47340" y1="21244" x2="54610" y2="30743"/>
                        <a14:foregroundMark x1="22163" y1="28497" x2="25177" y2="31088"/>
                        <a14:foregroundMark x1="20035" y1="34542" x2="24113" y2="34197"/>
                        <a14:foregroundMark x1="19504" y1="33506" x2="43794" y2="48359"/>
                      </a14:backgroundRemoval>
                    </a14:imgEffect>
                  </a14:imgLayer>
                </a14:imgProps>
              </a:ext>
              <a:ext uri="{28A0092B-C50C-407E-A947-70E740481C1C}">
                <a14:useLocalDpi xmlns:a14="http://schemas.microsoft.com/office/drawing/2010/main" val="0"/>
              </a:ext>
            </a:extLst>
          </a:blip>
          <a:srcRect/>
          <a:stretch>
            <a:fillRect/>
          </a:stretch>
        </p:blipFill>
        <p:spPr bwMode="auto">
          <a:xfrm>
            <a:off x="-556225" y="-618912"/>
            <a:ext cx="3412918" cy="48744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noChangeAspect="1"/>
          </p:cNvGrpSpPr>
          <p:nvPr/>
        </p:nvGrpSpPr>
        <p:grpSpPr bwMode="auto">
          <a:xfrm rot="13799215" flipV="1">
            <a:off x="7065185" y="556700"/>
            <a:ext cx="3009363" cy="2523272"/>
            <a:chOff x="1308" y="1009"/>
            <a:chExt cx="1001" cy="1033"/>
          </a:xfrm>
        </p:grpSpPr>
        <p:sp>
          <p:nvSpPr>
            <p:cNvPr id="6"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7"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Tree>
    <p:extLst>
      <p:ext uri="{BB962C8B-B14F-4D97-AF65-F5344CB8AC3E}">
        <p14:creationId xmlns:p14="http://schemas.microsoft.com/office/powerpoint/2010/main" val="4250210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85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D00996A-EBEC-464B-9DDB-7DA4B6F61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524001" y="-1524002"/>
            <a:ext cx="6858001" cy="9906001"/>
          </a:xfrm>
          <a:prstGeom prst="rect">
            <a:avLst/>
          </a:prstGeom>
        </p:spPr>
      </p:pic>
      <p:pic>
        <p:nvPicPr>
          <p:cNvPr id="10" name="图片 9">
            <a:extLst>
              <a:ext uri="{FF2B5EF4-FFF2-40B4-BE49-F238E27FC236}">
                <a16:creationId xmlns="" xmlns:a16="http://schemas.microsoft.com/office/drawing/2014/main" id="{94615821-7517-459A-A22B-4C844093B2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954870" y="917715"/>
            <a:ext cx="1996261" cy="9906002"/>
          </a:xfrm>
          <a:prstGeom prst="rect">
            <a:avLst/>
          </a:prstGeom>
        </p:spPr>
      </p:pic>
      <p:pic>
        <p:nvPicPr>
          <p:cNvPr id="13" name="图片 2" descr="59a37ccd08afa"/>
          <p:cNvPicPr>
            <a:picLocks noChangeAspect="1"/>
          </p:cNvPicPr>
          <p:nvPr/>
        </p:nvPicPr>
        <p:blipFill>
          <a:blip r:embed="rId6"/>
          <a:stretch>
            <a:fillRect/>
          </a:stretch>
        </p:blipFill>
        <p:spPr>
          <a:xfrm>
            <a:off x="862441" y="-227453"/>
            <a:ext cx="7202110" cy="4997006"/>
          </a:xfrm>
          <a:prstGeom prst="rect">
            <a:avLst/>
          </a:prstGeom>
        </p:spPr>
      </p:pic>
      <p:sp>
        <p:nvSpPr>
          <p:cNvPr id="14" name="文本框 13">
            <a:extLst>
              <a:ext uri="{FF2B5EF4-FFF2-40B4-BE49-F238E27FC236}">
                <a16:creationId xmlns:a16="http://schemas.microsoft.com/office/drawing/2014/main" xmlns="" id="{AEF472D5-818C-4FD2-A11A-0FF44637BC59}"/>
              </a:ext>
            </a:extLst>
          </p:cNvPr>
          <p:cNvSpPr txBox="1"/>
          <p:nvPr/>
        </p:nvSpPr>
        <p:spPr>
          <a:xfrm>
            <a:off x="-2096079" y="3296486"/>
            <a:ext cx="9313038" cy="1446550"/>
          </a:xfrm>
          <a:prstGeom prst="rect">
            <a:avLst/>
          </a:prstGeom>
          <a:noFill/>
        </p:spPr>
        <p:txBody>
          <a:bodyPr wrap="square" rtlCol="0">
            <a:spAutoFit/>
          </a:bodyPr>
          <a:lstStyle/>
          <a:p>
            <a:pPr algn="r"/>
            <a:r>
              <a:rPr lang="vi-VN" altLang="zh-CN" sz="8800" i="1" dirty="0" smtClean="0">
                <a:solidFill>
                  <a:schemeClr val="accent2">
                    <a:lumMod val="50000"/>
                  </a:schemeClr>
                </a:solidFill>
                <a:latin typeface="Matura MT Script Capitals" pitchFamily="66" charset="0"/>
                <a:ea typeface="inpin heiti" charset="-122"/>
                <a:cs typeface="Times New Roman" panose="02020603050405020304" pitchFamily="18" charset="0"/>
              </a:rPr>
              <a:t>Tạm biệt</a:t>
            </a:r>
            <a:endParaRPr lang="zh-CN" altLang="en-US" sz="8800" i="1" dirty="0">
              <a:solidFill>
                <a:schemeClr val="accent2">
                  <a:lumMod val="50000"/>
                </a:schemeClr>
              </a:solidFill>
              <a:latin typeface="Matura MT Script Capitals" pitchFamily="66" charset="0"/>
              <a:ea typeface="inpin heiti"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791811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4"/>
                                        </p:tgtEl>
                                        <p:attrNameLst>
                                          <p:attrName>ppt_y</p:attrName>
                                        </p:attrNameLst>
                                      </p:cBhvr>
                                      <p:tavLst>
                                        <p:tav tm="0">
                                          <p:val>
                                            <p:strVal val="#ppt_y"/>
                                          </p:val>
                                        </p:tav>
                                        <p:tav tm="100000">
                                          <p:val>
                                            <p:strVal val="#ppt_y"/>
                                          </p:val>
                                        </p:tav>
                                      </p:tavLst>
                                    </p:anim>
                                    <p:anim calcmode="lin" valueType="num">
                                      <p:cBhvr>
                                        <p:cTn id="1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 xmlns:a16="http://schemas.microsoft.com/office/drawing/2014/main" id="{E27A428A-0D94-479F-AA02-8BBCC05E3502}"/>
              </a:ext>
            </a:extLst>
          </p:cNvPr>
          <p:cNvPicPr>
            <a:picLocks noChangeAspect="1"/>
          </p:cNvPicPr>
          <p:nvPr/>
        </p:nvPicPr>
        <p:blipFill rotWithShape="1">
          <a:blip r:embed="rId2">
            <a:extLst>
              <a:ext uri="{28A0092B-C50C-407E-A947-70E740481C1C}">
                <a14:useLocalDpi xmlns:a14="http://schemas.microsoft.com/office/drawing/2010/main" val="0"/>
              </a:ext>
            </a:extLst>
          </a:blip>
          <a:srcRect l="3629" r="27152"/>
          <a:stretch/>
        </p:blipFill>
        <p:spPr>
          <a:xfrm>
            <a:off x="-1" y="0"/>
            <a:ext cx="9906001" cy="6954592"/>
          </a:xfrm>
          <a:prstGeom prst="rect">
            <a:avLst/>
          </a:prstGeom>
        </p:spPr>
      </p:pic>
      <p:sp>
        <p:nvSpPr>
          <p:cNvPr id="3" name="文本框 1">
            <a:extLst>
              <a:ext uri="{FF2B5EF4-FFF2-40B4-BE49-F238E27FC236}">
                <a16:creationId xmlns="" xmlns:a16="http://schemas.microsoft.com/office/drawing/2014/main" id="{7B02BB6F-D222-45E7-91E6-626FABA3D513}"/>
              </a:ext>
            </a:extLst>
          </p:cNvPr>
          <p:cNvSpPr txBox="1"/>
          <p:nvPr/>
        </p:nvSpPr>
        <p:spPr>
          <a:xfrm>
            <a:off x="2610142" y="1182828"/>
            <a:ext cx="4505001" cy="1031049"/>
          </a:xfrm>
          <a:prstGeom prst="rect">
            <a:avLst/>
          </a:prstGeom>
          <a:noFill/>
        </p:spPr>
        <p:txBody>
          <a:bodyPr wrap="square" lIns="68579" tIns="34289" rIns="68579" bIns="3428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685783"/>
            <a:r>
              <a:rPr lang="vi-VN" altLang="zh-CN" sz="4000" dirty="0" smtClean="0">
                <a:ln w="25400">
                  <a:solidFill>
                    <a:prstClr val="black">
                      <a:lumMod val="65000"/>
                      <a:lumOff val="35000"/>
                    </a:prstClr>
                  </a:solidFill>
                </a:ln>
                <a:solidFill>
                  <a:srgbClr val="DB4453"/>
                </a:solidFill>
                <a:latin typeface="方正少儿简体" panose="03000509000000000000" pitchFamily="65" charset="-122"/>
                <a:ea typeface="方正少儿简体" panose="03000509000000000000" pitchFamily="65" charset="-122"/>
                <a:cs typeface="+mn-ea"/>
                <a:sym typeface="+mn-lt"/>
              </a:rPr>
              <a:t>Yêu cầu cần đạt</a:t>
            </a:r>
            <a:endParaRPr lang="zh-CN" altLang="en-US" sz="4000" dirty="0">
              <a:ln w="25400">
                <a:solidFill>
                  <a:prstClr val="black">
                    <a:lumMod val="65000"/>
                    <a:lumOff val="35000"/>
                  </a:prstClr>
                </a:solidFill>
              </a:ln>
              <a:solidFill>
                <a:srgbClr val="DB4453"/>
              </a:solidFill>
              <a:latin typeface="方正少儿简体" panose="03000509000000000000" pitchFamily="65" charset="-122"/>
              <a:ea typeface="方正少儿简体" panose="03000509000000000000" pitchFamily="65" charset="-122"/>
              <a:cs typeface="+mn-ea"/>
              <a:sym typeface="+mn-lt"/>
            </a:endParaRPr>
          </a:p>
        </p:txBody>
      </p:sp>
      <p:grpSp>
        <p:nvGrpSpPr>
          <p:cNvPr id="4" name="组合 39">
            <a:extLst>
              <a:ext uri="{FF2B5EF4-FFF2-40B4-BE49-F238E27FC236}">
                <a16:creationId xmlns="" xmlns:a16="http://schemas.microsoft.com/office/drawing/2014/main" id="{5541EA67-C445-4A00-896A-85433326966E}"/>
              </a:ext>
            </a:extLst>
          </p:cNvPr>
          <p:cNvGrpSpPr/>
          <p:nvPr/>
        </p:nvGrpSpPr>
        <p:grpSpPr>
          <a:xfrm>
            <a:off x="2507524" y="2505092"/>
            <a:ext cx="505268" cy="699229"/>
            <a:chOff x="4785922" y="2954027"/>
            <a:chExt cx="546068" cy="521377"/>
          </a:xfrm>
        </p:grpSpPr>
        <p:sp>
          <p:nvSpPr>
            <p:cNvPr id="5" name="椭圆 40">
              <a:extLst>
                <a:ext uri="{FF2B5EF4-FFF2-40B4-BE49-F238E27FC236}">
                  <a16:creationId xmlns="" xmlns:a16="http://schemas.microsoft.com/office/drawing/2014/main" id="{3ABA1282-24E9-4118-83D2-BFD32E7D8AE6}"/>
                </a:ext>
              </a:extLst>
            </p:cNvPr>
            <p:cNvSpPr>
              <a:spLocks noChangeAspect="1"/>
            </p:cNvSpPr>
            <p:nvPr/>
          </p:nvSpPr>
          <p:spPr>
            <a:xfrm>
              <a:off x="4806949" y="2954027"/>
              <a:ext cx="521377" cy="521377"/>
            </a:xfrm>
            <a:prstGeom prst="ellipse">
              <a:avLst/>
            </a:prstGeom>
            <a:solidFill>
              <a:srgbClr val="DB4453"/>
            </a:solidFill>
            <a:ln w="444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200">
                <a:solidFill>
                  <a:srgbClr val="FBE7B2"/>
                </a:solidFill>
                <a:latin typeface="方正少儿简体" panose="03000509000000000000" pitchFamily="65" charset="-122"/>
                <a:ea typeface="方正少儿简体" panose="03000509000000000000" pitchFamily="65" charset="-122"/>
                <a:cs typeface="+mn-ea"/>
                <a:sym typeface="+mn-lt"/>
              </a:endParaRPr>
            </a:p>
          </p:txBody>
        </p:sp>
        <p:sp>
          <p:nvSpPr>
            <p:cNvPr id="6" name="矩形 41">
              <a:extLst>
                <a:ext uri="{FF2B5EF4-FFF2-40B4-BE49-F238E27FC236}">
                  <a16:creationId xmlns="" xmlns:a16="http://schemas.microsoft.com/office/drawing/2014/main" id="{D75A15F2-66C8-4B61-A662-1C1BA5ECEDCE}"/>
                </a:ext>
              </a:extLst>
            </p:cNvPr>
            <p:cNvSpPr/>
            <p:nvPr/>
          </p:nvSpPr>
          <p:spPr>
            <a:xfrm>
              <a:off x="4785922" y="2977662"/>
              <a:ext cx="546068" cy="436035"/>
            </a:xfrm>
            <a:prstGeom prst="rect">
              <a:avLst/>
            </a:prstGeom>
          </p:spPr>
          <p:txBody>
            <a:bodyPr wrap="none">
              <a:spAutoFit/>
            </a:bodyPr>
            <a:lstStyle/>
            <a:p>
              <a:pPr algn="ctr" defTabSz="685783"/>
              <a:r>
                <a:rPr lang="vi-VN" altLang="zh-CN" sz="3200" b="1" dirty="0" smtClean="0">
                  <a:solidFill>
                    <a:srgbClr val="FBE7B2"/>
                  </a:solidFill>
                  <a:latin typeface="方正少儿简体" panose="03000509000000000000" pitchFamily="65" charset="-122"/>
                  <a:ea typeface="方正少儿简体" panose="03000509000000000000" pitchFamily="65" charset="-122"/>
                  <a:cs typeface="+mn-ea"/>
                  <a:sym typeface="+mn-lt"/>
                </a:rPr>
                <a:t>01</a:t>
              </a:r>
              <a:endParaRPr lang="zh-CN" altLang="en-US" sz="3200" b="1" dirty="0">
                <a:solidFill>
                  <a:srgbClr val="FBE7B2"/>
                </a:solidFill>
                <a:latin typeface="方正少儿简体" panose="03000509000000000000" pitchFamily="65" charset="-122"/>
                <a:ea typeface="方正少儿简体" panose="03000509000000000000" pitchFamily="65" charset="-122"/>
                <a:cs typeface="+mn-ea"/>
                <a:sym typeface="+mn-lt"/>
              </a:endParaRPr>
            </a:p>
          </p:txBody>
        </p:sp>
      </p:grpSp>
      <p:grpSp>
        <p:nvGrpSpPr>
          <p:cNvPr id="7" name="组合 39">
            <a:extLst>
              <a:ext uri="{FF2B5EF4-FFF2-40B4-BE49-F238E27FC236}">
                <a16:creationId xmlns="" xmlns:a16="http://schemas.microsoft.com/office/drawing/2014/main" id="{5541EA67-C445-4A00-896A-85433326966E}"/>
              </a:ext>
            </a:extLst>
          </p:cNvPr>
          <p:cNvGrpSpPr/>
          <p:nvPr/>
        </p:nvGrpSpPr>
        <p:grpSpPr>
          <a:xfrm>
            <a:off x="2518823" y="3420738"/>
            <a:ext cx="583814" cy="699229"/>
            <a:chOff x="4743478" y="2954027"/>
            <a:chExt cx="630958" cy="521377"/>
          </a:xfrm>
        </p:grpSpPr>
        <p:sp>
          <p:nvSpPr>
            <p:cNvPr id="8" name="椭圆 40">
              <a:extLst>
                <a:ext uri="{FF2B5EF4-FFF2-40B4-BE49-F238E27FC236}">
                  <a16:creationId xmlns="" xmlns:a16="http://schemas.microsoft.com/office/drawing/2014/main" id="{3ABA1282-24E9-4118-83D2-BFD32E7D8AE6}"/>
                </a:ext>
              </a:extLst>
            </p:cNvPr>
            <p:cNvSpPr>
              <a:spLocks noChangeAspect="1"/>
            </p:cNvSpPr>
            <p:nvPr/>
          </p:nvSpPr>
          <p:spPr>
            <a:xfrm>
              <a:off x="4806949" y="2954027"/>
              <a:ext cx="521377" cy="521377"/>
            </a:xfrm>
            <a:prstGeom prst="ellipse">
              <a:avLst/>
            </a:prstGeom>
            <a:solidFill>
              <a:srgbClr val="DB4453"/>
            </a:solidFill>
            <a:ln w="444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200">
                <a:solidFill>
                  <a:srgbClr val="FBE7B2"/>
                </a:solidFill>
                <a:latin typeface="方正少儿简体" panose="03000509000000000000" pitchFamily="65" charset="-122"/>
                <a:ea typeface="方正少儿简体" panose="03000509000000000000" pitchFamily="65" charset="-122"/>
                <a:cs typeface="+mn-ea"/>
                <a:sym typeface="+mn-lt"/>
              </a:endParaRPr>
            </a:p>
          </p:txBody>
        </p:sp>
        <p:sp>
          <p:nvSpPr>
            <p:cNvPr id="9" name="矩形 41">
              <a:extLst>
                <a:ext uri="{FF2B5EF4-FFF2-40B4-BE49-F238E27FC236}">
                  <a16:creationId xmlns="" xmlns:a16="http://schemas.microsoft.com/office/drawing/2014/main" id="{D75A15F2-66C8-4B61-A662-1C1BA5ECEDCE}"/>
                </a:ext>
              </a:extLst>
            </p:cNvPr>
            <p:cNvSpPr/>
            <p:nvPr/>
          </p:nvSpPr>
          <p:spPr>
            <a:xfrm>
              <a:off x="4743478" y="2977662"/>
              <a:ext cx="630958" cy="436035"/>
            </a:xfrm>
            <a:prstGeom prst="rect">
              <a:avLst/>
            </a:prstGeom>
          </p:spPr>
          <p:txBody>
            <a:bodyPr wrap="none">
              <a:spAutoFit/>
            </a:bodyPr>
            <a:lstStyle/>
            <a:p>
              <a:pPr algn="ctr" defTabSz="685783"/>
              <a:r>
                <a:rPr lang="vi-VN" altLang="zh-CN" sz="3200" b="1" dirty="0" smtClean="0">
                  <a:solidFill>
                    <a:srgbClr val="FBE7B2"/>
                  </a:solidFill>
                  <a:latin typeface="方正少儿简体" panose="03000509000000000000" pitchFamily="65" charset="-122"/>
                  <a:ea typeface="方正少儿简体" panose="03000509000000000000" pitchFamily="65" charset="-122"/>
                  <a:cs typeface="+mn-ea"/>
                  <a:sym typeface="+mn-lt"/>
                </a:rPr>
                <a:t>02</a:t>
              </a:r>
              <a:endParaRPr lang="zh-CN" altLang="en-US" sz="3200" b="1" dirty="0">
                <a:solidFill>
                  <a:srgbClr val="FBE7B2"/>
                </a:solidFill>
                <a:latin typeface="方正少儿简体" panose="03000509000000000000" pitchFamily="65" charset="-122"/>
                <a:ea typeface="方正少儿简体" panose="03000509000000000000" pitchFamily="65" charset="-122"/>
                <a:cs typeface="+mn-ea"/>
                <a:sym typeface="+mn-lt"/>
              </a:endParaRPr>
            </a:p>
          </p:txBody>
        </p:sp>
      </p:grpSp>
      <p:grpSp>
        <p:nvGrpSpPr>
          <p:cNvPr id="10" name="组合 39">
            <a:extLst>
              <a:ext uri="{FF2B5EF4-FFF2-40B4-BE49-F238E27FC236}">
                <a16:creationId xmlns="" xmlns:a16="http://schemas.microsoft.com/office/drawing/2014/main" id="{5541EA67-C445-4A00-896A-85433326966E}"/>
              </a:ext>
            </a:extLst>
          </p:cNvPr>
          <p:cNvGrpSpPr/>
          <p:nvPr/>
        </p:nvGrpSpPr>
        <p:grpSpPr>
          <a:xfrm>
            <a:off x="2540562" y="4344625"/>
            <a:ext cx="588624" cy="699229"/>
            <a:chOff x="4740878" y="2954027"/>
            <a:chExt cx="636156" cy="521377"/>
          </a:xfrm>
        </p:grpSpPr>
        <p:sp>
          <p:nvSpPr>
            <p:cNvPr id="11" name="椭圆 40">
              <a:extLst>
                <a:ext uri="{FF2B5EF4-FFF2-40B4-BE49-F238E27FC236}">
                  <a16:creationId xmlns="" xmlns:a16="http://schemas.microsoft.com/office/drawing/2014/main" id="{3ABA1282-24E9-4118-83D2-BFD32E7D8AE6}"/>
                </a:ext>
              </a:extLst>
            </p:cNvPr>
            <p:cNvSpPr>
              <a:spLocks noChangeAspect="1"/>
            </p:cNvSpPr>
            <p:nvPr/>
          </p:nvSpPr>
          <p:spPr>
            <a:xfrm>
              <a:off x="4806949" y="2954027"/>
              <a:ext cx="521377" cy="521377"/>
            </a:xfrm>
            <a:prstGeom prst="ellipse">
              <a:avLst/>
            </a:prstGeom>
            <a:solidFill>
              <a:srgbClr val="DB4453"/>
            </a:solidFill>
            <a:ln w="444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200">
                <a:solidFill>
                  <a:srgbClr val="FBE7B2"/>
                </a:solidFill>
                <a:latin typeface="方正少儿简体" panose="03000509000000000000" pitchFamily="65" charset="-122"/>
                <a:ea typeface="方正少儿简体" panose="03000509000000000000" pitchFamily="65" charset="-122"/>
                <a:cs typeface="+mn-ea"/>
                <a:sym typeface="+mn-lt"/>
              </a:endParaRPr>
            </a:p>
          </p:txBody>
        </p:sp>
        <p:sp>
          <p:nvSpPr>
            <p:cNvPr id="12" name="矩形 41">
              <a:extLst>
                <a:ext uri="{FF2B5EF4-FFF2-40B4-BE49-F238E27FC236}">
                  <a16:creationId xmlns="" xmlns:a16="http://schemas.microsoft.com/office/drawing/2014/main" id="{D75A15F2-66C8-4B61-A662-1C1BA5ECEDCE}"/>
                </a:ext>
              </a:extLst>
            </p:cNvPr>
            <p:cNvSpPr/>
            <p:nvPr/>
          </p:nvSpPr>
          <p:spPr>
            <a:xfrm>
              <a:off x="4740878" y="2977662"/>
              <a:ext cx="636156" cy="436035"/>
            </a:xfrm>
            <a:prstGeom prst="rect">
              <a:avLst/>
            </a:prstGeom>
          </p:spPr>
          <p:txBody>
            <a:bodyPr wrap="none">
              <a:spAutoFit/>
            </a:bodyPr>
            <a:lstStyle/>
            <a:p>
              <a:pPr algn="ctr" defTabSz="685783"/>
              <a:r>
                <a:rPr lang="vi-VN" altLang="zh-CN" sz="3200" b="1" dirty="0" smtClean="0">
                  <a:solidFill>
                    <a:srgbClr val="FBE7B2"/>
                  </a:solidFill>
                  <a:latin typeface="方正少儿简体" panose="03000509000000000000" pitchFamily="65" charset="-122"/>
                  <a:ea typeface="方正少儿简体" panose="03000509000000000000" pitchFamily="65" charset="-122"/>
                  <a:cs typeface="+mn-ea"/>
                  <a:sym typeface="+mn-lt"/>
                </a:rPr>
                <a:t>03</a:t>
              </a:r>
              <a:endParaRPr lang="zh-CN" altLang="en-US" sz="3200" b="1" dirty="0">
                <a:solidFill>
                  <a:srgbClr val="FBE7B2"/>
                </a:solidFill>
                <a:latin typeface="方正少儿简体" panose="03000509000000000000" pitchFamily="65" charset="-122"/>
                <a:ea typeface="方正少儿简体" panose="03000509000000000000" pitchFamily="65" charset="-122"/>
                <a:cs typeface="+mn-ea"/>
                <a:sym typeface="+mn-lt"/>
              </a:endParaRPr>
            </a:p>
          </p:txBody>
        </p:sp>
      </p:grpSp>
      <p:grpSp>
        <p:nvGrpSpPr>
          <p:cNvPr id="13" name="组合 39">
            <a:extLst>
              <a:ext uri="{FF2B5EF4-FFF2-40B4-BE49-F238E27FC236}">
                <a16:creationId xmlns="" xmlns:a16="http://schemas.microsoft.com/office/drawing/2014/main" id="{5541EA67-C445-4A00-896A-85433326966E}"/>
              </a:ext>
            </a:extLst>
          </p:cNvPr>
          <p:cNvGrpSpPr/>
          <p:nvPr/>
        </p:nvGrpSpPr>
        <p:grpSpPr>
          <a:xfrm>
            <a:off x="2576301" y="5233267"/>
            <a:ext cx="591829" cy="699229"/>
            <a:chOff x="4739146" y="2954027"/>
            <a:chExt cx="639620" cy="521377"/>
          </a:xfrm>
        </p:grpSpPr>
        <p:sp>
          <p:nvSpPr>
            <p:cNvPr id="14" name="椭圆 40">
              <a:extLst>
                <a:ext uri="{FF2B5EF4-FFF2-40B4-BE49-F238E27FC236}">
                  <a16:creationId xmlns="" xmlns:a16="http://schemas.microsoft.com/office/drawing/2014/main" id="{3ABA1282-24E9-4118-83D2-BFD32E7D8AE6}"/>
                </a:ext>
              </a:extLst>
            </p:cNvPr>
            <p:cNvSpPr>
              <a:spLocks noChangeAspect="1"/>
            </p:cNvSpPr>
            <p:nvPr/>
          </p:nvSpPr>
          <p:spPr>
            <a:xfrm>
              <a:off x="4806949" y="2954027"/>
              <a:ext cx="521377" cy="521377"/>
            </a:xfrm>
            <a:prstGeom prst="ellipse">
              <a:avLst/>
            </a:prstGeom>
            <a:solidFill>
              <a:srgbClr val="DB4453"/>
            </a:solidFill>
            <a:ln w="444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200">
                <a:solidFill>
                  <a:srgbClr val="FBE7B2"/>
                </a:solidFill>
                <a:latin typeface="方正少儿简体" panose="03000509000000000000" pitchFamily="65" charset="-122"/>
                <a:ea typeface="方正少儿简体" panose="03000509000000000000" pitchFamily="65" charset="-122"/>
                <a:cs typeface="+mn-ea"/>
                <a:sym typeface="+mn-lt"/>
              </a:endParaRPr>
            </a:p>
          </p:txBody>
        </p:sp>
        <p:sp>
          <p:nvSpPr>
            <p:cNvPr id="15" name="矩形 41">
              <a:extLst>
                <a:ext uri="{FF2B5EF4-FFF2-40B4-BE49-F238E27FC236}">
                  <a16:creationId xmlns="" xmlns:a16="http://schemas.microsoft.com/office/drawing/2014/main" id="{D75A15F2-66C8-4B61-A662-1C1BA5ECEDCE}"/>
                </a:ext>
              </a:extLst>
            </p:cNvPr>
            <p:cNvSpPr/>
            <p:nvPr/>
          </p:nvSpPr>
          <p:spPr>
            <a:xfrm>
              <a:off x="4739146" y="2977662"/>
              <a:ext cx="639620" cy="436035"/>
            </a:xfrm>
            <a:prstGeom prst="rect">
              <a:avLst/>
            </a:prstGeom>
          </p:spPr>
          <p:txBody>
            <a:bodyPr wrap="none">
              <a:spAutoFit/>
            </a:bodyPr>
            <a:lstStyle/>
            <a:p>
              <a:pPr algn="ctr" defTabSz="685783"/>
              <a:r>
                <a:rPr lang="vi-VN" altLang="zh-CN" sz="3200" b="1" dirty="0" smtClean="0">
                  <a:solidFill>
                    <a:srgbClr val="FBE7B2"/>
                  </a:solidFill>
                  <a:latin typeface="方正少儿简体" panose="03000509000000000000" pitchFamily="65" charset="-122"/>
                  <a:ea typeface="方正少儿简体" panose="03000509000000000000" pitchFamily="65" charset="-122"/>
                  <a:cs typeface="+mn-ea"/>
                  <a:sym typeface="+mn-lt"/>
                </a:rPr>
                <a:t>04</a:t>
              </a:r>
              <a:endParaRPr lang="zh-CN" altLang="en-US" sz="3200" b="1" dirty="0">
                <a:solidFill>
                  <a:srgbClr val="FBE7B2"/>
                </a:solidFill>
                <a:latin typeface="方正少儿简体" panose="03000509000000000000" pitchFamily="65" charset="-122"/>
                <a:ea typeface="方正少儿简体" panose="03000509000000000000" pitchFamily="65" charset="-122"/>
                <a:cs typeface="+mn-ea"/>
                <a:sym typeface="+mn-lt"/>
              </a:endParaRPr>
            </a:p>
          </p:txBody>
        </p:sp>
      </p:grpSp>
      <p:sp>
        <p:nvSpPr>
          <p:cNvPr id="16" name="文本框 3"/>
          <p:cNvSpPr txBox="1"/>
          <p:nvPr/>
        </p:nvSpPr>
        <p:spPr>
          <a:xfrm>
            <a:off x="3200645" y="2654648"/>
            <a:ext cx="4549985" cy="523220"/>
          </a:xfrm>
          <a:prstGeom prst="rect">
            <a:avLst/>
          </a:prstGeom>
          <a:noFill/>
        </p:spPr>
        <p:txBody>
          <a:bodyPr wrap="square">
            <a:spAutoFit/>
            <a:scene3d>
              <a:camera prst="orthographicFront"/>
              <a:lightRig rig="threePt" dir="t"/>
            </a:scene3d>
            <a:sp3d contourW="12700"/>
          </a:bodyPr>
          <a:lstStyle/>
          <a:p>
            <a:pPr>
              <a:defRPr/>
            </a:pPr>
            <a:r>
              <a:rPr lang="en-US" altLang="zh-CN" sz="2800" b="1" dirty="0" err="1" smtClean="0">
                <a:solidFill>
                  <a:schemeClr val="tx1">
                    <a:lumMod val="75000"/>
                    <a:lumOff val="25000"/>
                  </a:schemeClr>
                </a:solidFill>
                <a:latin typeface="HP001 4 hàng" panose="020B0603050302020204" pitchFamily="34" charset="0"/>
                <a:cs typeface="Arial" panose="020B0604020202020204" pitchFamily="34" charset="0"/>
              </a:rPr>
              <a:t>Đọc</a:t>
            </a:r>
            <a:r>
              <a:rPr lang="en-US" altLang="zh-CN" sz="2800" b="1" dirty="0" smtClean="0">
                <a:solidFill>
                  <a:schemeClr val="tx1">
                    <a:lumMod val="75000"/>
                    <a:lumOff val="25000"/>
                  </a:schemeClr>
                </a:solidFill>
                <a:latin typeface="HP001 4 hàng" panose="020B0603050302020204" pitchFamily="34" charset="0"/>
                <a:cs typeface="Arial" panose="020B0604020202020204" pitchFamily="34" charset="0"/>
              </a:rPr>
              <a:t> to, </a:t>
            </a:r>
            <a:r>
              <a:rPr lang="en-US" altLang="zh-CN" sz="2800" b="1" dirty="0" err="1" smtClean="0">
                <a:solidFill>
                  <a:schemeClr val="tx1">
                    <a:lumMod val="75000"/>
                    <a:lumOff val="25000"/>
                  </a:schemeClr>
                </a:solidFill>
                <a:latin typeface="HP001 4 hàng" panose="020B0603050302020204" pitchFamily="34" charset="0"/>
                <a:cs typeface="Arial" panose="020B0604020202020204" pitchFamily="34" charset="0"/>
              </a:rPr>
              <a:t>diễn</a:t>
            </a:r>
            <a:r>
              <a:rPr lang="en-US" altLang="zh-CN" sz="2800" b="1" dirty="0" smtClean="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smtClean="0">
                <a:solidFill>
                  <a:schemeClr val="tx1">
                    <a:lumMod val="75000"/>
                    <a:lumOff val="25000"/>
                  </a:schemeClr>
                </a:solidFill>
                <a:latin typeface="HP001 4 hàng" panose="020B0603050302020204" pitchFamily="34" charset="0"/>
                <a:cs typeface="Arial" panose="020B0604020202020204" pitchFamily="34" charset="0"/>
              </a:rPr>
              <a:t>cảm</a:t>
            </a:r>
            <a:r>
              <a:rPr lang="vi-VN" altLang="zh-CN" sz="2800" b="1" dirty="0" smtClean="0">
                <a:solidFill>
                  <a:schemeClr val="tx1">
                    <a:lumMod val="75000"/>
                    <a:lumOff val="25000"/>
                  </a:schemeClr>
                </a:solidFill>
                <a:latin typeface="HP001 4 hàng" panose="020B0603050302020204" pitchFamily="34" charset="0"/>
                <a:cs typeface="Arial" panose="020B0604020202020204" pitchFamily="34" charset="0"/>
              </a:rPr>
              <a:t>, phân vai</a:t>
            </a:r>
            <a:endParaRPr lang="zh-CN" altLang="en-US" sz="2800" b="1" dirty="0">
              <a:solidFill>
                <a:schemeClr val="tx1">
                  <a:lumMod val="75000"/>
                  <a:lumOff val="25000"/>
                </a:schemeClr>
              </a:solidFill>
              <a:latin typeface="HP001 4 hàng" panose="020B0603050302020204" pitchFamily="34" charset="0"/>
              <a:cs typeface="Arial" panose="020B0604020202020204" pitchFamily="34" charset="0"/>
            </a:endParaRPr>
          </a:p>
        </p:txBody>
      </p:sp>
      <p:sp>
        <p:nvSpPr>
          <p:cNvPr id="17" name="Rectangle 16"/>
          <p:cNvSpPr/>
          <p:nvPr/>
        </p:nvSpPr>
        <p:spPr>
          <a:xfrm>
            <a:off x="3115252" y="3330568"/>
            <a:ext cx="4635377" cy="954107"/>
          </a:xfrm>
          <a:prstGeom prst="rect">
            <a:avLst/>
          </a:prstGeom>
        </p:spPr>
        <p:txBody>
          <a:bodyPr wrap="square">
            <a:spAutoFit/>
          </a:bodyPr>
          <a:lstStyle/>
          <a:p>
            <a:pPr>
              <a:defRPr/>
            </a:pP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Trả</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lời</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đúng</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các</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câu</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hỏi</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từ</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đó</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rút</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ra</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nội</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dung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bài</a:t>
            </a:r>
            <a:r>
              <a:rPr lang="en-US" altLang="zh-CN" sz="2000" b="1" dirty="0">
                <a:solidFill>
                  <a:schemeClr val="tx1">
                    <a:lumMod val="75000"/>
                    <a:lumOff val="25000"/>
                  </a:schemeClr>
                </a:solidFill>
                <a:latin typeface="HP001 4 hàng" panose="020B0603050302020204" pitchFamily="34" charset="0"/>
                <a:cs typeface="Arial" panose="020B0604020202020204" pitchFamily="34" charset="0"/>
              </a:rPr>
              <a:t>.</a:t>
            </a:r>
            <a:endParaRPr lang="zh-CN" altLang="en-US" sz="2000" b="1" dirty="0">
              <a:solidFill>
                <a:schemeClr val="tx1">
                  <a:lumMod val="75000"/>
                  <a:lumOff val="25000"/>
                </a:schemeClr>
              </a:solidFill>
              <a:latin typeface="HP001 4 hàng" panose="020B0603050302020204" pitchFamily="34" charset="0"/>
              <a:cs typeface="Arial" panose="020B0604020202020204" pitchFamily="34" charset="0"/>
            </a:endParaRPr>
          </a:p>
        </p:txBody>
      </p:sp>
      <p:sp>
        <p:nvSpPr>
          <p:cNvPr id="18" name="Rectangle 17"/>
          <p:cNvSpPr/>
          <p:nvPr/>
        </p:nvSpPr>
        <p:spPr>
          <a:xfrm>
            <a:off x="3331231" y="4468651"/>
            <a:ext cx="2460930" cy="523220"/>
          </a:xfrm>
          <a:prstGeom prst="rect">
            <a:avLst/>
          </a:prstGeom>
        </p:spPr>
        <p:txBody>
          <a:bodyPr wrap="none">
            <a:spAutoFit/>
          </a:bodyPr>
          <a:lstStyle/>
          <a:p>
            <a:pPr>
              <a:defRPr/>
            </a:pP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Luyện</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a:t>
            </a:r>
            <a:r>
              <a:rPr lang="en-US" altLang="zh-CN" sz="2800" b="1" dirty="0" err="1">
                <a:solidFill>
                  <a:schemeClr val="tx1">
                    <a:lumMod val="75000"/>
                    <a:lumOff val="25000"/>
                  </a:schemeClr>
                </a:solidFill>
                <a:latin typeface="HP001 4 hàng" panose="020B0603050302020204" pitchFamily="34" charset="0"/>
                <a:cs typeface="Arial" panose="020B0604020202020204" pitchFamily="34" charset="0"/>
              </a:rPr>
              <a:t>đọc</a:t>
            </a:r>
            <a:r>
              <a:rPr lang="en-US" altLang="zh-CN" sz="2800" b="1" dirty="0">
                <a:solidFill>
                  <a:schemeClr val="tx1">
                    <a:lumMod val="75000"/>
                    <a:lumOff val="25000"/>
                  </a:schemeClr>
                </a:solidFill>
                <a:latin typeface="HP001 4 hàng" panose="020B0603050302020204" pitchFamily="34" charset="0"/>
                <a:cs typeface="Arial" panose="020B0604020202020204" pitchFamily="34" charset="0"/>
              </a:rPr>
              <a:t> hay</a:t>
            </a:r>
            <a:endParaRPr lang="zh-CN" altLang="en-US" sz="2800" b="1" dirty="0">
              <a:solidFill>
                <a:schemeClr val="tx1">
                  <a:lumMod val="75000"/>
                  <a:lumOff val="25000"/>
                </a:schemeClr>
              </a:solidFill>
              <a:latin typeface="HP001 4 hàng" panose="020B0603050302020204" pitchFamily="34" charset="0"/>
              <a:cs typeface="Arial" panose="020B0604020202020204" pitchFamily="34" charset="0"/>
            </a:endParaRPr>
          </a:p>
        </p:txBody>
      </p:sp>
      <p:sp>
        <p:nvSpPr>
          <p:cNvPr id="19" name="Rectangle 18"/>
          <p:cNvSpPr/>
          <p:nvPr/>
        </p:nvSpPr>
        <p:spPr>
          <a:xfrm>
            <a:off x="3212273" y="5105827"/>
            <a:ext cx="3902871" cy="954107"/>
          </a:xfrm>
          <a:prstGeom prst="rect">
            <a:avLst/>
          </a:prstGeom>
        </p:spPr>
        <p:txBody>
          <a:bodyPr wrap="square">
            <a:spAutoFit/>
          </a:bodyPr>
          <a:lstStyle/>
          <a:p>
            <a:pPr>
              <a:defRPr/>
            </a:pPr>
            <a:r>
              <a:rPr lang="vi-VN" altLang="zh-CN" sz="2800" b="1" dirty="0" smtClean="0">
                <a:solidFill>
                  <a:schemeClr val="tx1">
                    <a:lumMod val="75000"/>
                    <a:lumOff val="25000"/>
                  </a:schemeClr>
                </a:solidFill>
                <a:latin typeface="HP001 4 hàng" panose="020B0603050302020204" pitchFamily="34" charset="0"/>
                <a:cs typeface="Arial" panose="020B0604020202020204" pitchFamily="34" charset="0"/>
              </a:rPr>
              <a:t>Hiểu thêm về lòng yêu nước của nhân dân ta</a:t>
            </a:r>
            <a:endParaRPr lang="zh-CN" altLang="en-US" sz="2800" b="1" dirty="0">
              <a:solidFill>
                <a:schemeClr val="tx1">
                  <a:lumMod val="75000"/>
                  <a:lumOff val="25000"/>
                </a:schemeClr>
              </a:solidFill>
              <a:latin typeface="HP001 4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3065716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3"/>
                                        </p:tgtEl>
                                        <p:attrNameLst>
                                          <p:attrName>style.visibility</p:attrName>
                                        </p:attrNameLst>
                                      </p:cBhvr>
                                      <p:to>
                                        <p:strVal val="visible"/>
                                      </p:to>
                                    </p:set>
                                    <p:anim calcmode="lin" valueType="num">
                                      <p:cBhvr>
                                        <p:cTn id="13" dur="6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3"/>
                                        </p:tgtEl>
                                        <p:attrNameLst>
                                          <p:attrName>ppt_y</p:attrName>
                                        </p:attrNameLst>
                                      </p:cBhvr>
                                      <p:tavLst>
                                        <p:tav tm="0">
                                          <p:val>
                                            <p:strVal val="#ppt_y"/>
                                          </p:val>
                                        </p:tav>
                                        <p:tav tm="100000">
                                          <p:val>
                                            <p:strVal val="#ppt_y"/>
                                          </p:val>
                                        </p:tav>
                                      </p:tavLst>
                                    </p:anim>
                                    <p:anim calcmode="lin" valueType="num">
                                      <p:cBhvr>
                                        <p:cTn id="15" dur="6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3"/>
                                        </p:tgtEl>
                                      </p:cBhvr>
                                    </p:animEffect>
                                  </p:childTnLst>
                                </p:cTn>
                              </p:par>
                            </p:childTnLst>
                          </p:cTn>
                        </p:par>
                        <p:par>
                          <p:cTn id="18" fill="hold">
                            <p:stCondLst>
                              <p:cond delay="2830"/>
                            </p:stCondLst>
                            <p:childTnLst>
                              <p:par>
                                <p:cTn id="19" presetID="49" presetClass="entr" presetSubtype="0" decel="100000" fill="hold" nodeType="afterEffect">
                                  <p:stCondLst>
                                    <p:cond delay="250"/>
                                  </p:stCondLst>
                                  <p:childTnLst>
                                    <p:set>
                                      <p:cBhvr>
                                        <p:cTn id="20" dur="1" fill="hold">
                                          <p:stCondLst>
                                            <p:cond delay="0"/>
                                          </p:stCondLst>
                                        </p:cTn>
                                        <p:tgtEl>
                                          <p:spTgt spid="4"/>
                                        </p:tgtEl>
                                        <p:attrNameLst>
                                          <p:attrName>style.visibility</p:attrName>
                                        </p:attrNameLst>
                                      </p:cBhvr>
                                      <p:to>
                                        <p:strVal val="visible"/>
                                      </p:to>
                                    </p:set>
                                    <p:anim calcmode="lin" valueType="num">
                                      <p:cBhvr>
                                        <p:cTn id="21" dur="750" fill="hold"/>
                                        <p:tgtEl>
                                          <p:spTgt spid="4"/>
                                        </p:tgtEl>
                                        <p:attrNameLst>
                                          <p:attrName>ppt_w</p:attrName>
                                        </p:attrNameLst>
                                      </p:cBhvr>
                                      <p:tavLst>
                                        <p:tav tm="0">
                                          <p:val>
                                            <p:fltVal val="0"/>
                                          </p:val>
                                        </p:tav>
                                        <p:tav tm="100000">
                                          <p:val>
                                            <p:strVal val="#ppt_w"/>
                                          </p:val>
                                        </p:tav>
                                      </p:tavLst>
                                    </p:anim>
                                    <p:anim calcmode="lin" valueType="num">
                                      <p:cBhvr>
                                        <p:cTn id="22" dur="750" fill="hold"/>
                                        <p:tgtEl>
                                          <p:spTgt spid="4"/>
                                        </p:tgtEl>
                                        <p:attrNameLst>
                                          <p:attrName>ppt_h</p:attrName>
                                        </p:attrNameLst>
                                      </p:cBhvr>
                                      <p:tavLst>
                                        <p:tav tm="0">
                                          <p:val>
                                            <p:fltVal val="0"/>
                                          </p:val>
                                        </p:tav>
                                        <p:tav tm="100000">
                                          <p:val>
                                            <p:strVal val="#ppt_h"/>
                                          </p:val>
                                        </p:tav>
                                      </p:tavLst>
                                    </p:anim>
                                    <p:anim calcmode="lin" valueType="num">
                                      <p:cBhvr>
                                        <p:cTn id="23" dur="750" fill="hold"/>
                                        <p:tgtEl>
                                          <p:spTgt spid="4"/>
                                        </p:tgtEl>
                                        <p:attrNameLst>
                                          <p:attrName>style.rotation</p:attrName>
                                        </p:attrNameLst>
                                      </p:cBhvr>
                                      <p:tavLst>
                                        <p:tav tm="0">
                                          <p:val>
                                            <p:fltVal val="360"/>
                                          </p:val>
                                        </p:tav>
                                        <p:tav tm="100000">
                                          <p:val>
                                            <p:fltVal val="0"/>
                                          </p:val>
                                        </p:tav>
                                      </p:tavLst>
                                    </p:anim>
                                    <p:animEffect transition="in" filter="fade">
                                      <p:cBhvr>
                                        <p:cTn id="24" dur="750"/>
                                        <p:tgtEl>
                                          <p:spTgt spid="4"/>
                                        </p:tgtEl>
                                      </p:cBhvr>
                                    </p:animEffect>
                                  </p:childTnLst>
                                </p:cTn>
                              </p:par>
                            </p:childTnLst>
                          </p:cTn>
                        </p:par>
                        <p:par>
                          <p:cTn id="25" fill="hold">
                            <p:stCondLst>
                              <p:cond delay="3830"/>
                            </p:stCondLst>
                            <p:childTnLst>
                              <p:par>
                                <p:cTn id="26" presetID="49" presetClass="entr" presetSubtype="0" decel="100000" fill="hold" nodeType="afterEffect">
                                  <p:stCondLst>
                                    <p:cond delay="250"/>
                                  </p:stCondLst>
                                  <p:childTnLst>
                                    <p:set>
                                      <p:cBhvr>
                                        <p:cTn id="27" dur="1" fill="hold">
                                          <p:stCondLst>
                                            <p:cond delay="0"/>
                                          </p:stCondLst>
                                        </p:cTn>
                                        <p:tgtEl>
                                          <p:spTgt spid="7"/>
                                        </p:tgtEl>
                                        <p:attrNameLst>
                                          <p:attrName>style.visibility</p:attrName>
                                        </p:attrNameLst>
                                      </p:cBhvr>
                                      <p:to>
                                        <p:strVal val="visible"/>
                                      </p:to>
                                    </p:set>
                                    <p:anim calcmode="lin" valueType="num">
                                      <p:cBhvr>
                                        <p:cTn id="28" dur="750" fill="hold"/>
                                        <p:tgtEl>
                                          <p:spTgt spid="7"/>
                                        </p:tgtEl>
                                        <p:attrNameLst>
                                          <p:attrName>ppt_w</p:attrName>
                                        </p:attrNameLst>
                                      </p:cBhvr>
                                      <p:tavLst>
                                        <p:tav tm="0">
                                          <p:val>
                                            <p:fltVal val="0"/>
                                          </p:val>
                                        </p:tav>
                                        <p:tav tm="100000">
                                          <p:val>
                                            <p:strVal val="#ppt_w"/>
                                          </p:val>
                                        </p:tav>
                                      </p:tavLst>
                                    </p:anim>
                                    <p:anim calcmode="lin" valueType="num">
                                      <p:cBhvr>
                                        <p:cTn id="29" dur="750" fill="hold"/>
                                        <p:tgtEl>
                                          <p:spTgt spid="7"/>
                                        </p:tgtEl>
                                        <p:attrNameLst>
                                          <p:attrName>ppt_h</p:attrName>
                                        </p:attrNameLst>
                                      </p:cBhvr>
                                      <p:tavLst>
                                        <p:tav tm="0">
                                          <p:val>
                                            <p:fltVal val="0"/>
                                          </p:val>
                                        </p:tav>
                                        <p:tav tm="100000">
                                          <p:val>
                                            <p:strVal val="#ppt_h"/>
                                          </p:val>
                                        </p:tav>
                                      </p:tavLst>
                                    </p:anim>
                                    <p:anim calcmode="lin" valueType="num">
                                      <p:cBhvr>
                                        <p:cTn id="30" dur="750" fill="hold"/>
                                        <p:tgtEl>
                                          <p:spTgt spid="7"/>
                                        </p:tgtEl>
                                        <p:attrNameLst>
                                          <p:attrName>style.rotation</p:attrName>
                                        </p:attrNameLst>
                                      </p:cBhvr>
                                      <p:tavLst>
                                        <p:tav tm="0">
                                          <p:val>
                                            <p:fltVal val="360"/>
                                          </p:val>
                                        </p:tav>
                                        <p:tav tm="100000">
                                          <p:val>
                                            <p:fltVal val="0"/>
                                          </p:val>
                                        </p:tav>
                                      </p:tavLst>
                                    </p:anim>
                                    <p:animEffect transition="in" filter="fade">
                                      <p:cBhvr>
                                        <p:cTn id="31" dur="750"/>
                                        <p:tgtEl>
                                          <p:spTgt spid="7"/>
                                        </p:tgtEl>
                                      </p:cBhvr>
                                    </p:animEffect>
                                  </p:childTnLst>
                                </p:cTn>
                              </p:par>
                            </p:childTnLst>
                          </p:cTn>
                        </p:par>
                        <p:par>
                          <p:cTn id="32" fill="hold">
                            <p:stCondLst>
                              <p:cond delay="4830"/>
                            </p:stCondLst>
                            <p:childTnLst>
                              <p:par>
                                <p:cTn id="33" presetID="49" presetClass="entr" presetSubtype="0" decel="100000" fill="hold" nodeType="afterEffect">
                                  <p:stCondLst>
                                    <p:cond delay="250"/>
                                  </p:stCondLst>
                                  <p:childTnLst>
                                    <p:set>
                                      <p:cBhvr>
                                        <p:cTn id="34" dur="1" fill="hold">
                                          <p:stCondLst>
                                            <p:cond delay="0"/>
                                          </p:stCondLst>
                                        </p:cTn>
                                        <p:tgtEl>
                                          <p:spTgt spid="10"/>
                                        </p:tgtEl>
                                        <p:attrNameLst>
                                          <p:attrName>style.visibility</p:attrName>
                                        </p:attrNameLst>
                                      </p:cBhvr>
                                      <p:to>
                                        <p:strVal val="visible"/>
                                      </p:to>
                                    </p:set>
                                    <p:anim calcmode="lin" valueType="num">
                                      <p:cBhvr>
                                        <p:cTn id="35" dur="750" fill="hold"/>
                                        <p:tgtEl>
                                          <p:spTgt spid="10"/>
                                        </p:tgtEl>
                                        <p:attrNameLst>
                                          <p:attrName>ppt_w</p:attrName>
                                        </p:attrNameLst>
                                      </p:cBhvr>
                                      <p:tavLst>
                                        <p:tav tm="0">
                                          <p:val>
                                            <p:fltVal val="0"/>
                                          </p:val>
                                        </p:tav>
                                        <p:tav tm="100000">
                                          <p:val>
                                            <p:strVal val="#ppt_w"/>
                                          </p:val>
                                        </p:tav>
                                      </p:tavLst>
                                    </p:anim>
                                    <p:anim calcmode="lin" valueType="num">
                                      <p:cBhvr>
                                        <p:cTn id="36" dur="750" fill="hold"/>
                                        <p:tgtEl>
                                          <p:spTgt spid="10"/>
                                        </p:tgtEl>
                                        <p:attrNameLst>
                                          <p:attrName>ppt_h</p:attrName>
                                        </p:attrNameLst>
                                      </p:cBhvr>
                                      <p:tavLst>
                                        <p:tav tm="0">
                                          <p:val>
                                            <p:fltVal val="0"/>
                                          </p:val>
                                        </p:tav>
                                        <p:tav tm="100000">
                                          <p:val>
                                            <p:strVal val="#ppt_h"/>
                                          </p:val>
                                        </p:tav>
                                      </p:tavLst>
                                    </p:anim>
                                    <p:anim calcmode="lin" valueType="num">
                                      <p:cBhvr>
                                        <p:cTn id="37" dur="750" fill="hold"/>
                                        <p:tgtEl>
                                          <p:spTgt spid="10"/>
                                        </p:tgtEl>
                                        <p:attrNameLst>
                                          <p:attrName>style.rotation</p:attrName>
                                        </p:attrNameLst>
                                      </p:cBhvr>
                                      <p:tavLst>
                                        <p:tav tm="0">
                                          <p:val>
                                            <p:fltVal val="360"/>
                                          </p:val>
                                        </p:tav>
                                        <p:tav tm="100000">
                                          <p:val>
                                            <p:fltVal val="0"/>
                                          </p:val>
                                        </p:tav>
                                      </p:tavLst>
                                    </p:anim>
                                    <p:animEffect transition="in" filter="fade">
                                      <p:cBhvr>
                                        <p:cTn id="38" dur="750"/>
                                        <p:tgtEl>
                                          <p:spTgt spid="10"/>
                                        </p:tgtEl>
                                      </p:cBhvr>
                                    </p:animEffect>
                                  </p:childTnLst>
                                </p:cTn>
                              </p:par>
                            </p:childTnLst>
                          </p:cTn>
                        </p:par>
                        <p:par>
                          <p:cTn id="39" fill="hold">
                            <p:stCondLst>
                              <p:cond delay="5830"/>
                            </p:stCondLst>
                            <p:childTnLst>
                              <p:par>
                                <p:cTn id="40" presetID="49" presetClass="entr" presetSubtype="0" decel="100000" fill="hold" nodeType="afterEffect">
                                  <p:stCondLst>
                                    <p:cond delay="250"/>
                                  </p:stCondLst>
                                  <p:childTnLst>
                                    <p:set>
                                      <p:cBhvr>
                                        <p:cTn id="41" dur="1" fill="hold">
                                          <p:stCondLst>
                                            <p:cond delay="0"/>
                                          </p:stCondLst>
                                        </p:cTn>
                                        <p:tgtEl>
                                          <p:spTgt spid="13"/>
                                        </p:tgtEl>
                                        <p:attrNameLst>
                                          <p:attrName>style.visibility</p:attrName>
                                        </p:attrNameLst>
                                      </p:cBhvr>
                                      <p:to>
                                        <p:strVal val="visible"/>
                                      </p:to>
                                    </p:set>
                                    <p:anim calcmode="lin" valueType="num">
                                      <p:cBhvr>
                                        <p:cTn id="42" dur="750" fill="hold"/>
                                        <p:tgtEl>
                                          <p:spTgt spid="13"/>
                                        </p:tgtEl>
                                        <p:attrNameLst>
                                          <p:attrName>ppt_w</p:attrName>
                                        </p:attrNameLst>
                                      </p:cBhvr>
                                      <p:tavLst>
                                        <p:tav tm="0">
                                          <p:val>
                                            <p:fltVal val="0"/>
                                          </p:val>
                                        </p:tav>
                                        <p:tav tm="100000">
                                          <p:val>
                                            <p:strVal val="#ppt_w"/>
                                          </p:val>
                                        </p:tav>
                                      </p:tavLst>
                                    </p:anim>
                                    <p:anim calcmode="lin" valueType="num">
                                      <p:cBhvr>
                                        <p:cTn id="43" dur="750" fill="hold"/>
                                        <p:tgtEl>
                                          <p:spTgt spid="13"/>
                                        </p:tgtEl>
                                        <p:attrNameLst>
                                          <p:attrName>ppt_h</p:attrName>
                                        </p:attrNameLst>
                                      </p:cBhvr>
                                      <p:tavLst>
                                        <p:tav tm="0">
                                          <p:val>
                                            <p:fltVal val="0"/>
                                          </p:val>
                                        </p:tav>
                                        <p:tav tm="100000">
                                          <p:val>
                                            <p:strVal val="#ppt_h"/>
                                          </p:val>
                                        </p:tav>
                                      </p:tavLst>
                                    </p:anim>
                                    <p:anim calcmode="lin" valueType="num">
                                      <p:cBhvr>
                                        <p:cTn id="44" dur="750" fill="hold"/>
                                        <p:tgtEl>
                                          <p:spTgt spid="13"/>
                                        </p:tgtEl>
                                        <p:attrNameLst>
                                          <p:attrName>style.rotation</p:attrName>
                                        </p:attrNameLst>
                                      </p:cBhvr>
                                      <p:tavLst>
                                        <p:tav tm="0">
                                          <p:val>
                                            <p:fltVal val="360"/>
                                          </p:val>
                                        </p:tav>
                                        <p:tav tm="100000">
                                          <p:val>
                                            <p:fltVal val="0"/>
                                          </p:val>
                                        </p:tav>
                                      </p:tavLst>
                                    </p:anim>
                                    <p:animEffect transition="in" filter="fade">
                                      <p:cBhvr>
                                        <p:cTn id="4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ài giảng tiếng việt lớp 5 | phần tập đọc | tuần 3 | Lòng Dân - Nguyễn Văn  Xe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6" y="257532"/>
            <a:ext cx="9710670" cy="6375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35434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29D7753-73C2-46B3-BEA8-873474623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469838" y="-1524003"/>
            <a:ext cx="6858001" cy="9906001"/>
          </a:xfrm>
          <a:prstGeom prst="rect">
            <a:avLst/>
          </a:prstGeom>
        </p:spPr>
      </p:pic>
      <p:pic>
        <p:nvPicPr>
          <p:cNvPr id="6" name="图片 5">
            <a:extLst>
              <a:ext uri="{FF2B5EF4-FFF2-40B4-BE49-F238E27FC236}">
                <a16:creationId xmlns="" xmlns:a16="http://schemas.microsoft.com/office/drawing/2014/main" id="{75386B91-93C7-4B5E-B70E-3FDC07B65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62" y="-663482"/>
            <a:ext cx="6603739" cy="6161855"/>
          </a:xfrm>
          <a:prstGeom prst="rect">
            <a:avLst/>
          </a:prstGeom>
        </p:spPr>
      </p:pic>
      <p:sp>
        <p:nvSpPr>
          <p:cNvPr id="15" name="文本框 14"/>
          <p:cNvSpPr txBox="1"/>
          <p:nvPr/>
        </p:nvSpPr>
        <p:spPr>
          <a:xfrm>
            <a:off x="1966502" y="2505668"/>
            <a:ext cx="3160900" cy="17543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smtClean="0">
                <a:ln>
                  <a:solidFill>
                    <a:prstClr val="white"/>
                  </a:solid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Luyện đọc</a:t>
            </a:r>
            <a:endParaRPr kumimoji="0" lang="zh-CN" altLang="en-US" sz="5400" b="1" i="0" u="none" strike="noStrike" kern="1200" cap="none" spc="0" normalizeH="0" baseline="0" noProof="0" dirty="0">
              <a:ln>
                <a:solidFill>
                  <a:prstClr val="white"/>
                </a:solid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sp>
        <p:nvSpPr>
          <p:cNvPr id="16" name="文本框 15"/>
          <p:cNvSpPr txBox="1"/>
          <p:nvPr/>
        </p:nvSpPr>
        <p:spPr>
          <a:xfrm>
            <a:off x="1718515" y="1305424"/>
            <a:ext cx="2999780"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prstClr val="black"/>
                </a:solidFill>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01</a:t>
            </a:r>
            <a:endPar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endParaRPr>
          </a:p>
        </p:txBody>
      </p:sp>
      <p:sp>
        <p:nvSpPr>
          <p:cNvPr id="2" name="矩形 1"/>
          <p:cNvSpPr/>
          <p:nvPr/>
        </p:nvSpPr>
        <p:spPr>
          <a:xfrm>
            <a:off x="2941089" y="2201503"/>
            <a:ext cx="554633"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pic>
        <p:nvPicPr>
          <p:cNvPr id="10" name="图片 9">
            <a:extLst>
              <a:ext uri="{FF2B5EF4-FFF2-40B4-BE49-F238E27FC236}">
                <a16:creationId xmlns=""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028117" y="217755"/>
            <a:ext cx="1996261" cy="9906002"/>
          </a:xfrm>
          <a:prstGeom prst="rect">
            <a:avLst/>
          </a:prstGeom>
        </p:spPr>
      </p:pic>
      <p:pic>
        <p:nvPicPr>
          <p:cNvPr id="9" name="图片 37" descr="59a37ccd08b62"/>
          <p:cNvPicPr>
            <a:picLocks noChangeAspect="1"/>
          </p:cNvPicPr>
          <p:nvPr/>
        </p:nvPicPr>
        <p:blipFill>
          <a:blip r:embed="rId7"/>
          <a:stretch>
            <a:fillRect/>
          </a:stretch>
        </p:blipFill>
        <p:spPr>
          <a:xfrm>
            <a:off x="6469762" y="1789848"/>
            <a:ext cx="3162428" cy="4864368"/>
          </a:xfrm>
          <a:prstGeom prst="rect">
            <a:avLst/>
          </a:prstGeom>
        </p:spPr>
      </p:pic>
      <p:pic>
        <p:nvPicPr>
          <p:cNvPr id="11" name="图片 9">
            <a:extLst>
              <a:ext uri="{FF2B5EF4-FFF2-40B4-BE49-F238E27FC236}">
                <a16:creationId xmlns=""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214728" y="703085"/>
            <a:ext cx="1996261" cy="990600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42"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矩形 12">
            <a:extLst>
              <a:ext uri="{FF2B5EF4-FFF2-40B4-BE49-F238E27FC236}">
                <a16:creationId xmlns="" xmlns:a16="http://schemas.microsoft.com/office/drawing/2014/main" id="{35FFDD1C-78E6-4FEA-8805-E326FEA06517}"/>
              </a:ext>
            </a:extLst>
          </p:cNvPr>
          <p:cNvSpPr/>
          <p:nvPr/>
        </p:nvSpPr>
        <p:spPr>
          <a:xfrm>
            <a:off x="0" y="242888"/>
            <a:ext cx="568822"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sp>
        <p:nvSpPr>
          <p:cNvPr id="14" name="文本框 13">
            <a:extLst>
              <a:ext uri="{FF2B5EF4-FFF2-40B4-BE49-F238E27FC236}">
                <a16:creationId xmlns="" xmlns:a16="http://schemas.microsoft.com/office/drawing/2014/main" id="{80FEA8A4-D1E1-49AF-B382-1F63A37A75F7}"/>
              </a:ext>
            </a:extLst>
          </p:cNvPr>
          <p:cNvSpPr txBox="1"/>
          <p:nvPr/>
        </p:nvSpPr>
        <p:spPr>
          <a:xfrm>
            <a:off x="684905" y="295576"/>
            <a:ext cx="68178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4400" dirty="0" smtClean="0">
                <a:solidFill>
                  <a:schemeClr val="accent2">
                    <a:lumMod val="50000"/>
                  </a:schemeClr>
                </a:solidFill>
                <a:latin typeface="Times New Roman" pitchFamily="18" charset="0"/>
                <a:ea typeface="仓耳羽辰体-谷力 W05" panose="02020400000000000000" pitchFamily="18" charset="-122"/>
                <a:cs typeface="Times New Roman" pitchFamily="18" charset="0"/>
              </a:rPr>
              <a:t>Giọng đọc các nhân vật</a:t>
            </a:r>
            <a:endParaRPr kumimoji="0" lang="zh-CN" altLang="en-US" sz="3200" b="0" i="0" strike="noStrike" kern="1200" cap="none" spc="0" normalizeH="0" baseline="0" noProof="0" dirty="0">
              <a:ln>
                <a:noFill/>
              </a:ln>
              <a:solidFill>
                <a:schemeClr val="accent2">
                  <a:lumMod val="50000"/>
                </a:schemeClr>
              </a:solidFill>
              <a:effectLst/>
              <a:uLnTx/>
              <a:uFillTx/>
              <a:latin typeface="Times New Roman" pitchFamily="18" charset="0"/>
              <a:ea typeface="仓耳羽辰体-谷力 W05" panose="02020400000000000000" pitchFamily="18" charset="-122"/>
              <a:cs typeface="Times New Roman" pitchFamily="18" charset="0"/>
            </a:endParaRPr>
          </a:p>
        </p:txBody>
      </p:sp>
      <p:sp>
        <p:nvSpPr>
          <p:cNvPr id="19" name="文本框 18">
            <a:extLst>
              <a:ext uri="{FF2B5EF4-FFF2-40B4-BE49-F238E27FC236}">
                <a16:creationId xmlns="" xmlns:a16="http://schemas.microsoft.com/office/drawing/2014/main" id="{A8731A4D-525B-4758-8DDA-FEC54050BB3C}"/>
              </a:ext>
            </a:extLst>
          </p:cNvPr>
          <p:cNvSpPr txBox="1"/>
          <p:nvPr/>
        </p:nvSpPr>
        <p:spPr>
          <a:xfrm>
            <a:off x="7143154" y="540070"/>
            <a:ext cx="1320284" cy="830997"/>
          </a:xfrm>
          <a:prstGeom prst="rect">
            <a:avLst/>
          </a:prstGeom>
          <a:noFill/>
          <a:ln w="9525">
            <a:noFill/>
            <a:miter/>
          </a:ln>
          <a:effectLst>
            <a:outerShdw sx="999" sy="999" algn="ctr" rotWithShape="0">
              <a:srgbClr val="000000"/>
            </a:outerShdw>
          </a:effectLst>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sym typeface="Arial" panose="020B0604020202020204" pitchFamily="34" charset="0"/>
              </a:rPr>
              <a:t>STEP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仓耳羽辰体-谷力 W05" panose="02020400000000000000" pitchFamily="18" charset="-122"/>
                <a:ea typeface="仓耳羽辰体-谷力 W05" panose="02020400000000000000" pitchFamily="18" charset="-122"/>
                <a:sym typeface="Arial" panose="020B0604020202020204" pitchFamily="34" charset="0"/>
              </a:rPr>
              <a:t>02</a:t>
            </a:r>
          </a:p>
        </p:txBody>
      </p:sp>
      <p:grpSp>
        <p:nvGrpSpPr>
          <p:cNvPr id="65" name="组合 64">
            <a:extLst>
              <a:ext uri="{FF2B5EF4-FFF2-40B4-BE49-F238E27FC236}">
                <a16:creationId xmlns="" xmlns:a16="http://schemas.microsoft.com/office/drawing/2014/main" id="{324AB876-910E-4678-903E-16B9469A3047}"/>
              </a:ext>
            </a:extLst>
          </p:cNvPr>
          <p:cNvGrpSpPr/>
          <p:nvPr/>
        </p:nvGrpSpPr>
        <p:grpSpPr>
          <a:xfrm>
            <a:off x="4158665" y="1065017"/>
            <a:ext cx="4291125" cy="975681"/>
            <a:chOff x="4939657" y="1947190"/>
            <a:chExt cx="4880928" cy="901702"/>
          </a:xfrm>
        </p:grpSpPr>
        <p:grpSp>
          <p:nvGrpSpPr>
            <p:cNvPr id="66" name="组合 10">
              <a:extLst>
                <a:ext uri="{FF2B5EF4-FFF2-40B4-BE49-F238E27FC236}">
                  <a16:creationId xmlns="" xmlns:a16="http://schemas.microsoft.com/office/drawing/2014/main" id="{33DF05C9-E48A-41BC-9CFA-A3FE23F8AD90}"/>
                </a:ext>
              </a:extLst>
            </p:cNvPr>
            <p:cNvGrpSpPr/>
            <p:nvPr/>
          </p:nvGrpSpPr>
          <p:grpSpPr bwMode="auto">
            <a:xfrm>
              <a:off x="4939657" y="1947190"/>
              <a:ext cx="4880928" cy="901702"/>
              <a:chOff x="3477295" y="3554567"/>
              <a:chExt cx="4881094" cy="901523"/>
            </a:xfrm>
          </p:grpSpPr>
          <p:sp>
            <p:nvSpPr>
              <p:cNvPr id="69" name="圆角矩形 128">
                <a:extLst>
                  <a:ext uri="{FF2B5EF4-FFF2-40B4-BE49-F238E27FC236}">
                    <a16:creationId xmlns="" xmlns:a16="http://schemas.microsoft.com/office/drawing/2014/main" id="{C7EB71D5-FAFB-4F27-9867-F552F4C24904}"/>
                  </a:ext>
                </a:extLst>
              </p:cNvPr>
              <p:cNvSpPr/>
              <p:nvPr/>
            </p:nvSpPr>
            <p:spPr>
              <a:xfrm>
                <a:off x="3477295" y="3554569"/>
                <a:ext cx="4881094" cy="901521"/>
              </a:xfrm>
              <a:prstGeom prst="roundRect">
                <a:avLst>
                  <a:gd name="adj" fmla="val 50000"/>
                </a:avLst>
              </a:prstGeom>
              <a:noFill/>
              <a:ln w="50800" cap="flat" cmpd="sng" algn="ctr">
                <a:solidFill>
                  <a:srgbClr val="FFA74A"/>
                </a:solidFill>
                <a:prstDash val="solid"/>
                <a:miter lim="800000"/>
              </a:ln>
              <a:effectLst/>
            </p:spPr>
            <p:txBody>
              <a:bodyPr anchor="ctr"/>
              <a:lstStyle/>
              <a:p>
                <a:pPr algn="ctr">
                  <a:defRPr/>
                </a:pPr>
                <a:endParaRPr lang="zh-CN" altLang="en-US" sz="995"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sp>
            <p:nvSpPr>
              <p:cNvPr id="70" name="任意多边形 129">
                <a:extLst>
                  <a:ext uri="{FF2B5EF4-FFF2-40B4-BE49-F238E27FC236}">
                    <a16:creationId xmlns="" xmlns:a16="http://schemas.microsoft.com/office/drawing/2014/main" id="{2671190A-890D-404C-B536-4DABD441B82F}"/>
                  </a:ext>
                </a:extLst>
              </p:cNvPr>
              <p:cNvSpPr/>
              <p:nvPr/>
            </p:nvSpPr>
            <p:spPr>
              <a:xfrm>
                <a:off x="3477295" y="3554567"/>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rgbClr val="FFA74A"/>
              </a:solidFill>
              <a:ln w="12700" cap="flat" cmpd="sng" algn="ctr">
                <a:noFill/>
                <a:prstDash val="solid"/>
                <a:miter lim="800000"/>
              </a:ln>
              <a:effectLst/>
            </p:spPr>
            <p:txBody>
              <a:bodyPr anchor="ctr"/>
              <a:lstStyle/>
              <a:p>
                <a:pPr algn="ctr">
                  <a:defRPr/>
                </a:pPr>
                <a:r>
                  <a:rPr lang="en-US" altLang="zh-CN" sz="995"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rPr>
                  <a:t> </a:t>
                </a:r>
                <a:endParaRPr lang="zh-CN" altLang="en-US" sz="2700"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67" name="文本框 22">
              <a:extLst>
                <a:ext uri="{FF2B5EF4-FFF2-40B4-BE49-F238E27FC236}">
                  <a16:creationId xmlns="" xmlns:a16="http://schemas.microsoft.com/office/drawing/2014/main" id="{9F5C356A-E423-43FC-B6CA-8964CBA2AB77}"/>
                </a:ext>
              </a:extLst>
            </p:cNvPr>
            <p:cNvSpPr txBox="1">
              <a:spLocks noChangeArrowheads="1"/>
            </p:cNvSpPr>
            <p:nvPr/>
          </p:nvSpPr>
          <p:spPr bwMode="auto">
            <a:xfrm>
              <a:off x="5266640" y="2121817"/>
              <a:ext cx="563491" cy="4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400"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rPr>
                <a:t>1</a:t>
              </a:r>
              <a:endParaRPr lang="zh-CN" altLang="en-US" sz="2400"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grpSp>
        <p:nvGrpSpPr>
          <p:cNvPr id="71" name="组合 70">
            <a:extLst>
              <a:ext uri="{FF2B5EF4-FFF2-40B4-BE49-F238E27FC236}">
                <a16:creationId xmlns="" xmlns:a16="http://schemas.microsoft.com/office/drawing/2014/main" id="{B58E8078-1123-43DD-8650-E193B12D2868}"/>
              </a:ext>
            </a:extLst>
          </p:cNvPr>
          <p:cNvGrpSpPr/>
          <p:nvPr/>
        </p:nvGrpSpPr>
        <p:grpSpPr>
          <a:xfrm>
            <a:off x="3715718" y="5057818"/>
            <a:ext cx="5123247" cy="1227075"/>
            <a:chOff x="4939657" y="4025229"/>
            <a:chExt cx="4880928" cy="901701"/>
          </a:xfrm>
        </p:grpSpPr>
        <p:grpSp>
          <p:nvGrpSpPr>
            <p:cNvPr id="72" name="组合 19">
              <a:extLst>
                <a:ext uri="{FF2B5EF4-FFF2-40B4-BE49-F238E27FC236}">
                  <a16:creationId xmlns="" xmlns:a16="http://schemas.microsoft.com/office/drawing/2014/main" id="{D3FEE33B-FFF9-4C4D-BAB0-3D0948CEEECE}"/>
                </a:ext>
              </a:extLst>
            </p:cNvPr>
            <p:cNvGrpSpPr/>
            <p:nvPr/>
          </p:nvGrpSpPr>
          <p:grpSpPr bwMode="auto">
            <a:xfrm>
              <a:off x="4939657" y="4025229"/>
              <a:ext cx="4880928" cy="901701"/>
              <a:chOff x="3477295" y="3554569"/>
              <a:chExt cx="4881094" cy="901522"/>
            </a:xfrm>
          </p:grpSpPr>
          <p:sp>
            <p:nvSpPr>
              <p:cNvPr id="75" name="圆角矩形 135">
                <a:extLst>
                  <a:ext uri="{FF2B5EF4-FFF2-40B4-BE49-F238E27FC236}">
                    <a16:creationId xmlns="" xmlns:a16="http://schemas.microsoft.com/office/drawing/2014/main" id="{D99D7A23-28F5-48BE-B4F3-D301DC66AC9A}"/>
                  </a:ext>
                </a:extLst>
              </p:cNvPr>
              <p:cNvSpPr/>
              <p:nvPr/>
            </p:nvSpPr>
            <p:spPr>
              <a:xfrm>
                <a:off x="3477295" y="3554569"/>
                <a:ext cx="4881094" cy="901521"/>
              </a:xfrm>
              <a:prstGeom prst="roundRect">
                <a:avLst>
                  <a:gd name="adj" fmla="val 50000"/>
                </a:avLst>
              </a:prstGeom>
              <a:noFill/>
              <a:ln w="50800" cap="flat" cmpd="sng" algn="ctr">
                <a:solidFill>
                  <a:srgbClr val="FFA74A"/>
                </a:solidFill>
                <a:prstDash val="solid"/>
                <a:miter lim="800000"/>
              </a:ln>
              <a:effectLst/>
            </p:spPr>
            <p:txBody>
              <a:bodyPr anchor="ctr"/>
              <a:lstStyle/>
              <a:p>
                <a:pPr algn="ctr">
                  <a:defRPr/>
                </a:pPr>
                <a:endParaRPr lang="zh-CN" altLang="en-US" sz="995"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sp>
            <p:nvSpPr>
              <p:cNvPr id="76" name="任意多边形 136">
                <a:extLst>
                  <a:ext uri="{FF2B5EF4-FFF2-40B4-BE49-F238E27FC236}">
                    <a16:creationId xmlns="" xmlns:a16="http://schemas.microsoft.com/office/drawing/2014/main" id="{C3552D51-D9F6-49A5-B205-D15781D7D2B5}"/>
                  </a:ext>
                </a:extLst>
              </p:cNvPr>
              <p:cNvSpPr/>
              <p:nvPr/>
            </p:nvSpPr>
            <p:spPr>
              <a:xfrm>
                <a:off x="3477295"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rgbClr val="FFA74A"/>
              </a:solidFill>
              <a:ln w="12700" cap="flat" cmpd="sng" algn="ctr">
                <a:noFill/>
                <a:prstDash val="solid"/>
                <a:miter lim="800000"/>
              </a:ln>
              <a:effectLst/>
            </p:spPr>
            <p:txBody>
              <a:bodyPr anchor="ctr"/>
              <a:lstStyle/>
              <a:p>
                <a:pPr algn="ctr">
                  <a:defRPr/>
                </a:pPr>
                <a:endParaRPr lang="zh-CN" altLang="en-US" sz="995"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73" name="文本框 24">
              <a:extLst>
                <a:ext uri="{FF2B5EF4-FFF2-40B4-BE49-F238E27FC236}">
                  <a16:creationId xmlns="" xmlns:a16="http://schemas.microsoft.com/office/drawing/2014/main" id="{9CD40868-391C-4F6F-B39F-7DA2C9C1E5BD}"/>
                </a:ext>
              </a:extLst>
            </p:cNvPr>
            <p:cNvSpPr txBox="1">
              <a:spLocks noChangeArrowheads="1"/>
            </p:cNvSpPr>
            <p:nvPr/>
          </p:nvSpPr>
          <p:spPr bwMode="auto">
            <a:xfrm>
              <a:off x="5266640" y="4183980"/>
              <a:ext cx="563491" cy="33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400"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rPr>
                <a:t>3</a:t>
              </a:r>
              <a:endParaRPr lang="zh-CN" altLang="en-US" sz="2400"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grpSp>
        <p:nvGrpSpPr>
          <p:cNvPr id="77" name="组合 76">
            <a:extLst>
              <a:ext uri="{FF2B5EF4-FFF2-40B4-BE49-F238E27FC236}">
                <a16:creationId xmlns="" xmlns:a16="http://schemas.microsoft.com/office/drawing/2014/main" id="{81738B19-58F2-4FA7-BD0D-4D99CFF684BC}"/>
              </a:ext>
            </a:extLst>
          </p:cNvPr>
          <p:cNvGrpSpPr/>
          <p:nvPr/>
        </p:nvGrpSpPr>
        <p:grpSpPr>
          <a:xfrm>
            <a:off x="754709" y="2256188"/>
            <a:ext cx="5663094" cy="2539858"/>
            <a:chOff x="1934911" y="3017166"/>
            <a:chExt cx="4880927" cy="901701"/>
          </a:xfrm>
        </p:grpSpPr>
        <p:grpSp>
          <p:nvGrpSpPr>
            <p:cNvPr id="78" name="组合 13">
              <a:extLst>
                <a:ext uri="{FF2B5EF4-FFF2-40B4-BE49-F238E27FC236}">
                  <a16:creationId xmlns="" xmlns:a16="http://schemas.microsoft.com/office/drawing/2014/main" id="{93DAA42B-A4DC-44B7-8FC8-717C59DDB14C}"/>
                </a:ext>
              </a:extLst>
            </p:cNvPr>
            <p:cNvGrpSpPr/>
            <p:nvPr/>
          </p:nvGrpSpPr>
          <p:grpSpPr bwMode="auto">
            <a:xfrm rot="10800000">
              <a:off x="1934911" y="3017166"/>
              <a:ext cx="4880927" cy="901701"/>
              <a:chOff x="3477295" y="3554569"/>
              <a:chExt cx="4881094" cy="901522"/>
            </a:xfrm>
          </p:grpSpPr>
          <p:sp>
            <p:nvSpPr>
              <p:cNvPr id="81" name="圆角矩形 152">
                <a:extLst>
                  <a:ext uri="{FF2B5EF4-FFF2-40B4-BE49-F238E27FC236}">
                    <a16:creationId xmlns="" xmlns:a16="http://schemas.microsoft.com/office/drawing/2014/main" id="{17740CA8-0398-4FC7-8B31-D59628A3FA3B}"/>
                  </a:ext>
                </a:extLst>
              </p:cNvPr>
              <p:cNvSpPr/>
              <p:nvPr/>
            </p:nvSpPr>
            <p:spPr>
              <a:xfrm>
                <a:off x="3477295" y="3554569"/>
                <a:ext cx="4881094" cy="901521"/>
              </a:xfrm>
              <a:prstGeom prst="roundRect">
                <a:avLst>
                  <a:gd name="adj" fmla="val 50000"/>
                </a:avLst>
              </a:prstGeom>
              <a:noFill/>
              <a:ln w="50800" cap="flat" cmpd="sng" algn="ctr">
                <a:solidFill>
                  <a:srgbClr val="FFA74A"/>
                </a:solidFill>
                <a:prstDash val="solid"/>
                <a:miter lim="800000"/>
              </a:ln>
              <a:effectLst/>
            </p:spPr>
            <p:txBody>
              <a:bodyPr anchor="ctr"/>
              <a:lstStyle/>
              <a:p>
                <a:pPr algn="ctr">
                  <a:defRPr/>
                </a:pPr>
                <a:endParaRPr lang="zh-CN" altLang="en-US" sz="995" kern="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sp>
            <p:nvSpPr>
              <p:cNvPr id="82" name="任意多边形 154">
                <a:extLst>
                  <a:ext uri="{FF2B5EF4-FFF2-40B4-BE49-F238E27FC236}">
                    <a16:creationId xmlns="" xmlns:a16="http://schemas.microsoft.com/office/drawing/2014/main" id="{FA30CC51-B324-4893-9A52-F3A43E8C345B}"/>
                  </a:ext>
                </a:extLst>
              </p:cNvPr>
              <p:cNvSpPr/>
              <p:nvPr/>
            </p:nvSpPr>
            <p:spPr>
              <a:xfrm>
                <a:off x="3478882"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rgbClr val="FFA74A"/>
              </a:solidFill>
              <a:ln w="12700" cap="flat" cmpd="sng" algn="ctr">
                <a:noFill/>
                <a:prstDash val="solid"/>
                <a:miter lim="800000"/>
              </a:ln>
              <a:effectLst/>
            </p:spPr>
            <p:txBody>
              <a:bodyPr anchor="ctr"/>
              <a:lstStyle/>
              <a:p>
                <a:pPr algn="ctr">
                  <a:defRPr/>
                </a:pPr>
                <a:endParaRPr lang="zh-CN" altLang="en-US" sz="995"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79" name="文本框 23">
              <a:extLst>
                <a:ext uri="{FF2B5EF4-FFF2-40B4-BE49-F238E27FC236}">
                  <a16:creationId xmlns="" xmlns:a16="http://schemas.microsoft.com/office/drawing/2014/main" id="{A29AD581-3A57-44C2-A659-880BE8D62F3E}"/>
                </a:ext>
              </a:extLst>
            </p:cNvPr>
            <p:cNvSpPr txBox="1">
              <a:spLocks noChangeArrowheads="1"/>
            </p:cNvSpPr>
            <p:nvPr/>
          </p:nvSpPr>
          <p:spPr bwMode="auto">
            <a:xfrm>
              <a:off x="6132875" y="3343900"/>
              <a:ext cx="561901" cy="1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400"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rPr>
                <a:t>2</a:t>
              </a:r>
              <a:endParaRPr lang="zh-CN" altLang="en-US" sz="2400" kern="0" dirty="0">
                <a:solidFill>
                  <a:sysClr val="window" lastClr="FFFFFF"/>
                </a:solidFill>
                <a:latin typeface="仓耳羽辰体-谷力 W05" panose="02020400000000000000" pitchFamily="18" charset="-122"/>
                <a:ea typeface="仓耳羽辰体-谷力 W05" panose="02020400000000000000" pitchFamily="18" charset="-122"/>
                <a:cs typeface="+mn-ea"/>
                <a:sym typeface="+mn-lt"/>
              </a:endParaRPr>
            </a:p>
          </p:txBody>
        </p:sp>
      </p:grpSp>
      <p:sp>
        <p:nvSpPr>
          <p:cNvPr id="29" name="TextBox 28"/>
          <p:cNvSpPr txBox="1"/>
          <p:nvPr/>
        </p:nvSpPr>
        <p:spPr>
          <a:xfrm>
            <a:off x="4941536" y="1014246"/>
            <a:ext cx="1940502" cy="1569660"/>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lính</a:t>
            </a:r>
            <a:endParaRPr lang="vi-VN" sz="3200" b="1" dirty="0" smtClean="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445495" y="2266221"/>
            <a:ext cx="3637593"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Dì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bộ</a:t>
            </a:r>
            <a:endParaRPr lang="en-US" sz="32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4420151" y="4917831"/>
            <a:ext cx="1137661"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An</a:t>
            </a:r>
          </a:p>
        </p:txBody>
      </p:sp>
      <p:sp>
        <p:nvSpPr>
          <p:cNvPr id="32" name="文本框 47">
            <a:extLst>
              <a:ext uri="{FF2B5EF4-FFF2-40B4-BE49-F238E27FC236}">
                <a16:creationId xmlns:a16="http://schemas.microsoft.com/office/drawing/2014/main" xmlns="" id="{18E8B347-0C99-4665-9432-2F4F54D08012}"/>
              </a:ext>
            </a:extLst>
          </p:cNvPr>
          <p:cNvSpPr txBox="1">
            <a:spLocks noChangeArrowheads="1"/>
          </p:cNvSpPr>
          <p:nvPr/>
        </p:nvSpPr>
        <p:spPr bwMode="auto">
          <a:xfrm>
            <a:off x="5032312" y="1474080"/>
            <a:ext cx="27709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vi-VN" dirty="0">
                <a:solidFill>
                  <a:srgbClr val="002060"/>
                </a:solidFill>
                <a:latin typeface="Times New Roman" panose="02020603050405020304" pitchFamily="18" charset="0"/>
                <a:cs typeface="Times New Roman" panose="02020603050405020304" pitchFamily="18" charset="0"/>
              </a:rPr>
              <a:t>hống hách, xấc xược</a:t>
            </a:r>
            <a:endParaRPr lang="zh-CN" altLang="en-US" dirty="0">
              <a:solidFill>
                <a:srgbClr val="002060"/>
              </a:solidFill>
              <a:latin typeface="Times New Roman" panose="02020603050405020304" pitchFamily="18" charset="0"/>
              <a:ea typeface="inpin heiti" charset="-122"/>
              <a:cs typeface="Times New Roman" panose="02020603050405020304" pitchFamily="18" charset="0"/>
            </a:endParaRPr>
          </a:p>
        </p:txBody>
      </p:sp>
      <p:sp>
        <p:nvSpPr>
          <p:cNvPr id="33" name="文本框 45">
            <a:extLst>
              <a:ext uri="{FF2B5EF4-FFF2-40B4-BE49-F238E27FC236}">
                <a16:creationId xmlns:a16="http://schemas.microsoft.com/office/drawing/2014/main" xmlns="" id="{3E7D3B7D-32AE-4018-B50A-1C127D18B81D}"/>
              </a:ext>
            </a:extLst>
          </p:cNvPr>
          <p:cNvSpPr txBox="1">
            <a:spLocks noChangeArrowheads="1"/>
          </p:cNvSpPr>
          <p:nvPr/>
        </p:nvSpPr>
        <p:spPr bwMode="auto">
          <a:xfrm>
            <a:off x="1061997" y="2647704"/>
            <a:ext cx="435574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vi-VN" dirty="0" err="1">
                <a:solidFill>
                  <a:schemeClr val="accent1">
                    <a:lumMod val="50000"/>
                  </a:schemeClr>
                </a:solidFill>
                <a:latin typeface="Times New Roman" panose="02020603050405020304" pitchFamily="18" charset="0"/>
                <a:cs typeface="Times New Roman" panose="02020603050405020304" pitchFamily="18" charset="0"/>
              </a:rPr>
              <a:t>Đ</a:t>
            </a:r>
            <a:r>
              <a:rPr lang="en-US" dirty="0" err="1" smtClean="0">
                <a:solidFill>
                  <a:schemeClr val="accent1">
                    <a:lumMod val="50000"/>
                  </a:schemeClr>
                </a:solidFill>
                <a:latin typeface="Times New Roman" panose="02020603050405020304" pitchFamily="18" charset="0"/>
                <a:cs typeface="Times New Roman" panose="02020603050405020304" pitchFamily="18" charset="0"/>
              </a:rPr>
              <a:t>oạn</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đầu</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tự</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nhiên</a:t>
            </a:r>
            <a:r>
              <a:rPr lang="en-US" dirty="0">
                <a:solidFill>
                  <a:schemeClr val="accent1">
                    <a:lumMod val="50000"/>
                  </a:schemeClr>
                </a:solidFill>
                <a:latin typeface="Times New Roman" panose="02020603050405020304" pitchFamily="18" charset="0"/>
                <a:cs typeface="Times New Roman" panose="02020603050405020304" pitchFamily="18" charset="0"/>
              </a:rPr>
              <a:t>. </a:t>
            </a:r>
            <a:endParaRPr lang="vi-VN" dirty="0" smtClean="0">
              <a:solidFill>
                <a:schemeClr val="accent1">
                  <a:lumMod val="50000"/>
                </a:schemeClr>
              </a:solidFill>
              <a:latin typeface="Times New Roman" panose="02020603050405020304" pitchFamily="18" charset="0"/>
              <a:cs typeface="Times New Roman" panose="02020603050405020304" pitchFamily="18" charset="0"/>
            </a:endParaRPr>
          </a:p>
          <a:p>
            <a:pPr algn="just">
              <a:lnSpc>
                <a:spcPct val="100000"/>
              </a:lnSpc>
              <a:spcBef>
                <a:spcPct val="0"/>
              </a:spcBef>
              <a:buNone/>
            </a:pPr>
            <a:r>
              <a:rPr lang="en-US" dirty="0" err="1" smtClean="0">
                <a:solidFill>
                  <a:schemeClr val="accent1">
                    <a:lumMod val="50000"/>
                  </a:schemeClr>
                </a:solidFill>
                <a:latin typeface="Times New Roman" panose="02020603050405020304" pitchFamily="18" charset="0"/>
                <a:cs typeface="Times New Roman" panose="02020603050405020304" pitchFamily="18" charset="0"/>
              </a:rPr>
              <a:t>Đoạn</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sau</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1">
                    <a:lumMod val="50000"/>
                  </a:schemeClr>
                </a:solidFill>
                <a:latin typeface="Times New Roman" panose="02020603050405020304" pitchFamily="18" charset="0"/>
                <a:cs typeface="Times New Roman" panose="02020603050405020304" pitchFamily="18" charset="0"/>
              </a:rPr>
              <a:t>khéo</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léo</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giả</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đò</a:t>
            </a:r>
            <a:r>
              <a:rPr lang="en-US" dirty="0">
                <a:solidFill>
                  <a:schemeClr val="accent1">
                    <a:lumMod val="50000"/>
                  </a:schemeClr>
                </a:solidFill>
                <a:latin typeface="Times New Roman" panose="02020603050405020304" pitchFamily="18" charset="0"/>
                <a:cs typeface="Times New Roman" panose="02020603050405020304" pitchFamily="18" charset="0"/>
              </a:rPr>
              <a:t> than </a:t>
            </a:r>
            <a:r>
              <a:rPr lang="en-US" dirty="0" err="1">
                <a:solidFill>
                  <a:schemeClr val="accent1">
                    <a:lumMod val="50000"/>
                  </a:schemeClr>
                </a:solidFill>
                <a:latin typeface="Times New Roman" panose="02020603050405020304" pitchFamily="18" charset="0"/>
                <a:cs typeface="Times New Roman" panose="02020603050405020304" pitchFamily="18" charset="0"/>
              </a:rPr>
              <a:t>vãn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khi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bị</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trói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nghẹn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ngào</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nói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lời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smtClean="0">
                <a:solidFill>
                  <a:schemeClr val="accent1">
                    <a:lumMod val="50000"/>
                  </a:schemeClr>
                </a:solidFill>
                <a:latin typeface="Times New Roman" panose="02020603050405020304" pitchFamily="18" charset="0"/>
                <a:cs typeface="Times New Roman" panose="02020603050405020304" pitchFamily="18" charset="0"/>
              </a:rPr>
              <a:t>trăn</a:t>
            </a:r>
            <a:r>
              <a:rPr lang="en-US"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trối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với</a:t>
            </a:r>
            <a:r>
              <a:rPr lang="en-US" dirty="0">
                <a:solidFill>
                  <a:schemeClr val="accent1">
                    <a:lumMod val="50000"/>
                  </a:schemeClr>
                </a:solidFill>
                <a:latin typeface="Times New Roman" panose="02020603050405020304" pitchFamily="18" charset="0"/>
                <a:cs typeface="Times New Roman" panose="02020603050405020304" pitchFamily="18" charset="0"/>
              </a:rPr>
              <a:t> con </a:t>
            </a:r>
            <a:r>
              <a:rPr lang="en-US" dirty="0" err="1">
                <a:solidFill>
                  <a:schemeClr val="accent1">
                    <a:lumMod val="50000"/>
                  </a:schemeClr>
                </a:solidFill>
                <a:latin typeface="Times New Roman" panose="02020603050405020304" pitchFamily="18" charset="0"/>
                <a:cs typeface="Times New Roman" panose="02020603050405020304" pitchFamily="18" charset="0"/>
              </a:rPr>
              <a:t>khi</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bị</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dọa</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bắn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chết</a:t>
            </a:r>
            <a:r>
              <a:rPr lang="en-US" dirty="0">
                <a:solidFill>
                  <a:schemeClr val="accent1">
                    <a:lumMod val="50000"/>
                  </a:schemeClr>
                </a:solidFill>
                <a:latin typeface="Times New Roman" panose="02020603050405020304" pitchFamily="18" charset="0"/>
                <a:cs typeface="Times New Roman" panose="02020603050405020304" pitchFamily="18" charset="0"/>
              </a:rPr>
              <a:t>.</a:t>
            </a:r>
            <a:endParaRPr lang="zh-CN" altLang="en-US" dirty="0">
              <a:solidFill>
                <a:schemeClr val="accent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34" name="文本框 46">
            <a:extLst>
              <a:ext uri="{FF2B5EF4-FFF2-40B4-BE49-F238E27FC236}">
                <a16:creationId xmlns:a16="http://schemas.microsoft.com/office/drawing/2014/main" xmlns="" id="{7F5AF8A4-A63A-4143-9667-50D410BFA74A}"/>
              </a:ext>
            </a:extLst>
          </p:cNvPr>
          <p:cNvSpPr txBox="1">
            <a:spLocks noChangeArrowheads="1"/>
          </p:cNvSpPr>
          <p:nvPr/>
        </p:nvSpPr>
        <p:spPr bwMode="auto">
          <a:xfrm>
            <a:off x="4694194" y="5324830"/>
            <a:ext cx="41181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en-US" dirty="0" err="1">
                <a:solidFill>
                  <a:schemeClr val="accent1">
                    <a:lumMod val="50000"/>
                  </a:schemeClr>
                </a:solidFill>
                <a:latin typeface="Times New Roman" panose="02020603050405020304" pitchFamily="18" charset="0"/>
                <a:cs typeface="Times New Roman" panose="02020603050405020304" pitchFamily="18" charset="0"/>
              </a:rPr>
              <a:t>giọng</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một</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đứa</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trẻ</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đang</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khóc</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giả</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vờ</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lừa</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bọn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giặc</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và</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vừa</a:t>
            </a:r>
            <a:r>
              <a:rPr lang="en-US" dirty="0">
                <a:solidFill>
                  <a:schemeClr val="accent1">
                    <a:lumMod val="50000"/>
                  </a:schemeClr>
                </a:solidFill>
                <a:latin typeface="Times New Roman" panose="02020603050405020304" pitchFamily="18" charset="0"/>
                <a:cs typeface="Times New Roman" panose="02020603050405020304" pitchFamily="18" charset="0"/>
              </a:rPr>
              <a:t> lo </a:t>
            </a:r>
            <a:r>
              <a:rPr lang="en-US" dirty="0" err="1">
                <a:solidFill>
                  <a:schemeClr val="accent1">
                    <a:lumMod val="50000"/>
                  </a:schemeClr>
                </a:solidFill>
                <a:latin typeface="Times New Roman" panose="02020603050405020304" pitchFamily="18" charset="0"/>
                <a:cs typeface="Times New Roman" panose="02020603050405020304" pitchFamily="18" charset="0"/>
              </a:rPr>
              <a:t>cho</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má</a:t>
            </a:r>
            <a:r>
              <a:rPr lang="en-US" dirty="0">
                <a:solidFill>
                  <a:schemeClr val="accent1">
                    <a:lumMod val="50000"/>
                  </a:schemeClr>
                </a:solidFill>
                <a:latin typeface="Times New Roman" panose="02020603050405020304" pitchFamily="18" charset="0"/>
                <a:cs typeface="Times New Roman" panose="02020603050405020304" pitchFamily="18" charset="0"/>
              </a:rPr>
              <a:t>.</a:t>
            </a:r>
            <a:endParaRPr lang="zh-CN" altLang="en-US" dirty="0">
              <a:solidFill>
                <a:schemeClr val="accent1">
                  <a:lumMod val="50000"/>
                </a:schemeClr>
              </a:solidFill>
              <a:latin typeface="Times New Roman" panose="02020603050405020304" pitchFamily="18" charset="0"/>
              <a:ea typeface="inpin heiti" charset="-122"/>
              <a:cs typeface="Times New Roman" panose="02020603050405020304" pitchFamily="18" charset="0"/>
            </a:endParaRPr>
          </a:p>
        </p:txBody>
      </p:sp>
      <p:pic>
        <p:nvPicPr>
          <p:cNvPr id="35" name="图片 3" descr="59a37ccd08a2a"/>
          <p:cNvPicPr>
            <a:picLocks noChangeAspect="1"/>
          </p:cNvPicPr>
          <p:nvPr/>
        </p:nvPicPr>
        <p:blipFill>
          <a:blip r:embed="rId4"/>
          <a:stretch>
            <a:fillRect/>
          </a:stretch>
        </p:blipFill>
        <p:spPr>
          <a:xfrm>
            <a:off x="7378887" y="2082053"/>
            <a:ext cx="1354852" cy="271399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500" fill="hold"/>
                                        <p:tgtEl>
                                          <p:spTgt spid="77"/>
                                        </p:tgtEl>
                                        <p:attrNameLst>
                                          <p:attrName>ppt_x</p:attrName>
                                        </p:attrNameLst>
                                      </p:cBhvr>
                                      <p:tavLst>
                                        <p:tav tm="0">
                                          <p:val>
                                            <p:strVal val="#ppt_x"/>
                                          </p:val>
                                        </p:tav>
                                        <p:tav tm="100000">
                                          <p:val>
                                            <p:strVal val="#ppt_x"/>
                                          </p:val>
                                        </p:tav>
                                      </p:tavLst>
                                    </p:anim>
                                    <p:anim calcmode="lin" valueType="num">
                                      <p:cBhvr additive="base">
                                        <p:cTn id="13" dur="500" fill="hold"/>
                                        <p:tgtEl>
                                          <p:spTgt spid="7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additive="base">
                                        <p:cTn id="17" dur="500" fill="hold"/>
                                        <p:tgtEl>
                                          <p:spTgt spid="71"/>
                                        </p:tgtEl>
                                        <p:attrNameLst>
                                          <p:attrName>ppt_x</p:attrName>
                                        </p:attrNameLst>
                                      </p:cBhvr>
                                      <p:tavLst>
                                        <p:tav tm="0">
                                          <p:val>
                                            <p:strVal val="#ppt_x"/>
                                          </p:val>
                                        </p:tav>
                                        <p:tav tm="100000">
                                          <p:val>
                                            <p:strVal val="#ppt_x"/>
                                          </p:val>
                                        </p:tav>
                                      </p:tavLst>
                                    </p:anim>
                                    <p:anim calcmode="lin" valueType="num">
                                      <p:cBhvr additive="base">
                                        <p:cTn id="1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par>
                          <p:cTn id="49" fill="hold">
                            <p:stCondLst>
                              <p:cond delay="500"/>
                            </p:stCondLst>
                            <p:childTnLst>
                              <p:par>
                                <p:cTn id="50" presetID="42" presetClass="entr" presetSubtype="0"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684" y="143305"/>
            <a:ext cx="9681029" cy="6524863"/>
          </a:xfrm>
          <a:prstGeom prst="rect">
            <a:avLst/>
          </a:prstGeom>
          <a:noFill/>
        </p:spPr>
        <p:txBody>
          <a:bodyPr wrap="square" rtlCol="0">
            <a:spAutoFit/>
          </a:bodyPr>
          <a:lstStyle/>
          <a:p>
            <a:pPr algn="ctr"/>
            <a:r>
              <a:rPr lang="en-US" sz="2200" b="1"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22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200" b="1"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endParaRPr lang="en-US" sz="22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2200" b="1" dirty="0">
                <a:latin typeface="Times New Roman" panose="02020603050405020304" pitchFamily="18" charset="0"/>
                <a:cs typeface="Times New Roman" panose="02020603050405020304" pitchFamily="18" charset="0"/>
              </a:rPr>
              <a:t>Nhân vật</a:t>
            </a:r>
            <a:r>
              <a:rPr lang="vi-VN" sz="2200" dirty="0">
                <a:latin typeface="Times New Roman" panose="02020603050405020304" pitchFamily="18" charset="0"/>
                <a:cs typeface="Times New Roman" panose="02020603050405020304" pitchFamily="18" charset="0"/>
              </a:rPr>
              <a:t>: Dì Năm - 29 tuổi</a:t>
            </a:r>
          </a:p>
          <a:p>
            <a:r>
              <a:rPr lang="vi-VN" sz="2200" dirty="0">
                <a:latin typeface="Times New Roman" panose="02020603050405020304" pitchFamily="18" charset="0"/>
                <a:cs typeface="Times New Roman" panose="02020603050405020304" pitchFamily="18" charset="0"/>
              </a:rPr>
              <a:t>                 An -12 tuổi, con trai dì Năm</a:t>
            </a:r>
          </a:p>
          <a:p>
            <a:r>
              <a:rPr lang="vi-VN" sz="2200" dirty="0">
                <a:latin typeface="Times New Roman" panose="02020603050405020304" pitchFamily="18" charset="0"/>
                <a:cs typeface="Times New Roman" panose="02020603050405020304" pitchFamily="18" charset="0"/>
              </a:rPr>
              <a:t>                 Lính</a:t>
            </a:r>
          </a:p>
          <a:p>
            <a:r>
              <a:rPr lang="vi-VN" sz="2200" dirty="0">
                <a:latin typeface="Times New Roman" panose="02020603050405020304" pitchFamily="18" charset="0"/>
                <a:cs typeface="Times New Roman" panose="02020603050405020304" pitchFamily="18" charset="0"/>
              </a:rPr>
              <a:t>                 Cai</a:t>
            </a:r>
          </a:p>
          <a:p>
            <a:r>
              <a:rPr lang="vi-VN" sz="2200" b="1" dirty="0">
                <a:latin typeface="Times New Roman" panose="02020603050405020304" pitchFamily="18" charset="0"/>
                <a:cs typeface="Times New Roman" panose="02020603050405020304" pitchFamily="18" charset="0"/>
              </a:rPr>
              <a:t>Cảnh trí</a:t>
            </a:r>
            <a:r>
              <a:rPr lang="vi-VN" sz="2200" dirty="0">
                <a:latin typeface="Times New Roman" panose="02020603050405020304" pitchFamily="18" charset="0"/>
                <a:cs typeface="Times New Roman" panose="02020603050405020304" pitchFamily="18" charset="0"/>
              </a:rPr>
              <a:t>: Một ngôi nhà nông thôn Nam Bộ. Cửa nhà quay vào phía trong sân khấu. Bên trái kê một cái bàn, hai cái ghế. Bên phải là một chõng tre, trên có mâm cơm.</a:t>
            </a:r>
          </a:p>
          <a:p>
            <a:r>
              <a:rPr lang="vi-VN" sz="2200" b="1" dirty="0">
                <a:latin typeface="Times New Roman" panose="02020603050405020304" pitchFamily="18" charset="0"/>
                <a:cs typeface="Times New Roman" panose="02020603050405020304" pitchFamily="18" charset="0"/>
              </a:rPr>
              <a:t>Thời gian</a:t>
            </a:r>
            <a:r>
              <a:rPr lang="vi-VN" sz="2200" dirty="0">
                <a:latin typeface="Times New Roman" panose="02020603050405020304" pitchFamily="18" charset="0"/>
                <a:cs typeface="Times New Roman" panose="02020603050405020304" pitchFamily="18" charset="0"/>
              </a:rPr>
              <a:t>: Buổi trưa. Má con dì Năm đang ăn cơm thì một chú cán bộ bị địch rượt bắt chạy vô. Dì Năm chỉ kịp đưa chú một chiếc áo để thay, rồi bảo chú ngồi xuống chõng vờ ăn cơm. Vừa lúc ấy, một tên cai và một tên lính chạy tới.</a:t>
            </a:r>
          </a:p>
          <a:p>
            <a:r>
              <a:rPr lang="vi-VN" sz="2200" dirty="0">
                <a:latin typeface="Times New Roman" panose="02020603050405020304" pitchFamily="18" charset="0"/>
                <a:cs typeface="Times New Roman" panose="02020603050405020304" pitchFamily="18" charset="0"/>
              </a:rPr>
              <a:t>Cai:        - Anh chị kia!</a:t>
            </a:r>
          </a:p>
          <a:p>
            <a:r>
              <a:rPr lang="vi-VN" sz="2200" dirty="0">
                <a:latin typeface="Times New Roman" panose="02020603050405020304" pitchFamily="18" charset="0"/>
                <a:cs typeface="Times New Roman" panose="02020603050405020304" pitchFamily="18" charset="0"/>
              </a:rPr>
              <a:t>Dì Năm: - Dạ, cậu kêu chi?</a:t>
            </a:r>
          </a:p>
          <a:p>
            <a:r>
              <a:rPr lang="vi-VN" sz="2200" dirty="0">
                <a:latin typeface="Times New Roman" panose="02020603050405020304" pitchFamily="18" charset="0"/>
                <a:cs typeface="Times New Roman" panose="02020603050405020304" pitchFamily="18" charset="0"/>
              </a:rPr>
              <a:t>Cai:        - Có thấy một người mới chạy vô đây không?</a:t>
            </a:r>
          </a:p>
          <a:p>
            <a:r>
              <a:rPr lang="vi-VN" sz="2200" dirty="0">
                <a:latin typeface="Times New Roman" panose="02020603050405020304" pitchFamily="18" charset="0"/>
                <a:cs typeface="Times New Roman" panose="02020603050405020304" pitchFamily="18" charset="0"/>
              </a:rPr>
              <a:t>Dì Năm: - Dạ, hổng thấy.</a:t>
            </a:r>
          </a:p>
          <a:p>
            <a:r>
              <a:rPr lang="vi-VN" sz="2200" dirty="0">
                <a:latin typeface="Times New Roman" panose="02020603050405020304" pitchFamily="18" charset="0"/>
                <a:cs typeface="Times New Roman" panose="02020603050405020304" pitchFamily="18" charset="0"/>
              </a:rPr>
              <a:t>Cán bộ:  - Lâu mau rồi cậu?</a:t>
            </a:r>
          </a:p>
          <a:p>
            <a:r>
              <a:rPr lang="vi-VN" sz="2200" dirty="0">
                <a:latin typeface="Times New Roman" panose="02020603050405020304" pitchFamily="18" charset="0"/>
                <a:cs typeface="Times New Roman" panose="02020603050405020304" pitchFamily="18" charset="0"/>
              </a:rPr>
              <a:t>Cai:        - Mới tức thời đây.</a:t>
            </a:r>
          </a:p>
          <a:p>
            <a:r>
              <a:rPr lang="vi-VN" sz="2200" dirty="0">
                <a:latin typeface="Times New Roman" panose="02020603050405020304" pitchFamily="18" charset="0"/>
                <a:cs typeface="Times New Roman" panose="02020603050405020304" pitchFamily="18" charset="0"/>
              </a:rPr>
              <a:t>Cai:        - Thiệt không thấy chớ? Rõ ràng nó quẹo vô đây (</a:t>
            </a:r>
            <a:r>
              <a:rPr lang="vi-VN" sz="2200" i="1" dirty="0">
                <a:latin typeface="Times New Roman" panose="02020603050405020304" pitchFamily="18" charset="0"/>
                <a:cs typeface="Times New Roman" panose="02020603050405020304" pitchFamily="18" charset="0"/>
              </a:rPr>
              <a:t>vẻ bực dọc</a:t>
            </a:r>
            <a:r>
              <a:rPr lang="vi-VN" sz="2200" dirty="0">
                <a:latin typeface="Times New Roman" panose="02020603050405020304" pitchFamily="18" charset="0"/>
                <a:cs typeface="Times New Roman" panose="02020603050405020304" pitchFamily="18" charset="0"/>
              </a:rPr>
              <a:t>). Anh nầy là...</a:t>
            </a:r>
          </a:p>
          <a:p>
            <a:r>
              <a:rPr lang="vi-VN" sz="2200" dirty="0">
                <a:latin typeface="Times New Roman" panose="02020603050405020304" pitchFamily="18" charset="0"/>
                <a:cs typeface="Times New Roman" panose="02020603050405020304" pitchFamily="18" charset="0"/>
              </a:rPr>
              <a:t>Dì Năm: - Chồng tui. Thằng nầy là con.</a:t>
            </a:r>
          </a:p>
          <a:p>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2197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1" y="182675"/>
            <a:ext cx="9579428" cy="6586418"/>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Cai:        - (</a:t>
            </a:r>
            <a:r>
              <a:rPr lang="vi-VN" sz="2400" i="1" dirty="0">
                <a:latin typeface="Times New Roman" panose="02020603050405020304" pitchFamily="18" charset="0"/>
                <a:cs typeface="Times New Roman" panose="02020603050405020304" pitchFamily="18" charset="0"/>
              </a:rPr>
              <a:t>Xẵng giọng</a:t>
            </a:r>
            <a:r>
              <a:rPr lang="vi-VN" sz="2400" dirty="0">
                <a:latin typeface="Times New Roman" panose="02020603050405020304" pitchFamily="18" charset="0"/>
                <a:cs typeface="Times New Roman" panose="02020603050405020304" pitchFamily="18" charset="0"/>
              </a:rPr>
              <a:t>) Chồng chị à?</a:t>
            </a:r>
          </a:p>
          <a:p>
            <a:r>
              <a:rPr lang="vi-VN" sz="2400" dirty="0">
                <a:latin typeface="Times New Roman" panose="02020603050405020304" pitchFamily="18" charset="0"/>
                <a:cs typeface="Times New Roman" panose="02020603050405020304" pitchFamily="18" charset="0"/>
              </a:rPr>
              <a:t>Dì Năm: - Dạ, chồng tui.</a:t>
            </a:r>
          </a:p>
          <a:p>
            <a:r>
              <a:rPr lang="vi-VN" sz="2400" dirty="0">
                <a:latin typeface="Times New Roman" panose="02020603050405020304" pitchFamily="18" charset="0"/>
                <a:cs typeface="Times New Roman" panose="02020603050405020304" pitchFamily="18" charset="0"/>
              </a:rPr>
              <a:t>Cai:        - Để coi. (</a:t>
            </a:r>
            <a:r>
              <a:rPr lang="vi-VN" sz="2400" i="1" dirty="0">
                <a:latin typeface="Times New Roman" panose="02020603050405020304" pitchFamily="18" charset="0"/>
                <a:cs typeface="Times New Roman" panose="02020603050405020304" pitchFamily="18" charset="0"/>
              </a:rPr>
              <a:t>Quay sang lính</a:t>
            </a:r>
            <a:r>
              <a:rPr lang="vi-VN" sz="2400" dirty="0">
                <a:latin typeface="Times New Roman" panose="02020603050405020304" pitchFamily="18" charset="0"/>
                <a:cs typeface="Times New Roman" panose="02020603050405020304" pitchFamily="18" charset="0"/>
              </a:rPr>
              <a:t>) Trói nó lại cho tao (</a:t>
            </a:r>
            <a:r>
              <a:rPr lang="vi-VN" sz="2400" i="1" dirty="0">
                <a:latin typeface="Times New Roman" panose="02020603050405020304" pitchFamily="18" charset="0"/>
                <a:cs typeface="Times New Roman" panose="02020603050405020304" pitchFamily="18" charset="0"/>
              </a:rPr>
              <a:t>chỉ dì Năm</a:t>
            </a:r>
            <a:r>
              <a:rPr lang="vi-VN" sz="2400" dirty="0">
                <a:latin typeface="Times New Roman" panose="02020603050405020304" pitchFamily="18" charset="0"/>
                <a:cs typeface="Times New Roman" panose="02020603050405020304" pitchFamily="18" charset="0"/>
              </a:rPr>
              <a:t>). Cứ trói đi. Tao ra lịnh mà (</a:t>
            </a:r>
            <a:r>
              <a:rPr lang="vi-VN" sz="2400" i="1" dirty="0">
                <a:latin typeface="Times New Roman" panose="02020603050405020304" pitchFamily="18" charset="0"/>
                <a:cs typeface="Times New Roman" panose="02020603050405020304" pitchFamily="18" charset="0"/>
              </a:rPr>
              <a:t>lính trói dì Năm lại</a:t>
            </a:r>
            <a:r>
              <a:rPr lang="vi-VN"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An:         - (</a:t>
            </a:r>
            <a:r>
              <a:rPr lang="vi-VN" sz="2400" i="1" dirty="0">
                <a:latin typeface="Times New Roman" panose="02020603050405020304" pitchFamily="18" charset="0"/>
                <a:cs typeface="Times New Roman" panose="02020603050405020304" pitchFamily="18" charset="0"/>
              </a:rPr>
              <a:t>Ôm dì Năm, khóc òa</a:t>
            </a:r>
            <a:r>
              <a:rPr lang="vi-VN" sz="2400" dirty="0">
                <a:latin typeface="Times New Roman" panose="02020603050405020304" pitchFamily="18" charset="0"/>
                <a:cs typeface="Times New Roman" panose="02020603050405020304" pitchFamily="18" charset="0"/>
              </a:rPr>
              <a:t>) Má ơi má!</a:t>
            </a:r>
          </a:p>
          <a:p>
            <a:r>
              <a:rPr lang="vi-VN" sz="2400" dirty="0">
                <a:latin typeface="Times New Roman" panose="02020603050405020304" pitchFamily="18" charset="0"/>
                <a:cs typeface="Times New Roman" panose="02020603050405020304" pitchFamily="18" charset="0"/>
              </a:rPr>
              <a:t>Cán bộ:  - (</a:t>
            </a:r>
            <a:r>
              <a:rPr lang="vi-VN" sz="2400" i="1" dirty="0">
                <a:latin typeface="Times New Roman" panose="02020603050405020304" pitchFamily="18" charset="0"/>
                <a:cs typeface="Times New Roman" panose="02020603050405020304" pitchFamily="18" charset="0"/>
              </a:rPr>
              <a:t>Buông đũa đứng dậy</a:t>
            </a:r>
            <a:r>
              <a:rPr lang="vi-VN" sz="2400" dirty="0">
                <a:latin typeface="Times New Roman" panose="02020603050405020304" pitchFamily="18" charset="0"/>
                <a:cs typeface="Times New Roman" panose="02020603050405020304" pitchFamily="18" charset="0"/>
              </a:rPr>
              <a:t>) Vợ tôi...</a:t>
            </a:r>
          </a:p>
          <a:p>
            <a:r>
              <a:rPr lang="vi-VN" sz="2400" dirty="0">
                <a:latin typeface="Times New Roman" panose="02020603050405020304" pitchFamily="18" charset="0"/>
                <a:cs typeface="Times New Roman" panose="02020603050405020304" pitchFamily="18" charset="0"/>
              </a:rPr>
              <a:t>Lính:      - Ngồi xuống! (</a:t>
            </a:r>
            <a:r>
              <a:rPr lang="vi-VN" sz="2400" i="1" dirty="0">
                <a:latin typeface="Times New Roman" panose="02020603050405020304" pitchFamily="18" charset="0"/>
                <a:cs typeface="Times New Roman" panose="02020603050405020304" pitchFamily="18" charset="0"/>
              </a:rPr>
              <a:t>Chĩa súng vào chú cán bộ</a:t>
            </a:r>
            <a:r>
              <a:rPr lang="vi-VN" sz="2400" dirty="0">
                <a:latin typeface="Times New Roman" panose="02020603050405020304" pitchFamily="18" charset="0"/>
                <a:cs typeface="Times New Roman" panose="02020603050405020304" pitchFamily="18" charset="0"/>
              </a:rPr>
              <a:t>) Rục rịch tao bắn.</a:t>
            </a:r>
          </a:p>
          <a:p>
            <a:r>
              <a:rPr lang="vi-VN" sz="2400" dirty="0">
                <a:latin typeface="Times New Roman" panose="02020603050405020304" pitchFamily="18" charset="0"/>
                <a:cs typeface="Times New Roman" panose="02020603050405020304" pitchFamily="18" charset="0"/>
              </a:rPr>
              <a:t>Dì Năm: - Trời ơi! Tui có tội tình chi?</a:t>
            </a:r>
          </a:p>
          <a:p>
            <a:r>
              <a:rPr lang="vi-VN" sz="2400" dirty="0">
                <a:latin typeface="Times New Roman" panose="02020603050405020304" pitchFamily="18" charset="0"/>
                <a:cs typeface="Times New Roman" panose="02020603050405020304" pitchFamily="18" charset="0"/>
              </a:rPr>
              <a:t>Cai:        - (</a:t>
            </a:r>
            <a:r>
              <a:rPr lang="vi-VN" sz="2400" i="1" dirty="0">
                <a:latin typeface="Times New Roman" panose="02020603050405020304" pitchFamily="18" charset="0"/>
                <a:cs typeface="Times New Roman" panose="02020603050405020304" pitchFamily="18" charset="0"/>
              </a:rPr>
              <a:t>Dỗ dành</a:t>
            </a:r>
            <a:r>
              <a:rPr lang="vi-VN" sz="2400"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nữa.</a:t>
            </a:r>
          </a:p>
          <a:p>
            <a:r>
              <a:rPr lang="vi-VN" sz="2400" dirty="0">
                <a:latin typeface="Times New Roman" panose="02020603050405020304" pitchFamily="18" charset="0"/>
                <a:cs typeface="Times New Roman" panose="02020603050405020304" pitchFamily="18" charset="0"/>
              </a:rPr>
              <a:t>Dì Năm: -  Mấy cậu... để tui...</a:t>
            </a:r>
          </a:p>
          <a:p>
            <a:r>
              <a:rPr lang="vi-VN" sz="2400" dirty="0">
                <a:latin typeface="Times New Roman" panose="02020603050405020304" pitchFamily="18" charset="0"/>
                <a:cs typeface="Times New Roman" panose="02020603050405020304" pitchFamily="18" charset="0"/>
              </a:rPr>
              <a:t>Cai:        - Có thế chớ! Nào, nói lẹ đi!</a:t>
            </a:r>
          </a:p>
          <a:p>
            <a:r>
              <a:rPr lang="vi-VN" sz="2400" dirty="0">
                <a:latin typeface="Times New Roman" panose="02020603050405020304" pitchFamily="18" charset="0"/>
                <a:cs typeface="Times New Roman" panose="02020603050405020304" pitchFamily="18" charset="0"/>
              </a:rPr>
              <a:t>Dì Năm: - (</a:t>
            </a:r>
            <a:r>
              <a:rPr lang="vi-VN" sz="2400" i="1" dirty="0">
                <a:latin typeface="Times New Roman" panose="02020603050405020304" pitchFamily="18" charset="0"/>
                <a:cs typeface="Times New Roman" panose="02020603050405020304" pitchFamily="18" charset="0"/>
              </a:rPr>
              <a:t>nghẹn ngào</a:t>
            </a:r>
            <a:r>
              <a:rPr lang="vi-VN" sz="2400" dirty="0">
                <a:latin typeface="Times New Roman" panose="02020603050405020304" pitchFamily="18" charset="0"/>
                <a:cs typeface="Times New Roman" panose="02020603050405020304" pitchFamily="18" charset="0"/>
              </a:rPr>
              <a:t>) An... (</a:t>
            </a:r>
            <a:r>
              <a:rPr lang="vi-VN" sz="2400" i="1" dirty="0">
                <a:latin typeface="Times New Roman" panose="02020603050405020304" pitchFamily="18" charset="0"/>
                <a:cs typeface="Times New Roman" panose="02020603050405020304" pitchFamily="18" charset="0"/>
              </a:rPr>
              <a:t>An "dạ"</a:t>
            </a:r>
            <a:r>
              <a:rPr lang="vi-VN" sz="2400"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nhau.</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C</a:t>
            </a:r>
            <a:r>
              <a:rPr lang="vi-VN" sz="2400" i="1" dirty="0">
                <a:latin typeface="Times New Roman" panose="02020603050405020304" pitchFamily="18" charset="0"/>
                <a:cs typeface="Times New Roman" panose="02020603050405020304" pitchFamily="18" charset="0"/>
              </a:rPr>
              <a:t>òn nữa</a:t>
            </a:r>
            <a:r>
              <a:rPr lang="vi-VN" sz="2400" dirty="0">
                <a:latin typeface="Times New Roman" panose="02020603050405020304" pitchFamily="18" charset="0"/>
                <a:cs typeface="Times New Roman" panose="02020603050405020304" pitchFamily="18" charset="0"/>
              </a:rPr>
              <a:t>)</a:t>
            </a:r>
          </a:p>
          <a:p>
            <a:pPr marL="5559425" lvl="8"/>
            <a:r>
              <a:rPr lang="en-US" sz="1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Theo </a:t>
            </a:r>
            <a:r>
              <a:rPr lang="vi-VN" sz="2400" b="1" dirty="0">
                <a:latin typeface="Times New Roman" panose="02020603050405020304" pitchFamily="18" charset="0"/>
                <a:cs typeface="Times New Roman" panose="02020603050405020304" pitchFamily="18" charset="0"/>
              </a:rPr>
              <a:t>Nguyễn </a:t>
            </a:r>
            <a:r>
              <a:rPr lang="vi-VN" sz="2400" b="1">
                <a:latin typeface="Times New Roman" panose="02020603050405020304" pitchFamily="18" charset="0"/>
                <a:cs typeface="Times New Roman" panose="02020603050405020304" pitchFamily="18" charset="0"/>
              </a:rPr>
              <a:t>Văn </a:t>
            </a:r>
            <a:r>
              <a:rPr lang="vi-VN" sz="2400" b="1" smtClean="0">
                <a:latin typeface="Times New Roman" panose="02020603050405020304" pitchFamily="18" charset="0"/>
                <a:cs typeface="Times New Roman" panose="02020603050405020304" pitchFamily="18" charset="0"/>
              </a:rPr>
              <a:t>Xe</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1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tile tx="-381000" ty="552450" sx="100000" sy="100000" flip="none" algn="bl"/>
        </a:blipFill>
        <a:effectLst/>
      </p:bgPr>
    </p:bg>
    <p:spTree>
      <p:nvGrpSpPr>
        <p:cNvPr id="1" name=""/>
        <p:cNvGrpSpPr/>
        <p:nvPr/>
      </p:nvGrpSpPr>
      <p:grpSpPr>
        <a:xfrm>
          <a:off x="0" y="0"/>
          <a:ext cx="0" cy="0"/>
          <a:chOff x="0" y="0"/>
          <a:chExt cx="0" cy="0"/>
        </a:xfrm>
      </p:grpSpPr>
      <p:sp>
        <p:nvSpPr>
          <p:cNvPr id="44" name="矩形 43">
            <a:extLst>
              <a:ext uri="{FF2B5EF4-FFF2-40B4-BE49-F238E27FC236}">
                <a16:creationId xmlns="" xmlns:a16="http://schemas.microsoft.com/office/drawing/2014/main" id="{BC8F4CCA-9B46-4C12-93A4-D7C5EC806EDB}"/>
              </a:ext>
            </a:extLst>
          </p:cNvPr>
          <p:cNvSpPr/>
          <p:nvPr/>
        </p:nvSpPr>
        <p:spPr>
          <a:xfrm>
            <a:off x="0" y="242888"/>
            <a:ext cx="568822"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endParaRPr>
          </a:p>
        </p:txBody>
      </p:sp>
      <p:cxnSp>
        <p:nvCxnSpPr>
          <p:cNvPr id="25" name="直接连接符 24">
            <a:extLst>
              <a:ext uri="{FF2B5EF4-FFF2-40B4-BE49-F238E27FC236}">
                <a16:creationId xmlns="" xmlns:a16="http://schemas.microsoft.com/office/drawing/2014/main" id="{0E15D6C5-57C3-49B6-95A6-B87BDCDF32E6}"/>
              </a:ext>
            </a:extLst>
          </p:cNvPr>
          <p:cNvCxnSpPr/>
          <p:nvPr/>
        </p:nvCxnSpPr>
        <p:spPr>
          <a:xfrm>
            <a:off x="5002295" y="5168363"/>
            <a:ext cx="3422189"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 xmlns:a16="http://schemas.microsoft.com/office/drawing/2014/main" id="{FB8E5934-2199-4A41-ACB7-01992E0D4976}"/>
              </a:ext>
            </a:extLst>
          </p:cNvPr>
          <p:cNvCxnSpPr/>
          <p:nvPr/>
        </p:nvCxnSpPr>
        <p:spPr>
          <a:xfrm>
            <a:off x="5467786" y="3857493"/>
            <a:ext cx="2956699" cy="0"/>
          </a:xfrm>
          <a:prstGeom prst="line">
            <a:avLst/>
          </a:prstGeom>
          <a:ln w="28575">
            <a:solidFill>
              <a:srgbClr val="FFC38B"/>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 xmlns:a16="http://schemas.microsoft.com/office/drawing/2014/main" id="{C1EC2C59-F080-4AC0-A326-F239136C2608}"/>
              </a:ext>
            </a:extLst>
          </p:cNvPr>
          <p:cNvCxnSpPr/>
          <p:nvPr/>
        </p:nvCxnSpPr>
        <p:spPr>
          <a:xfrm>
            <a:off x="5002295" y="2457750"/>
            <a:ext cx="3422189"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
        <p:nvSpPr>
          <p:cNvPr id="28" name="六边形 27">
            <a:extLst>
              <a:ext uri="{FF2B5EF4-FFF2-40B4-BE49-F238E27FC236}">
                <a16:creationId xmlns="" xmlns:a16="http://schemas.microsoft.com/office/drawing/2014/main" id="{7C7154B4-D8C9-4D00-BA7E-2929D0374566}"/>
              </a:ext>
            </a:extLst>
          </p:cNvPr>
          <p:cNvSpPr/>
          <p:nvPr/>
        </p:nvSpPr>
        <p:spPr>
          <a:xfrm>
            <a:off x="1408610" y="3167847"/>
            <a:ext cx="2407395" cy="1352977"/>
          </a:xfrm>
          <a:prstGeom prst="hexagon">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12">
              <a:defRPr/>
            </a:pPr>
            <a:endParaRPr lang="zh-CN" altLang="en-US" sz="1799">
              <a:solidFill>
                <a:prstClr val="white"/>
              </a:solidFill>
              <a:latin typeface="仓耳羽辰体-谷力 W05" panose="02020400000000000000" pitchFamily="18" charset="-122"/>
              <a:ea typeface="仓耳羽辰体-谷力 W05" panose="02020400000000000000" pitchFamily="18" charset="-122"/>
            </a:endParaRPr>
          </a:p>
        </p:txBody>
      </p:sp>
      <p:sp>
        <p:nvSpPr>
          <p:cNvPr id="29" name="文本框 28">
            <a:extLst>
              <a:ext uri="{FF2B5EF4-FFF2-40B4-BE49-F238E27FC236}">
                <a16:creationId xmlns="" xmlns:a16="http://schemas.microsoft.com/office/drawing/2014/main" id="{B98D2068-A385-4DEF-BFEE-E887C607EB19}"/>
              </a:ext>
            </a:extLst>
          </p:cNvPr>
          <p:cNvSpPr txBox="1"/>
          <p:nvPr/>
        </p:nvSpPr>
        <p:spPr>
          <a:xfrm>
            <a:off x="1495600" y="3512284"/>
            <a:ext cx="2736839" cy="646331"/>
          </a:xfrm>
          <a:prstGeom prst="rect">
            <a:avLst/>
          </a:prstGeom>
          <a:noFill/>
        </p:spPr>
        <p:txBody>
          <a:bodyPr wrap="none">
            <a:spAutoFit/>
          </a:bodyPr>
          <a:lstStyle/>
          <a:p>
            <a:pPr defTabSz="914012">
              <a:defRPr/>
            </a:pPr>
            <a:r>
              <a:rPr lang="vi-VN" altLang="zh-CN" sz="3600" b="1" i="1" dirty="0" smtClean="0">
                <a:solidFill>
                  <a:prstClr val="white"/>
                </a:solidFill>
                <a:latin typeface="+mj-lt"/>
                <a:ea typeface="仓耳羽辰体-谷力 W05" panose="02020400000000000000" pitchFamily="18" charset="-122"/>
              </a:rPr>
              <a:t>CHIA ĐOẠN</a:t>
            </a:r>
            <a:endParaRPr lang="en-US" altLang="zh-CN" sz="3600" b="1" i="1" dirty="0">
              <a:solidFill>
                <a:prstClr val="white"/>
              </a:solidFill>
              <a:latin typeface="+mj-lt"/>
              <a:ea typeface="仓耳羽辰体-谷力 W05" panose="02020400000000000000" pitchFamily="18" charset="-122"/>
            </a:endParaRPr>
          </a:p>
        </p:txBody>
      </p:sp>
      <p:sp>
        <p:nvSpPr>
          <p:cNvPr id="30" name="Freeform 7">
            <a:extLst>
              <a:ext uri="{FF2B5EF4-FFF2-40B4-BE49-F238E27FC236}">
                <a16:creationId xmlns="" xmlns:a16="http://schemas.microsoft.com/office/drawing/2014/main" id="{95C3F010-5F4C-4024-B837-1A6326476370}"/>
              </a:ext>
            </a:extLst>
          </p:cNvPr>
          <p:cNvSpPr/>
          <p:nvPr/>
        </p:nvSpPr>
        <p:spPr bwMode="auto">
          <a:xfrm flipH="1">
            <a:off x="4180918" y="1611875"/>
            <a:ext cx="1286867" cy="4232556"/>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rgbClr val="FFC38B"/>
          </a:solidFill>
          <a:ln>
            <a:noFill/>
          </a:ln>
        </p:spPr>
        <p:txBody>
          <a:bodyPr lIns="121882" tIns="60941" rIns="121882" bIns="60941"/>
          <a:lstStyle/>
          <a:p>
            <a:pPr defTabSz="914012">
              <a:defRPr/>
            </a:pPr>
            <a:endParaRPr lang="zh-CN" altLang="en-US" sz="1799">
              <a:solidFill>
                <a:srgbClr val="000000"/>
              </a:solidFill>
              <a:latin typeface="仓耳羽辰体-谷力 W05" panose="02020400000000000000" pitchFamily="18" charset="-122"/>
              <a:ea typeface="仓耳羽辰体-谷力 W05" panose="02020400000000000000" pitchFamily="18" charset="-122"/>
            </a:endParaRPr>
          </a:p>
        </p:txBody>
      </p:sp>
      <p:grpSp>
        <p:nvGrpSpPr>
          <p:cNvPr id="31" name="组合 30">
            <a:extLst>
              <a:ext uri="{FF2B5EF4-FFF2-40B4-BE49-F238E27FC236}">
                <a16:creationId xmlns="" xmlns:a16="http://schemas.microsoft.com/office/drawing/2014/main" id="{6E55D875-EC54-4DF7-8068-58608A23E381}"/>
              </a:ext>
            </a:extLst>
          </p:cNvPr>
          <p:cNvGrpSpPr/>
          <p:nvPr/>
        </p:nvGrpSpPr>
        <p:grpSpPr>
          <a:xfrm>
            <a:off x="5039267" y="1768974"/>
            <a:ext cx="562442" cy="557590"/>
            <a:chOff x="5867317" y="1889686"/>
            <a:chExt cx="692451" cy="557761"/>
          </a:xfrm>
          <a:solidFill>
            <a:srgbClr val="ED7D31"/>
          </a:solidFill>
        </p:grpSpPr>
        <p:sp>
          <p:nvSpPr>
            <p:cNvPr id="32" name="六边形 31">
              <a:extLst>
                <a:ext uri="{FF2B5EF4-FFF2-40B4-BE49-F238E27FC236}">
                  <a16:creationId xmlns="" xmlns:a16="http://schemas.microsoft.com/office/drawing/2014/main" id="{C59A67FC-6C5F-4197-A011-F23938D6EE91}"/>
                </a:ext>
              </a:extLst>
            </p:cNvPr>
            <p:cNvSpPr/>
            <p:nvPr/>
          </p:nvSpPr>
          <p:spPr>
            <a:xfrm>
              <a:off x="5867317" y="1889686"/>
              <a:ext cx="647003" cy="55776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12">
                <a:defRPr/>
              </a:pPr>
              <a:endParaRPr lang="zh-CN" altLang="en-US" sz="2400">
                <a:solidFill>
                  <a:prstClr val="white"/>
                </a:solidFill>
                <a:latin typeface="仓耳羽辰体-谷力 W05" panose="02020400000000000000" pitchFamily="18" charset="-122"/>
                <a:ea typeface="仓耳羽辰体-谷力 W05" panose="02020400000000000000" pitchFamily="18" charset="-122"/>
              </a:endParaRPr>
            </a:p>
          </p:txBody>
        </p:sp>
        <p:sp>
          <p:nvSpPr>
            <p:cNvPr id="33" name="文本框 32">
              <a:extLst>
                <a:ext uri="{FF2B5EF4-FFF2-40B4-BE49-F238E27FC236}">
                  <a16:creationId xmlns="" xmlns:a16="http://schemas.microsoft.com/office/drawing/2014/main" id="{C7D2EB83-BE5B-4D1C-A2E4-0366754C4E99}"/>
                </a:ext>
              </a:extLst>
            </p:cNvPr>
            <p:cNvSpPr txBox="1"/>
            <p:nvPr/>
          </p:nvSpPr>
          <p:spPr>
            <a:xfrm>
              <a:off x="5953496" y="1966641"/>
              <a:ext cx="606272" cy="461807"/>
            </a:xfrm>
            <a:prstGeom prst="rect">
              <a:avLst/>
            </a:prstGeom>
            <a:noFill/>
          </p:spPr>
          <p:txBody>
            <a:bodyPr wrap="none">
              <a:spAutoFit/>
            </a:bodyPr>
            <a:lstStyle/>
            <a:p>
              <a:pPr defTabSz="914012">
                <a:defRPr/>
              </a:pPr>
              <a:r>
                <a:rPr lang="en-US" altLang="zh-CN" sz="2400" dirty="0">
                  <a:solidFill>
                    <a:prstClr val="white"/>
                  </a:solidFill>
                  <a:latin typeface="仓耳羽辰体-谷力 W05" panose="02020400000000000000" pitchFamily="18" charset="-122"/>
                  <a:ea typeface="仓耳羽辰体-谷力 W05" panose="02020400000000000000" pitchFamily="18" charset="-122"/>
                </a:rPr>
                <a:t>01</a:t>
              </a:r>
              <a:endParaRPr lang="zh-CN" altLang="en-US" sz="2400" dirty="0">
                <a:solidFill>
                  <a:prstClr val="white"/>
                </a:solidFill>
                <a:latin typeface="仓耳羽辰体-谷力 W05" panose="02020400000000000000" pitchFamily="18" charset="-122"/>
                <a:ea typeface="仓耳羽辰体-谷力 W05" panose="02020400000000000000" pitchFamily="18" charset="-122"/>
              </a:endParaRPr>
            </a:p>
          </p:txBody>
        </p:sp>
      </p:grpSp>
      <p:grpSp>
        <p:nvGrpSpPr>
          <p:cNvPr id="34" name="组合 33">
            <a:extLst>
              <a:ext uri="{FF2B5EF4-FFF2-40B4-BE49-F238E27FC236}">
                <a16:creationId xmlns="" xmlns:a16="http://schemas.microsoft.com/office/drawing/2014/main" id="{FF83046B-DAC2-461A-93DF-6E809DEAD105}"/>
              </a:ext>
            </a:extLst>
          </p:cNvPr>
          <p:cNvGrpSpPr/>
          <p:nvPr/>
        </p:nvGrpSpPr>
        <p:grpSpPr>
          <a:xfrm>
            <a:off x="5521259" y="3167848"/>
            <a:ext cx="562442" cy="557590"/>
            <a:chOff x="5867317" y="1889686"/>
            <a:chExt cx="692451" cy="557761"/>
          </a:xfrm>
          <a:solidFill>
            <a:srgbClr val="FFC38B"/>
          </a:solidFill>
        </p:grpSpPr>
        <p:sp>
          <p:nvSpPr>
            <p:cNvPr id="35" name="六边形 34">
              <a:extLst>
                <a:ext uri="{FF2B5EF4-FFF2-40B4-BE49-F238E27FC236}">
                  <a16:creationId xmlns="" xmlns:a16="http://schemas.microsoft.com/office/drawing/2014/main" id="{F2414902-0B4F-4D73-ADFD-794CAEF2D368}"/>
                </a:ext>
              </a:extLst>
            </p:cNvPr>
            <p:cNvSpPr/>
            <p:nvPr/>
          </p:nvSpPr>
          <p:spPr>
            <a:xfrm>
              <a:off x="5867317" y="1889686"/>
              <a:ext cx="647003" cy="55776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12">
                <a:defRPr/>
              </a:pPr>
              <a:endParaRPr lang="zh-CN" altLang="en-US" sz="2400">
                <a:solidFill>
                  <a:prstClr val="white"/>
                </a:solidFill>
                <a:latin typeface="仓耳羽辰体-谷力 W05" panose="02020400000000000000" pitchFamily="18" charset="-122"/>
                <a:ea typeface="仓耳羽辰体-谷力 W05" panose="02020400000000000000" pitchFamily="18" charset="-122"/>
              </a:endParaRPr>
            </a:p>
          </p:txBody>
        </p:sp>
        <p:sp>
          <p:nvSpPr>
            <p:cNvPr id="36" name="文本框 35">
              <a:extLst>
                <a:ext uri="{FF2B5EF4-FFF2-40B4-BE49-F238E27FC236}">
                  <a16:creationId xmlns="" xmlns:a16="http://schemas.microsoft.com/office/drawing/2014/main" id="{016D9632-73F6-4B05-B503-0F1E7431D6F6}"/>
                </a:ext>
              </a:extLst>
            </p:cNvPr>
            <p:cNvSpPr txBox="1"/>
            <p:nvPr/>
          </p:nvSpPr>
          <p:spPr>
            <a:xfrm>
              <a:off x="5953496" y="1966641"/>
              <a:ext cx="606272" cy="461807"/>
            </a:xfrm>
            <a:prstGeom prst="rect">
              <a:avLst/>
            </a:prstGeom>
            <a:noFill/>
          </p:spPr>
          <p:txBody>
            <a:bodyPr wrap="none">
              <a:spAutoFit/>
            </a:bodyPr>
            <a:lstStyle/>
            <a:p>
              <a:pPr defTabSz="914012">
                <a:defRPr/>
              </a:pPr>
              <a:r>
                <a:rPr lang="en-US" altLang="zh-CN" sz="2400" dirty="0">
                  <a:solidFill>
                    <a:prstClr val="white"/>
                  </a:solidFill>
                  <a:latin typeface="仓耳羽辰体-谷力 W05" panose="02020400000000000000" pitchFamily="18" charset="-122"/>
                  <a:ea typeface="仓耳羽辰体-谷力 W05" panose="02020400000000000000" pitchFamily="18" charset="-122"/>
                </a:rPr>
                <a:t>02</a:t>
              </a:r>
              <a:endParaRPr lang="zh-CN" altLang="en-US" sz="2400" dirty="0">
                <a:solidFill>
                  <a:prstClr val="white"/>
                </a:solidFill>
                <a:latin typeface="仓耳羽辰体-谷力 W05" panose="02020400000000000000" pitchFamily="18" charset="-122"/>
                <a:ea typeface="仓耳羽辰体-谷力 W05" panose="02020400000000000000" pitchFamily="18" charset="-122"/>
              </a:endParaRPr>
            </a:p>
          </p:txBody>
        </p:sp>
      </p:grpSp>
      <p:grpSp>
        <p:nvGrpSpPr>
          <p:cNvPr id="37" name="组合 36">
            <a:extLst>
              <a:ext uri="{FF2B5EF4-FFF2-40B4-BE49-F238E27FC236}">
                <a16:creationId xmlns="" xmlns:a16="http://schemas.microsoft.com/office/drawing/2014/main" id="{3CB66D63-5741-45AE-B0FD-C61BE832015A}"/>
              </a:ext>
            </a:extLst>
          </p:cNvPr>
          <p:cNvGrpSpPr/>
          <p:nvPr/>
        </p:nvGrpSpPr>
        <p:grpSpPr>
          <a:xfrm>
            <a:off x="5305002" y="4520824"/>
            <a:ext cx="562442" cy="557590"/>
            <a:chOff x="5867317" y="1889686"/>
            <a:chExt cx="692451" cy="557761"/>
          </a:xfrm>
          <a:solidFill>
            <a:srgbClr val="ED7D31"/>
          </a:solidFill>
        </p:grpSpPr>
        <p:sp>
          <p:nvSpPr>
            <p:cNvPr id="38" name="六边形 37">
              <a:extLst>
                <a:ext uri="{FF2B5EF4-FFF2-40B4-BE49-F238E27FC236}">
                  <a16:creationId xmlns="" xmlns:a16="http://schemas.microsoft.com/office/drawing/2014/main" id="{D0389E33-1229-4892-9D23-C048C4F343DD}"/>
                </a:ext>
              </a:extLst>
            </p:cNvPr>
            <p:cNvSpPr/>
            <p:nvPr/>
          </p:nvSpPr>
          <p:spPr>
            <a:xfrm>
              <a:off x="5867317" y="1889686"/>
              <a:ext cx="647003" cy="55776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012">
                <a:defRPr/>
              </a:pPr>
              <a:endParaRPr lang="zh-CN" altLang="en-US" sz="2400">
                <a:solidFill>
                  <a:prstClr val="white"/>
                </a:solidFill>
                <a:latin typeface="仓耳羽辰体-谷力 W05" panose="02020400000000000000" pitchFamily="18" charset="-122"/>
                <a:ea typeface="仓耳羽辰体-谷力 W05" panose="02020400000000000000" pitchFamily="18" charset="-122"/>
              </a:endParaRPr>
            </a:p>
          </p:txBody>
        </p:sp>
        <p:sp>
          <p:nvSpPr>
            <p:cNvPr id="39" name="文本框 38">
              <a:extLst>
                <a:ext uri="{FF2B5EF4-FFF2-40B4-BE49-F238E27FC236}">
                  <a16:creationId xmlns="" xmlns:a16="http://schemas.microsoft.com/office/drawing/2014/main" id="{D3752F01-0EA1-45D8-BCBB-63644A49467A}"/>
                </a:ext>
              </a:extLst>
            </p:cNvPr>
            <p:cNvSpPr txBox="1"/>
            <p:nvPr/>
          </p:nvSpPr>
          <p:spPr>
            <a:xfrm>
              <a:off x="5953496" y="1966641"/>
              <a:ext cx="606272" cy="461807"/>
            </a:xfrm>
            <a:prstGeom prst="rect">
              <a:avLst/>
            </a:prstGeom>
            <a:noFill/>
          </p:spPr>
          <p:txBody>
            <a:bodyPr wrap="none">
              <a:spAutoFit/>
            </a:bodyPr>
            <a:lstStyle/>
            <a:p>
              <a:pPr defTabSz="914012">
                <a:defRPr/>
              </a:pPr>
              <a:r>
                <a:rPr lang="en-US" altLang="zh-CN" sz="2400" dirty="0">
                  <a:solidFill>
                    <a:prstClr val="white"/>
                  </a:solidFill>
                  <a:latin typeface="仓耳羽辰体-谷力 W05" panose="02020400000000000000" pitchFamily="18" charset="-122"/>
                  <a:ea typeface="仓耳羽辰体-谷力 W05" panose="02020400000000000000" pitchFamily="18" charset="-122"/>
                </a:rPr>
                <a:t>03</a:t>
              </a:r>
              <a:endParaRPr lang="zh-CN" altLang="en-US" sz="2400" dirty="0">
                <a:solidFill>
                  <a:prstClr val="white"/>
                </a:solidFill>
                <a:latin typeface="仓耳羽辰体-谷力 W05" panose="02020400000000000000" pitchFamily="18" charset="-122"/>
                <a:ea typeface="仓耳羽辰体-谷力 W05" panose="02020400000000000000" pitchFamily="18" charset="-122"/>
              </a:endParaRPr>
            </a:p>
          </p:txBody>
        </p:sp>
      </p:grpSp>
      <p:sp>
        <p:nvSpPr>
          <p:cNvPr id="22" name="矩形 47">
            <a:extLst>
              <a:ext uri="{FF2B5EF4-FFF2-40B4-BE49-F238E27FC236}">
                <a16:creationId xmlns:a16="http://schemas.microsoft.com/office/drawing/2014/main" xmlns="" id="{79171CEB-7139-4D14-AA91-074D7C163D4C}"/>
              </a:ext>
            </a:extLst>
          </p:cNvPr>
          <p:cNvSpPr/>
          <p:nvPr/>
        </p:nvSpPr>
        <p:spPr>
          <a:xfrm>
            <a:off x="5508575" y="1590121"/>
            <a:ext cx="3378659" cy="1200329"/>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con.)</a:t>
            </a:r>
            <a:endParaRPr lang="zh-CN" altLang="en-US" sz="2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3" name="矩形 48">
            <a:extLst>
              <a:ext uri="{FF2B5EF4-FFF2-40B4-BE49-F238E27FC236}">
                <a16:creationId xmlns:a16="http://schemas.microsoft.com/office/drawing/2014/main" xmlns="" id="{9B013A84-FE58-46FC-AC7B-7D980AE38AF9}"/>
              </a:ext>
            </a:extLst>
          </p:cNvPr>
          <p:cNvSpPr/>
          <p:nvPr/>
        </p:nvSpPr>
        <p:spPr>
          <a:xfrm>
            <a:off x="5991366" y="2661926"/>
            <a:ext cx="3914634" cy="1569660"/>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cai</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chị</a:t>
            </a:r>
            <a:r>
              <a:rPr lang="en-US" sz="2400" i="1" dirty="0">
                <a:latin typeface="Times New Roman" panose="02020603050405020304" pitchFamily="18" charset="0"/>
                <a:cs typeface="Times New Roman" panose="02020603050405020304" pitchFamily="18" charset="0"/>
              </a:rPr>
              <a:t> à)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Ngồi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xuống</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Rục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rịch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bắn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đầu</a:t>
            </a:r>
            <a:r>
              <a:rPr lang="en-US" sz="2400" i="1" dirty="0">
                <a:latin typeface="Times New Roman" panose="02020603050405020304" pitchFamily="18" charset="0"/>
                <a:cs typeface="Times New Roman" panose="02020603050405020304" pitchFamily="18" charset="0"/>
              </a:rPr>
              <a:t>).</a:t>
            </a:r>
            <a:endParaRPr lang="zh-CN" altLang="en-US" sz="2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4" name="矩形 49">
            <a:extLst>
              <a:ext uri="{FF2B5EF4-FFF2-40B4-BE49-F238E27FC236}">
                <a16:creationId xmlns:a16="http://schemas.microsoft.com/office/drawing/2014/main" xmlns="" id="{047BD824-C939-4E6D-A9E8-2C6931285712}"/>
              </a:ext>
            </a:extLst>
          </p:cNvPr>
          <p:cNvSpPr/>
          <p:nvPr/>
        </p:nvSpPr>
        <p:spPr>
          <a:xfrm>
            <a:off x="5784022" y="4568789"/>
            <a:ext cx="3378659" cy="461665"/>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a:t>
            </a:r>
            <a:endParaRPr lang="zh-CN" altLang="en-US" sz="2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pic>
        <p:nvPicPr>
          <p:cNvPr id="43" name="图片 1" descr="d1dbf8bd082083accae6b07852d627c4"/>
          <p:cNvPicPr>
            <a:picLocks noChangeAspect="1"/>
          </p:cNvPicPr>
          <p:nvPr/>
        </p:nvPicPr>
        <p:blipFill>
          <a:blip r:embed="rId5"/>
          <a:stretch>
            <a:fillRect/>
          </a:stretch>
        </p:blipFill>
        <p:spPr>
          <a:xfrm>
            <a:off x="1305438" y="440784"/>
            <a:ext cx="2613739" cy="28213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29"/>
                                        </p:tgtEl>
                                        <p:attrNameLst>
                                          <p:attrName>style.visibility</p:attrName>
                                        </p:attrNameLst>
                                      </p:cBhvr>
                                      <p:to>
                                        <p:strVal val="visible"/>
                                      </p:to>
                                    </p:set>
                                    <p:anim calcmode="lin" valueType="num">
                                      <p:cBhvr>
                                        <p:cTn id="12" dur="75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9"/>
                                        </p:tgtEl>
                                        <p:attrNameLst>
                                          <p:attrName>ppt_y</p:attrName>
                                        </p:attrNameLst>
                                      </p:cBhvr>
                                      <p:tavLst>
                                        <p:tav tm="0">
                                          <p:val>
                                            <p:strVal val="#ppt_y"/>
                                          </p:val>
                                        </p:tav>
                                        <p:tav tm="100000">
                                          <p:val>
                                            <p:strVal val="#ppt_y"/>
                                          </p:val>
                                        </p:tav>
                                      </p:tavLst>
                                    </p:anim>
                                    <p:anim calcmode="lin" valueType="num">
                                      <p:cBhvr>
                                        <p:cTn id="14" dur="75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9"/>
                                        </p:tgtEl>
                                      </p:cBhvr>
                                    </p:animEffect>
                                  </p:childTnLst>
                                </p:cTn>
                              </p:par>
                            </p:childTnLst>
                          </p:cTn>
                        </p:par>
                        <p:par>
                          <p:cTn id="17" fill="hold">
                            <p:stCondLst>
                              <p:cond delay="1275"/>
                            </p:stCondLst>
                            <p:childTnLst>
                              <p:par>
                                <p:cTn id="18" presetID="22" presetClass="entr" presetSubtype="1"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p:tgtEl>
                                          <p:spTgt spid="31"/>
                                        </p:tgtEl>
                                        <p:attrNameLst>
                                          <p:attrName>ppt_x</p:attrName>
                                        </p:attrNameLst>
                                      </p:cBhvr>
                                      <p:tavLst>
                                        <p:tav tm="0">
                                          <p:val>
                                            <p:strVal val="#ppt_x-#ppt_w*1.125000"/>
                                          </p:val>
                                        </p:tav>
                                        <p:tav tm="100000">
                                          <p:val>
                                            <p:strVal val="#ppt_x"/>
                                          </p:val>
                                        </p:tav>
                                      </p:tavLst>
                                    </p:anim>
                                    <p:animEffect transition="in" filter="wipe(right)">
                                      <p:cBhvr>
                                        <p:cTn id="37" dur="500"/>
                                        <p:tgtEl>
                                          <p:spTgt spid="31"/>
                                        </p:tgtEl>
                                      </p:cBhvr>
                                    </p:animEffect>
                                  </p:childTnLst>
                                </p:cTn>
                              </p:par>
                              <p:par>
                                <p:cTn id="38" presetID="12" presetClass="entr" presetSubtype="8"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p:tgtEl>
                                          <p:spTgt spid="34"/>
                                        </p:tgtEl>
                                        <p:attrNameLst>
                                          <p:attrName>ppt_x</p:attrName>
                                        </p:attrNameLst>
                                      </p:cBhvr>
                                      <p:tavLst>
                                        <p:tav tm="0">
                                          <p:val>
                                            <p:strVal val="#ppt_x-#ppt_w*1.125000"/>
                                          </p:val>
                                        </p:tav>
                                        <p:tav tm="100000">
                                          <p:val>
                                            <p:strVal val="#ppt_x"/>
                                          </p:val>
                                        </p:tav>
                                      </p:tavLst>
                                    </p:anim>
                                    <p:animEffect transition="in" filter="wipe(right)">
                                      <p:cBhvr>
                                        <p:cTn id="41" dur="500"/>
                                        <p:tgtEl>
                                          <p:spTgt spid="34"/>
                                        </p:tgtEl>
                                      </p:cBhvr>
                                    </p:animEffect>
                                  </p:childTnLst>
                                </p:cTn>
                              </p:par>
                              <p:par>
                                <p:cTn id="42" presetID="12" presetClass="entr" presetSubtype="8"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p:tgtEl>
                                          <p:spTgt spid="37"/>
                                        </p:tgtEl>
                                        <p:attrNameLst>
                                          <p:attrName>ppt_x</p:attrName>
                                        </p:attrNameLst>
                                      </p:cBhvr>
                                      <p:tavLst>
                                        <p:tav tm="0">
                                          <p:val>
                                            <p:strVal val="#ppt_x-#ppt_w*1.125000"/>
                                          </p:val>
                                        </p:tav>
                                        <p:tav tm="100000">
                                          <p:val>
                                            <p:strVal val="#ppt_x"/>
                                          </p:val>
                                        </p:tav>
                                      </p:tavLst>
                                    </p:anim>
                                    <p:animEffect transition="in" filter="wipe(right)">
                                      <p:cBhvr>
                                        <p:cTn id="45" dur="5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42"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0"/>
                                        <p:tgtEl>
                                          <p:spTgt spid="43"/>
                                        </p:tgtEl>
                                      </p:cBhvr>
                                    </p:animEffect>
                                    <p:anim calcmode="lin" valueType="num">
                                      <p:cBhvr>
                                        <p:cTn id="58" dur="1000" fill="hold"/>
                                        <p:tgtEl>
                                          <p:spTgt spid="43"/>
                                        </p:tgtEl>
                                        <p:attrNameLst>
                                          <p:attrName>ppt_x</p:attrName>
                                        </p:attrNameLst>
                                      </p:cBhvr>
                                      <p:tavLst>
                                        <p:tav tm="0">
                                          <p:val>
                                            <p:strVal val="#ppt_x"/>
                                          </p:val>
                                        </p:tav>
                                        <p:tav tm="100000">
                                          <p:val>
                                            <p:strVal val="#ppt_x"/>
                                          </p:val>
                                        </p:tav>
                                      </p:tavLst>
                                    </p:anim>
                                    <p:anim calcmode="lin" valueType="num">
                                      <p:cBhvr>
                                        <p:cTn id="5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2" grpId="0"/>
      <p:bldP spid="23"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446</TotalTime>
  <Words>912</Words>
  <Application>Microsoft Office PowerPoint</Application>
  <PresentationFormat>A4 Paper (210x297 mm)</PresentationFormat>
  <Paragraphs>145</Paragraphs>
  <Slides>20</Slides>
  <Notes>16</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20</vt:i4>
      </vt:variant>
    </vt:vector>
  </HeadingPairs>
  <TitlesOfParts>
    <vt:vector size="40" baseType="lpstr">
      <vt:lpstr>Arial</vt:lpstr>
      <vt:lpstr>微软雅黑 Light</vt:lpstr>
      <vt:lpstr>微软雅黑</vt:lpstr>
      <vt:lpstr>Times New Roman</vt:lpstr>
      <vt:lpstr>宋体</vt:lpstr>
      <vt:lpstr>Segoe Print</vt:lpstr>
      <vt:lpstr>inpin heiti</vt:lpstr>
      <vt:lpstr>Script MT Bold</vt:lpstr>
      <vt:lpstr>站酷庆科黄油体</vt:lpstr>
      <vt:lpstr>Wingdings</vt:lpstr>
      <vt:lpstr>字魂59号-创粗黑</vt:lpstr>
      <vt:lpstr>Matura MT Script Capitals</vt:lpstr>
      <vt:lpstr>HP001 4 hàng</vt:lpstr>
      <vt:lpstr>等线 Light</vt:lpstr>
      <vt:lpstr>Roboto Light</vt:lpstr>
      <vt:lpstr>仓耳羽辰体-谷力 W05</vt:lpstr>
      <vt:lpstr>等线</vt:lpstr>
      <vt:lpstr>Source Sans Pro Light</vt:lpstr>
      <vt:lpstr>方正少儿简体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dc:title>
  <dc:creator>七 七</dc:creator>
  <cp:lastModifiedBy>Windows User</cp:lastModifiedBy>
  <cp:revision>157</cp:revision>
  <dcterms:created xsi:type="dcterms:W3CDTF">2019-05-18T10:06:56Z</dcterms:created>
  <dcterms:modified xsi:type="dcterms:W3CDTF">2022-03-18T01:04:59Z</dcterms:modified>
</cp:coreProperties>
</file>