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29"/>
  </p:notesMasterIdLst>
  <p:sldIdLst>
    <p:sldId id="256" r:id="rId3"/>
    <p:sldId id="258" r:id="rId4"/>
    <p:sldId id="259" r:id="rId5"/>
    <p:sldId id="260" r:id="rId6"/>
    <p:sldId id="285" r:id="rId7"/>
    <p:sldId id="261" r:id="rId8"/>
    <p:sldId id="262" r:id="rId9"/>
    <p:sldId id="268" r:id="rId10"/>
    <p:sldId id="267" r:id="rId11"/>
    <p:sldId id="266" r:id="rId12"/>
    <p:sldId id="284" r:id="rId13"/>
    <p:sldId id="263" r:id="rId14"/>
    <p:sldId id="271" r:id="rId15"/>
    <p:sldId id="269" r:id="rId16"/>
    <p:sldId id="272" r:id="rId17"/>
    <p:sldId id="277" r:id="rId18"/>
    <p:sldId id="278" r:id="rId19"/>
    <p:sldId id="279" r:id="rId20"/>
    <p:sldId id="280" r:id="rId21"/>
    <p:sldId id="281" r:id="rId22"/>
    <p:sldId id="275" r:id="rId23"/>
    <p:sldId id="282" r:id="rId24"/>
    <p:sldId id="273" r:id="rId25"/>
    <p:sldId id="276" r:id="rId26"/>
    <p:sldId id="274" r:id="rId27"/>
    <p:sldId id="264" r:id="rId28"/>
  </p:sldIdLst>
  <p:sldSz cx="10799763" cy="7199313"/>
  <p:notesSz cx="6858000" cy="9144000"/>
  <p:defaultTextStyle>
    <a:defPPr>
      <a:defRPr lang="en-US"/>
    </a:defPPr>
    <a:lvl1pPr marL="0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1pPr>
    <a:lvl2pPr marL="481706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2pPr>
    <a:lvl3pPr marL="963412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3pPr>
    <a:lvl4pPr marL="1445118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4pPr>
    <a:lvl5pPr marL="1926824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5pPr>
    <a:lvl6pPr marL="2408530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6pPr>
    <a:lvl7pPr marL="2890236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7pPr>
    <a:lvl8pPr marL="3371941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8pPr>
    <a:lvl9pPr marL="3853647" algn="l" defTabSz="963412" rtl="0" eaLnBrk="1" latinLnBrk="0" hangingPunct="1">
      <a:defRPr sz="18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ACA16C"/>
    <a:srgbClr val="F9FD5F"/>
    <a:srgbClr val="B11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134" y="426"/>
      </p:cViewPr>
      <p:guideLst>
        <p:guide orient="horz" pos="2268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6DFC9-9EEA-42C1-A152-DCF635D2739C}" type="datetimeFigureOut">
              <a:rPr lang="en-US" smtClean="0"/>
              <a:t>06-Oct-23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6ABB8-8367-479B-BE16-C810EFC6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1pPr>
    <a:lvl2pPr marL="481706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2pPr>
    <a:lvl3pPr marL="963412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3pPr>
    <a:lvl4pPr marL="1445118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4pPr>
    <a:lvl5pPr marL="1926824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5pPr>
    <a:lvl6pPr marL="2408530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6pPr>
    <a:lvl7pPr marL="2890236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7pPr>
    <a:lvl8pPr marL="3371941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8pPr>
    <a:lvl9pPr marL="3853647" algn="l" defTabSz="963412" rtl="0" eaLnBrk="1" latinLnBrk="0" hangingPunct="1">
      <a:defRPr sz="12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6ABB8-8367-479B-BE16-C810EFC664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6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3" y="2236455"/>
            <a:ext cx="9179799" cy="15431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964" y="4079611"/>
            <a:ext cx="7559835" cy="18398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9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9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9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9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9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9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9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29829" y="288308"/>
            <a:ext cx="2429947" cy="6142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989" y="288308"/>
            <a:ext cx="7109844" cy="61427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72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2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3" y="2236458"/>
            <a:ext cx="9179799" cy="15431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964" y="4079611"/>
            <a:ext cx="7559835" cy="18398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9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9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9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96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1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07" y="4626230"/>
            <a:ext cx="9179799" cy="1429864"/>
          </a:xfrm>
        </p:spPr>
        <p:txBody>
          <a:bodyPr anchor="t"/>
          <a:lstStyle>
            <a:lvl1pPr algn="l">
              <a:defRPr sz="41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07" y="3051381"/>
            <a:ext cx="9179799" cy="157484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987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5975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39634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19512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39939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79268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59147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39025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1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988" y="1679844"/>
            <a:ext cx="4769896" cy="4751214"/>
          </a:xfrm>
        </p:spPr>
        <p:txBody>
          <a:bodyPr/>
          <a:lstStyle>
            <a:lvl1pPr>
              <a:defRPr sz="2939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883" y="1679844"/>
            <a:ext cx="4769896" cy="4751214"/>
          </a:xfrm>
        </p:spPr>
        <p:txBody>
          <a:bodyPr/>
          <a:lstStyle>
            <a:lvl1pPr>
              <a:defRPr sz="2939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3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2" y="1611513"/>
            <a:ext cx="4771771" cy="671602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878" indent="0">
              <a:buNone/>
              <a:defRPr sz="2100" b="1"/>
            </a:lvl2pPr>
            <a:lvl3pPr marL="959754" indent="0">
              <a:buNone/>
              <a:defRPr sz="1890" b="1"/>
            </a:lvl3pPr>
            <a:lvl4pPr marL="1439634" indent="0">
              <a:buNone/>
              <a:defRPr sz="1680" b="1"/>
            </a:lvl4pPr>
            <a:lvl5pPr marL="1919512" indent="0">
              <a:buNone/>
              <a:defRPr sz="1680" b="1"/>
            </a:lvl5pPr>
            <a:lvl6pPr marL="2399390" indent="0">
              <a:buNone/>
              <a:defRPr sz="1680" b="1"/>
            </a:lvl6pPr>
            <a:lvl7pPr marL="2879268" indent="0">
              <a:buNone/>
              <a:defRPr sz="1680" b="1"/>
            </a:lvl7pPr>
            <a:lvl8pPr marL="3359147" indent="0">
              <a:buNone/>
              <a:defRPr sz="1680" b="1"/>
            </a:lvl8pPr>
            <a:lvl9pPr marL="3839025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92" y="2283115"/>
            <a:ext cx="4771771" cy="4147938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35" y="1611513"/>
            <a:ext cx="4773645" cy="671602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878" indent="0">
              <a:buNone/>
              <a:defRPr sz="2100" b="1"/>
            </a:lvl2pPr>
            <a:lvl3pPr marL="959754" indent="0">
              <a:buNone/>
              <a:defRPr sz="1890" b="1"/>
            </a:lvl3pPr>
            <a:lvl4pPr marL="1439634" indent="0">
              <a:buNone/>
              <a:defRPr sz="1680" b="1"/>
            </a:lvl4pPr>
            <a:lvl5pPr marL="1919512" indent="0">
              <a:buNone/>
              <a:defRPr sz="1680" b="1"/>
            </a:lvl5pPr>
            <a:lvl6pPr marL="2399390" indent="0">
              <a:buNone/>
              <a:defRPr sz="1680" b="1"/>
            </a:lvl6pPr>
            <a:lvl7pPr marL="2879268" indent="0">
              <a:buNone/>
              <a:defRPr sz="1680" b="1"/>
            </a:lvl7pPr>
            <a:lvl8pPr marL="3359147" indent="0">
              <a:buNone/>
              <a:defRPr sz="1680" b="1"/>
            </a:lvl8pPr>
            <a:lvl9pPr marL="3839025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35" y="2283115"/>
            <a:ext cx="4773645" cy="4147938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91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64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2" y="286639"/>
            <a:ext cx="3553048" cy="121988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407" y="286644"/>
            <a:ext cx="6037367" cy="6144414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992" y="1506526"/>
            <a:ext cx="3553048" cy="4924531"/>
          </a:xfrm>
        </p:spPr>
        <p:txBody>
          <a:bodyPr/>
          <a:lstStyle>
            <a:lvl1pPr marL="0" indent="0">
              <a:buNone/>
              <a:defRPr sz="1470"/>
            </a:lvl1pPr>
            <a:lvl2pPr marL="479878" indent="0">
              <a:buNone/>
              <a:defRPr sz="1260"/>
            </a:lvl2pPr>
            <a:lvl3pPr marL="959754" indent="0">
              <a:buNone/>
              <a:defRPr sz="1050"/>
            </a:lvl3pPr>
            <a:lvl4pPr marL="1439634" indent="0">
              <a:buNone/>
              <a:defRPr sz="945"/>
            </a:lvl4pPr>
            <a:lvl5pPr marL="1919512" indent="0">
              <a:buNone/>
              <a:defRPr sz="945"/>
            </a:lvl5pPr>
            <a:lvl6pPr marL="2399390" indent="0">
              <a:buNone/>
              <a:defRPr sz="945"/>
            </a:lvl6pPr>
            <a:lvl7pPr marL="2879268" indent="0">
              <a:buNone/>
              <a:defRPr sz="945"/>
            </a:lvl7pPr>
            <a:lvl8pPr marL="3359147" indent="0">
              <a:buNone/>
              <a:defRPr sz="945"/>
            </a:lvl8pPr>
            <a:lvl9pPr marL="3839025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3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830" y="5039519"/>
            <a:ext cx="6479858" cy="59494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830" y="643272"/>
            <a:ext cx="6479858" cy="4319588"/>
          </a:xfrm>
        </p:spPr>
        <p:txBody>
          <a:bodyPr/>
          <a:lstStyle>
            <a:lvl1pPr marL="0" indent="0">
              <a:buNone/>
              <a:defRPr sz="3359"/>
            </a:lvl1pPr>
            <a:lvl2pPr marL="479878" indent="0">
              <a:buNone/>
              <a:defRPr sz="2939"/>
            </a:lvl2pPr>
            <a:lvl3pPr marL="959754" indent="0">
              <a:buNone/>
              <a:defRPr sz="2520"/>
            </a:lvl3pPr>
            <a:lvl4pPr marL="1439634" indent="0">
              <a:buNone/>
              <a:defRPr sz="2100"/>
            </a:lvl4pPr>
            <a:lvl5pPr marL="1919512" indent="0">
              <a:buNone/>
              <a:defRPr sz="2100"/>
            </a:lvl5pPr>
            <a:lvl6pPr marL="2399390" indent="0">
              <a:buNone/>
              <a:defRPr sz="2100"/>
            </a:lvl6pPr>
            <a:lvl7pPr marL="2879268" indent="0">
              <a:buNone/>
              <a:defRPr sz="2100"/>
            </a:lvl7pPr>
            <a:lvl8pPr marL="3359147" indent="0">
              <a:buNone/>
              <a:defRPr sz="2100"/>
            </a:lvl8pPr>
            <a:lvl9pPr marL="3839025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830" y="5634466"/>
            <a:ext cx="6479858" cy="844919"/>
          </a:xfrm>
        </p:spPr>
        <p:txBody>
          <a:bodyPr/>
          <a:lstStyle>
            <a:lvl1pPr marL="0" indent="0">
              <a:buNone/>
              <a:defRPr sz="1470"/>
            </a:lvl1pPr>
            <a:lvl2pPr marL="479878" indent="0">
              <a:buNone/>
              <a:defRPr sz="1260"/>
            </a:lvl2pPr>
            <a:lvl3pPr marL="959754" indent="0">
              <a:buNone/>
              <a:defRPr sz="1050"/>
            </a:lvl3pPr>
            <a:lvl4pPr marL="1439634" indent="0">
              <a:buNone/>
              <a:defRPr sz="945"/>
            </a:lvl4pPr>
            <a:lvl5pPr marL="1919512" indent="0">
              <a:buNone/>
              <a:defRPr sz="945"/>
            </a:lvl5pPr>
            <a:lvl6pPr marL="2399390" indent="0">
              <a:buNone/>
              <a:defRPr sz="945"/>
            </a:lvl6pPr>
            <a:lvl7pPr marL="2879268" indent="0">
              <a:buNone/>
              <a:defRPr sz="945"/>
            </a:lvl7pPr>
            <a:lvl8pPr marL="3359147" indent="0">
              <a:buNone/>
              <a:defRPr sz="945"/>
            </a:lvl8pPr>
            <a:lvl9pPr marL="3839025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33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68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29829" y="288311"/>
            <a:ext cx="2429947" cy="6142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989" y="288311"/>
            <a:ext cx="7109844" cy="61427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5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07" y="4626227"/>
            <a:ext cx="9179799" cy="1429864"/>
          </a:xfrm>
        </p:spPr>
        <p:txBody>
          <a:bodyPr anchor="t"/>
          <a:lstStyle>
            <a:lvl1pPr algn="l">
              <a:defRPr sz="41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07" y="3051377"/>
            <a:ext cx="9179799" cy="157484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996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1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988" y="1679841"/>
            <a:ext cx="4769896" cy="4751214"/>
          </a:xfrm>
        </p:spPr>
        <p:txBody>
          <a:bodyPr/>
          <a:lstStyle>
            <a:lvl1pPr>
              <a:defRPr sz="2939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880" y="1679841"/>
            <a:ext cx="4769896" cy="4751214"/>
          </a:xfrm>
        </p:spPr>
        <p:txBody>
          <a:bodyPr/>
          <a:lstStyle>
            <a:lvl1pPr>
              <a:defRPr sz="2939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8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89" y="1611513"/>
            <a:ext cx="4771771" cy="671602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89" y="2283115"/>
            <a:ext cx="4771771" cy="4147938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31" y="1611513"/>
            <a:ext cx="4773645" cy="671602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31" y="2283115"/>
            <a:ext cx="4773645" cy="4147938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6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78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89" y="286639"/>
            <a:ext cx="3553048" cy="121988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407" y="286641"/>
            <a:ext cx="6037367" cy="6144414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989" y="1506524"/>
            <a:ext cx="3553048" cy="4924531"/>
          </a:xfrm>
        </p:spPr>
        <p:txBody>
          <a:bodyPr/>
          <a:lstStyle>
            <a:lvl1pPr marL="0" indent="0">
              <a:buNone/>
              <a:defRPr sz="1470"/>
            </a:lvl1pPr>
            <a:lvl2pPr marL="479969" indent="0">
              <a:buNone/>
              <a:defRPr sz="1260"/>
            </a:lvl2pPr>
            <a:lvl3pPr marL="959937" indent="0">
              <a:buNone/>
              <a:defRPr sz="1050"/>
            </a:lvl3pPr>
            <a:lvl4pPr marL="1439906" indent="0">
              <a:buNone/>
              <a:defRPr sz="945"/>
            </a:lvl4pPr>
            <a:lvl5pPr marL="1919874" indent="0">
              <a:buNone/>
              <a:defRPr sz="945"/>
            </a:lvl5pPr>
            <a:lvl6pPr marL="2399843" indent="0">
              <a:buNone/>
              <a:defRPr sz="945"/>
            </a:lvl6pPr>
            <a:lvl7pPr marL="2879811" indent="0">
              <a:buNone/>
              <a:defRPr sz="945"/>
            </a:lvl7pPr>
            <a:lvl8pPr marL="3359780" indent="0">
              <a:buNone/>
              <a:defRPr sz="945"/>
            </a:lvl8pPr>
            <a:lvl9pPr marL="3839748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4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830" y="5039519"/>
            <a:ext cx="6479858" cy="59494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830" y="643272"/>
            <a:ext cx="6479858" cy="4319588"/>
          </a:xfrm>
        </p:spPr>
        <p:txBody>
          <a:bodyPr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830" y="5634463"/>
            <a:ext cx="6479858" cy="844919"/>
          </a:xfrm>
        </p:spPr>
        <p:txBody>
          <a:bodyPr/>
          <a:lstStyle>
            <a:lvl1pPr marL="0" indent="0">
              <a:buNone/>
              <a:defRPr sz="1470"/>
            </a:lvl1pPr>
            <a:lvl2pPr marL="479969" indent="0">
              <a:buNone/>
              <a:defRPr sz="1260"/>
            </a:lvl2pPr>
            <a:lvl3pPr marL="959937" indent="0">
              <a:buNone/>
              <a:defRPr sz="1050"/>
            </a:lvl3pPr>
            <a:lvl4pPr marL="1439906" indent="0">
              <a:buNone/>
              <a:defRPr sz="945"/>
            </a:lvl4pPr>
            <a:lvl5pPr marL="1919874" indent="0">
              <a:buNone/>
              <a:defRPr sz="945"/>
            </a:lvl5pPr>
            <a:lvl6pPr marL="2399843" indent="0">
              <a:buNone/>
              <a:defRPr sz="945"/>
            </a:lvl6pPr>
            <a:lvl7pPr marL="2879811" indent="0">
              <a:buNone/>
              <a:defRPr sz="945"/>
            </a:lvl7pPr>
            <a:lvl8pPr marL="3359780" indent="0">
              <a:buNone/>
              <a:defRPr sz="945"/>
            </a:lvl8pPr>
            <a:lvl9pPr marL="3839748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8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90" y="288306"/>
            <a:ext cx="9719786" cy="1199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0" y="1679841"/>
            <a:ext cx="9719786" cy="4751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988" y="6672698"/>
            <a:ext cx="25199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9920" y="6672698"/>
            <a:ext cx="341992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39830" y="6672698"/>
            <a:ext cx="25199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3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59937" rtl="0" eaLnBrk="1" latinLnBrk="0" hangingPunct="1"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959937" rtl="0" eaLnBrk="1" latinLnBrk="0" hangingPunct="1">
        <a:spcBef>
          <a:spcPct val="20000"/>
        </a:spcBef>
        <a:buFont typeface="Arial" pitchFamily="34" charset="0"/>
        <a:buChar char="•"/>
        <a:defRPr sz="3359" kern="1200">
          <a:solidFill>
            <a:schemeClr val="tx1"/>
          </a:solidFill>
          <a:latin typeface="+mn-lt"/>
          <a:ea typeface="+mn-ea"/>
          <a:cs typeface="+mn-cs"/>
        </a:defRPr>
      </a:lvl1pPr>
      <a:lvl2pPr marL="779949" indent="-299980" algn="l" defTabSz="959937" rtl="0" eaLnBrk="1" latinLnBrk="0" hangingPunct="1">
        <a:spcBef>
          <a:spcPct val="20000"/>
        </a:spcBef>
        <a:buFont typeface="Arial" pitchFamily="34" charset="0"/>
        <a:buChar char="–"/>
        <a:defRPr sz="2939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90" y="288306"/>
            <a:ext cx="9719786" cy="1199886"/>
          </a:xfrm>
          <a:prstGeom prst="rect">
            <a:avLst/>
          </a:prstGeom>
        </p:spPr>
        <p:txBody>
          <a:bodyPr vert="horz" lIns="91424" tIns="45711" rIns="91424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0" y="1679844"/>
            <a:ext cx="9719786" cy="4751214"/>
          </a:xfrm>
          <a:prstGeom prst="rect">
            <a:avLst/>
          </a:prstGeom>
        </p:spPr>
        <p:txBody>
          <a:bodyPr vert="horz" lIns="91424" tIns="45711" rIns="91424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988" y="6672698"/>
            <a:ext cx="2519945" cy="383297"/>
          </a:xfrm>
          <a:prstGeom prst="rect">
            <a:avLst/>
          </a:prstGeom>
        </p:spPr>
        <p:txBody>
          <a:bodyPr vert="horz" lIns="91424" tIns="45711" rIns="91424" bIns="45711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5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54"/>
              <a:t>06-Oct-23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9920" y="6672698"/>
            <a:ext cx="3419925" cy="383297"/>
          </a:xfrm>
          <a:prstGeom prst="rect">
            <a:avLst/>
          </a:prstGeom>
        </p:spPr>
        <p:txBody>
          <a:bodyPr vert="horz" lIns="91424" tIns="45711" rIns="91424" bIns="45711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39830" y="6672698"/>
            <a:ext cx="2519945" cy="383297"/>
          </a:xfrm>
          <a:prstGeom prst="rect">
            <a:avLst/>
          </a:prstGeom>
        </p:spPr>
        <p:txBody>
          <a:bodyPr vert="horz" lIns="91424" tIns="45711" rIns="91424" bIns="45711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5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5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59754" rtl="0" eaLnBrk="1" latinLnBrk="0" hangingPunct="1"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09" indent="-359909" algn="l" defTabSz="959754" rtl="0" eaLnBrk="1" latinLnBrk="0" hangingPunct="1">
        <a:spcBef>
          <a:spcPct val="20000"/>
        </a:spcBef>
        <a:buFont typeface="Arial" pitchFamily="34" charset="0"/>
        <a:buChar char="•"/>
        <a:defRPr sz="3359" kern="1200">
          <a:solidFill>
            <a:schemeClr val="tx1"/>
          </a:solidFill>
          <a:latin typeface="+mn-lt"/>
          <a:ea typeface="+mn-ea"/>
          <a:cs typeface="+mn-cs"/>
        </a:defRPr>
      </a:lvl1pPr>
      <a:lvl2pPr marL="779803" indent="-299924" algn="l" defTabSz="959754" rtl="0" eaLnBrk="1" latinLnBrk="0" hangingPunct="1">
        <a:spcBef>
          <a:spcPct val="20000"/>
        </a:spcBef>
        <a:buFont typeface="Arial" pitchFamily="34" charset="0"/>
        <a:buChar char="–"/>
        <a:defRPr sz="2939" kern="1200">
          <a:solidFill>
            <a:schemeClr val="tx1"/>
          </a:solidFill>
          <a:latin typeface="+mn-lt"/>
          <a:ea typeface="+mn-ea"/>
          <a:cs typeface="+mn-cs"/>
        </a:defRPr>
      </a:lvl2pPr>
      <a:lvl3pPr marL="1199696" indent="-239940" algn="l" defTabSz="959754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679573" indent="-239940" algn="l" defTabSz="95975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452" indent="-239940" algn="l" defTabSz="959754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9329" indent="-239940" algn="l" defTabSz="95975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9208" indent="-239940" algn="l" defTabSz="95975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087" indent="-239940" algn="l" defTabSz="95975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8963" indent="-239940" algn="l" defTabSz="95975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78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54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34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12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390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268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147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025" algn="l" defTabSz="95975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95287" y="150611"/>
            <a:ext cx="4740840" cy="969346"/>
            <a:chOff x="2438400" y="143470"/>
            <a:chExt cx="4038600" cy="92339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" name="Rectangle 3"/>
            <p:cNvSpPr/>
            <p:nvPr/>
          </p:nvSpPr>
          <p:spPr>
            <a:xfrm>
              <a:off x="2438400" y="152400"/>
              <a:ext cx="4038600" cy="8382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832732" y="143470"/>
              <a:ext cx="3249936" cy="923390"/>
            </a:xfrm>
            <a:prstGeom prst="rect">
              <a:avLst/>
            </a:prstGeom>
            <a:noFill/>
          </p:spPr>
          <p:txBody>
            <a:bodyPr wrap="none" lIns="95991" tIns="47995" rIns="95991" bIns="47995">
              <a:spAutoFit/>
            </a:bodyPr>
            <a:lstStyle/>
            <a:p>
              <a:pPr algn="ctr"/>
              <a:r>
                <a:rPr lang="en-US" sz="5669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KHỞI</a:t>
              </a:r>
              <a:r>
                <a:rPr lang="en-US" sz="5669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 </a:t>
              </a:r>
              <a:r>
                <a:rPr lang="en-US" sz="5669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ĐỘNG</a:t>
              </a:r>
              <a:endParaRPr lang="en-US" sz="5669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190" y="2897254"/>
            <a:ext cx="8896784" cy="35821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191" y="1599847"/>
            <a:ext cx="9481678" cy="54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39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939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6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0" t="18695"/>
          <a:stretch/>
        </p:blipFill>
        <p:spPr>
          <a:xfrm>
            <a:off x="172847" y="1428434"/>
            <a:ext cx="1022894" cy="89134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494101" y="1603169"/>
            <a:ext cx="9630567" cy="1130792"/>
          </a:xfrm>
          <a:prstGeom prst="rect">
            <a:avLst/>
          </a:prstGeom>
          <a:noFill/>
        </p:spPr>
        <p:txBody>
          <a:bodyPr wrap="square" lIns="95982" tIns="47991" rIns="95982" bIns="4799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</a:t>
            </a:r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trống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359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716387" y="3641091"/>
            <a:ext cx="5963181" cy="2758298"/>
          </a:xfrm>
          <a:prstGeom prst="cloudCallout">
            <a:avLst/>
          </a:prstGeom>
          <a:solidFill>
            <a:srgbClr val="F9FD5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35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ạn học sinh với trống trường thân </a:t>
            </a:r>
            <a:r>
              <a:rPr lang="vi-VN" sz="335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35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r>
              <a:rPr lang="vi-VN" sz="335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vi-VN" sz="335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người </a:t>
            </a:r>
            <a:r>
              <a:rPr lang="vi-VN" sz="335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5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59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100" y="2079801"/>
            <a:ext cx="10163292" cy="2079801"/>
          </a:xfrm>
          <a:prstGeom prst="rect">
            <a:avLst/>
          </a:prstGeom>
          <a:noFill/>
        </p:spPr>
        <p:txBody>
          <a:bodyPr wrap="none" lIns="95991" tIns="47995" rIns="95991" bIns="47995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6299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</a:t>
            </a:r>
            <a:r>
              <a:rPr lang="en-US" sz="62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299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TẬP</a:t>
            </a:r>
            <a:r>
              <a:rPr lang="en-US" sz="62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THEO </a:t>
            </a:r>
            <a:r>
              <a:rPr lang="en-US" sz="6299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VĂN</a:t>
            </a:r>
            <a:r>
              <a:rPr lang="en-US" sz="62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299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BẢN</a:t>
            </a:r>
            <a:r>
              <a:rPr lang="en-US" sz="62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299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ĐỌC</a:t>
            </a:r>
            <a:endParaRPr lang="en-US" sz="6299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5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59" t="54402" r="70034" b="39068"/>
          <a:stretch/>
        </p:blipFill>
        <p:spPr>
          <a:xfrm>
            <a:off x="624380" y="1257025"/>
            <a:ext cx="839711" cy="8227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17276" y="1199884"/>
            <a:ext cx="8628131" cy="10399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359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96985" y="2799732"/>
            <a:ext cx="2834375" cy="103990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085528" y="2879725"/>
            <a:ext cx="2834375" cy="95990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358588" y="4399580"/>
            <a:ext cx="2834375" cy="95990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5874523" y="4399580"/>
            <a:ext cx="2834375" cy="95990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00339" y="2719740"/>
            <a:ext cx="2834375" cy="1119893"/>
          </a:xfrm>
          <a:prstGeom prst="cloud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4085528" y="2879725"/>
            <a:ext cx="2834375" cy="959908"/>
          </a:xfrm>
          <a:prstGeom prst="cloud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2358588" y="4399580"/>
            <a:ext cx="2834375" cy="959908"/>
          </a:xfrm>
          <a:prstGeom prst="cloud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59" t="54402" r="70034" b="39068"/>
          <a:stretch/>
        </p:blipFill>
        <p:spPr>
          <a:xfrm>
            <a:off x="624380" y="1257025"/>
            <a:ext cx="839711" cy="8227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17277" y="1199885"/>
            <a:ext cx="3107963" cy="9599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359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942" y="2319779"/>
            <a:ext cx="9839477" cy="319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76" indent="-359976">
              <a:lnSpc>
                <a:spcPct val="300000"/>
              </a:lnSpc>
              <a:buAutoNum type="alphaLcPeriod"/>
            </a:pP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59976" indent="-359976">
              <a:lnSpc>
                <a:spcPct val="300000"/>
              </a:lnSpc>
              <a:buAutoNum type="alphaLcPeriod"/>
            </a:pP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359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01" y="1224344"/>
            <a:ext cx="6001452" cy="4666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231633" y="2540779"/>
            <a:ext cx="2626495" cy="2593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8234" y="2449912"/>
            <a:ext cx="2901266" cy="1111706"/>
          </a:xfrm>
          <a:prstGeom prst="rect">
            <a:avLst/>
          </a:prstGeom>
          <a:noFill/>
        </p:spPr>
        <p:txBody>
          <a:bodyPr spcFirstLastPara="1" wrap="none" lIns="71993" tIns="35997" rIns="71993" bIns="35997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55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559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55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55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5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55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</p:spTree>
    <p:extLst>
      <p:ext uri="{BB962C8B-B14F-4D97-AF65-F5344CB8AC3E}">
        <p14:creationId xmlns:p14="http://schemas.microsoft.com/office/powerpoint/2010/main" val="19385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822" y="740817"/>
            <a:ext cx="6056133" cy="2986266"/>
          </a:xfrm>
          <a:prstGeom prst="rect">
            <a:avLst/>
          </a:prstGeom>
          <a:noFill/>
        </p:spPr>
        <p:txBody>
          <a:bodyPr wrap="square" lIns="77659" tIns="38830" rIns="77659" bIns="38830" rtlCol="0">
            <a:spAutoFit/>
          </a:bodyPr>
          <a:lstStyle/>
          <a:p>
            <a:pPr defTabSz="951898"/>
            <a:r>
              <a:rPr lang="en-US" sz="9448" dirty="0" err="1">
                <a:solidFill>
                  <a:prstClr val="black">
                    <a:lumMod val="50000"/>
                    <a:lumOff val="50000"/>
                  </a:prstClr>
                </a:solidFill>
                <a:latin typeface="HP001 4 hàng" pitchFamily="34" charset="0"/>
              </a:rPr>
              <a:t>ǮǮ</a:t>
            </a:r>
            <a:endParaRPr lang="en-US" sz="9448" dirty="0">
              <a:solidFill>
                <a:prstClr val="black">
                  <a:lumMod val="50000"/>
                  <a:lumOff val="50000"/>
                </a:prstClr>
              </a:solidFill>
              <a:latin typeface="HP001 4 hàng" pitchFamily="34" charset="0"/>
            </a:endParaRPr>
          </a:p>
          <a:p>
            <a:pPr defTabSz="951898"/>
            <a:r>
              <a:rPr lang="en-US" sz="9448" dirty="0" err="1">
                <a:solidFill>
                  <a:prstClr val="black"/>
                </a:solidFill>
                <a:latin typeface="HP001 4 hàng" pitchFamily="34" charset="0"/>
              </a:rPr>
              <a:t>ǮǮ</a:t>
            </a:r>
            <a:endParaRPr lang="en-US" sz="9448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4078" y="746116"/>
            <a:ext cx="5932540" cy="2986266"/>
          </a:xfrm>
          <a:prstGeom prst="rect">
            <a:avLst/>
          </a:prstGeom>
          <a:noFill/>
          <a:ln>
            <a:noFill/>
          </a:ln>
        </p:spPr>
        <p:txBody>
          <a:bodyPr wrap="square" lIns="77659" tIns="38830" rIns="77659" bIns="38830" rtlCol="0">
            <a:spAutoFit/>
          </a:bodyPr>
          <a:lstStyle/>
          <a:p>
            <a:pPr defTabSz="951898"/>
            <a:r>
              <a:rPr lang="en-US" sz="9448" dirty="0" err="1">
                <a:solidFill>
                  <a:prstClr val="black">
                    <a:lumMod val="50000"/>
                    <a:lumOff val="50000"/>
                  </a:prstClr>
                </a:solidFill>
                <a:latin typeface="HP001 4 hàng" pitchFamily="34" charset="0"/>
              </a:rPr>
              <a:t>ǮǮ</a:t>
            </a:r>
            <a:endParaRPr lang="en-US" sz="9448" dirty="0">
              <a:solidFill>
                <a:prstClr val="black">
                  <a:lumMod val="50000"/>
                  <a:lumOff val="50000"/>
                </a:prstClr>
              </a:solidFill>
              <a:latin typeface="HP001 4 hàng" pitchFamily="34" charset="0"/>
            </a:endParaRPr>
          </a:p>
          <a:p>
            <a:pPr defTabSz="951898"/>
            <a:r>
              <a:rPr lang="en-US" sz="9448" dirty="0" err="1">
                <a:solidFill>
                  <a:prstClr val="black">
                    <a:lumMod val="50000"/>
                    <a:lumOff val="50000"/>
                  </a:prstClr>
                </a:solidFill>
                <a:latin typeface="HP001 4 hàng" pitchFamily="34" charset="0"/>
              </a:rPr>
              <a:t>ǮǮ</a:t>
            </a:r>
            <a:endParaRPr lang="en-US" sz="9448" dirty="0">
              <a:solidFill>
                <a:prstClr val="black">
                  <a:lumMod val="50000"/>
                  <a:lumOff val="50000"/>
                </a:prstClr>
              </a:solidFill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5820" y="1306063"/>
            <a:ext cx="4773308" cy="2905667"/>
          </a:xfrm>
          <a:prstGeom prst="rect">
            <a:avLst/>
          </a:prstGeom>
          <a:noFill/>
        </p:spPr>
        <p:txBody>
          <a:bodyPr wrap="square" lIns="77659" tIns="38830" rIns="77659" bIns="38830" rtlCol="0">
            <a:spAutoFit/>
          </a:bodyPr>
          <a:lstStyle/>
          <a:p>
            <a:pPr defTabSz="951898"/>
            <a:r>
              <a:rPr lang="en-US" sz="18372" b="1" dirty="0">
                <a:solidFill>
                  <a:srgbClr val="FF0000"/>
                </a:solidFill>
                <a:latin typeface="HP001 4 hàng" pitchFamily="34" charset="0"/>
              </a:rPr>
              <a:t>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68309" y="2200042"/>
            <a:ext cx="4773308" cy="1532343"/>
          </a:xfrm>
          <a:prstGeom prst="rect">
            <a:avLst/>
          </a:prstGeom>
          <a:noFill/>
        </p:spPr>
        <p:txBody>
          <a:bodyPr wrap="square" lIns="77659" tIns="38830" rIns="77659" bIns="38830" rtlCol="0">
            <a:spAutoFit/>
          </a:bodyPr>
          <a:lstStyle/>
          <a:p>
            <a:pPr defTabSz="951898"/>
            <a:r>
              <a:rPr lang="en-US" sz="9448" b="1" dirty="0">
                <a:solidFill>
                  <a:srgbClr val="FF0000"/>
                </a:solidFill>
                <a:latin typeface="HP001 4 hàng" pitchFamily="34" charset="0"/>
              </a:rPr>
              <a:t>Đ</a:t>
            </a:r>
          </a:p>
        </p:txBody>
      </p:sp>
      <p:sp>
        <p:nvSpPr>
          <p:cNvPr id="6" name="Rectangle 5"/>
          <p:cNvSpPr/>
          <p:nvPr/>
        </p:nvSpPr>
        <p:spPr>
          <a:xfrm>
            <a:off x="854315" y="4766186"/>
            <a:ext cx="10338781" cy="1492574"/>
          </a:xfrm>
          <a:prstGeom prst="rect">
            <a:avLst/>
          </a:prstGeom>
        </p:spPr>
        <p:txBody>
          <a:bodyPr wrap="square" lIns="86345" tIns="43173" rIns="86345" bIns="43173">
            <a:spAutoFit/>
          </a:bodyPr>
          <a:lstStyle/>
          <a:p>
            <a:pPr defTabSz="951898"/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Đ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51898"/>
            <a:endParaRPr lang="en-US" sz="3044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51898"/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Đ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44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li?</a:t>
            </a:r>
            <a:endParaRPr lang="en-US" sz="3044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3344" y="70703"/>
            <a:ext cx="8441470" cy="491146"/>
          </a:xfrm>
          <a:prstGeom prst="rect">
            <a:avLst/>
          </a:prstGeom>
          <a:noFill/>
        </p:spPr>
        <p:txBody>
          <a:bodyPr wrap="square" lIns="86345" tIns="43173" rIns="86345" bIns="43173" rtlCol="0">
            <a:spAutoFit/>
          </a:bodyPr>
          <a:lstStyle/>
          <a:p>
            <a:pPr defTabSz="951898"/>
            <a:r>
              <a:rPr lang="en-US" sz="26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6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6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6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6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62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32506" y="4331020"/>
            <a:ext cx="404255" cy="3268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659" tIns="38830" rIns="77659" bIns="38830" spcCol="0" rtlCol="0" anchor="ctr"/>
          <a:lstStyle/>
          <a:p>
            <a:pPr algn="ctr" defTabSz="951898"/>
            <a:r>
              <a:rPr lang="en-US" sz="24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339" y="5276588"/>
            <a:ext cx="11180946" cy="498405"/>
          </a:xfrm>
          <a:prstGeom prst="rect">
            <a:avLst/>
          </a:prstGeom>
          <a:noFill/>
        </p:spPr>
        <p:txBody>
          <a:bodyPr wrap="square" lIns="77659" tIns="38830" rIns="77659" bIns="38830" rtlCol="0">
            <a:spAutoFit/>
          </a:bodyPr>
          <a:lstStyle/>
          <a:p>
            <a:pPr defTabSz="951898"/>
            <a:r>
              <a:rPr lang="en-US" sz="272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li,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li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4348" y="6212147"/>
            <a:ext cx="4153030" cy="507176"/>
          </a:xfrm>
          <a:prstGeom prst="rect">
            <a:avLst/>
          </a:prstGeom>
        </p:spPr>
        <p:txBody>
          <a:bodyPr wrap="none" lIns="86345" tIns="43173" rIns="86345" bIns="43173">
            <a:spAutoFit/>
          </a:bodyPr>
          <a:lstStyle/>
          <a:p>
            <a:pPr defTabSz="951898"/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2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2.5li</a:t>
            </a:r>
            <a:r>
              <a:rPr lang="en-US" sz="272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72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7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898" y="479954"/>
            <a:ext cx="7981027" cy="604126"/>
          </a:xfrm>
          <a:prstGeom prst="rect">
            <a:avLst/>
          </a:prstGeom>
          <a:noFill/>
        </p:spPr>
        <p:txBody>
          <a:bodyPr wrap="square" lIns="86345" tIns="43173" rIns="86345" bIns="43173" rtlCol="0">
            <a:spAutoFit/>
          </a:bodyPr>
          <a:lstStyle/>
          <a:p>
            <a:pPr defTabSz="951898"/>
            <a:r>
              <a:rPr lang="en-US" sz="3359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Chữ</a:t>
            </a:r>
            <a:r>
              <a:rPr lang="en-US" sz="3359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35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D</a:t>
            </a:r>
            <a:r>
              <a:rPr lang="en-US" sz="3359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359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gồm</a:t>
            </a:r>
            <a:r>
              <a:rPr lang="en-US" sz="3359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359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những</a:t>
            </a:r>
            <a:r>
              <a:rPr lang="en-US" sz="3359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359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r>
              <a:rPr lang="en-US" sz="3359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359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gì</a:t>
            </a:r>
            <a:r>
              <a:rPr lang="en-US" sz="3359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9276" y="5839443"/>
            <a:ext cx="1021997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9754"/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2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52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2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D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959754"/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2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52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52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52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t="20834" r="12551" b="11183"/>
          <a:stretch/>
        </p:blipFill>
        <p:spPr bwMode="auto">
          <a:xfrm>
            <a:off x="1553540" y="1679841"/>
            <a:ext cx="3309642" cy="378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t="37917" r="13286" b="-1460"/>
          <a:stretch/>
        </p:blipFill>
        <p:spPr>
          <a:xfrm>
            <a:off x="5399881" y="1599847"/>
            <a:ext cx="3667442" cy="38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5" y="639940"/>
            <a:ext cx="10674343" cy="575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94" y="1759832"/>
            <a:ext cx="10490285" cy="3576862"/>
          </a:xfrm>
          <a:prstGeom prst="rect">
            <a:avLst/>
          </a:prstGeom>
          <a:noFill/>
        </p:spPr>
        <p:txBody>
          <a:bodyPr wrap="square" lIns="86345" tIns="43173" rIns="86345" bIns="43173" rtlCol="0">
            <a:spAutoFit/>
          </a:bodyPr>
          <a:lstStyle/>
          <a:p>
            <a:pPr defTabSz="951898"/>
            <a:r>
              <a:rPr lang="en-US" sz="5669" dirty="0" err="1">
                <a:solidFill>
                  <a:prstClr val="black"/>
                </a:solidFill>
                <a:latin typeface="HP001 4 hàng" pitchFamily="34" charset="0"/>
              </a:rPr>
              <a:t>ǮǮǮǮǮǮǮǮǮǮǮǮǮǮǮǮǮǮǮǮǮǮǮǮǮǮǮǮǮǮǮǮ</a:t>
            </a:r>
            <a:endParaRPr lang="en-US" sz="5669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794" y="3461488"/>
            <a:ext cx="8360991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1898"/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một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sàng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khôn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.</a:t>
            </a:r>
            <a:endParaRPr lang="en-US" sz="577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639" y="410391"/>
            <a:ext cx="4757919" cy="555651"/>
          </a:xfrm>
          <a:prstGeom prst="rect">
            <a:avLst/>
          </a:prstGeom>
          <a:noFill/>
        </p:spPr>
        <p:txBody>
          <a:bodyPr wrap="square" lIns="86345" tIns="43173" rIns="86345" bIns="43173" rtlCol="0">
            <a:spAutoFit/>
          </a:bodyPr>
          <a:lstStyle/>
          <a:p>
            <a:pPr defTabSz="951898"/>
            <a:r>
              <a:rPr lang="en-US" sz="304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4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4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4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4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980" y="2311698"/>
            <a:ext cx="10743687" cy="975766"/>
          </a:xfrm>
          <a:prstGeom prst="rect">
            <a:avLst/>
          </a:prstGeom>
          <a:noFill/>
        </p:spPr>
        <p:txBody>
          <a:bodyPr wrap="square" lIns="86345" tIns="43173" rIns="86345" bIns="43173" rtlCol="0">
            <a:spAutoFit/>
          </a:bodyPr>
          <a:lstStyle/>
          <a:p>
            <a:pPr defTabSz="951898"/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  </a:t>
            </a:r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Đi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một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ngày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đàng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, </a:t>
            </a:r>
            <a:r>
              <a:rPr lang="en-US" sz="577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học</a:t>
            </a:r>
            <a:r>
              <a:rPr lang="en-US" sz="577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endParaRPr lang="en-US" sz="577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60286" y="3039709"/>
            <a:ext cx="482653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59866" y="3039709"/>
            <a:ext cx="3229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60095" y="3039709"/>
            <a:ext cx="322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20003" y="3359679"/>
            <a:ext cx="42022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9934" y="3359679"/>
            <a:ext cx="42022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59675" y="3039709"/>
            <a:ext cx="42022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60056" y="4159603"/>
            <a:ext cx="42022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335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7942" y="2763791"/>
            <a:ext cx="9512986" cy="12358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71986" tIns="35993" rIns="71986" bIns="35993" rtlCol="0">
            <a:spAutoFit/>
          </a:bodyPr>
          <a:lstStyle/>
          <a:p>
            <a:pPr algn="ctr" defTabSz="719953">
              <a:lnSpc>
                <a:spcPct val="150000"/>
              </a:lnSpc>
            </a:pPr>
            <a:r>
              <a:rPr lang="en-US" sz="5039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39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Cái trống trường em</a:t>
            </a:r>
            <a:endParaRPr lang="en-US" sz="5039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45175" r="57981" b="48272"/>
          <a:stretch/>
        </p:blipFill>
        <p:spPr bwMode="auto">
          <a:xfrm>
            <a:off x="390692" y="2159795"/>
            <a:ext cx="2087190" cy="85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675" y="2621520"/>
            <a:ext cx="10450195" cy="1121062"/>
          </a:xfrm>
          <a:prstGeom prst="rect">
            <a:avLst/>
          </a:prstGeom>
        </p:spPr>
        <p:txBody>
          <a:bodyPr wrap="square" lIns="86345" tIns="43173" rIns="86345" bIns="43173">
            <a:spAutoFit/>
          </a:bodyPr>
          <a:lstStyle/>
          <a:p>
            <a:pPr marL="539673" indent="-539673" defTabSz="951898">
              <a:buFontTx/>
              <a:buChar char="-"/>
            </a:pP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Đ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359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Đi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12 - 13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35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0632" y="1441008"/>
            <a:ext cx="3195924" cy="878816"/>
          </a:xfrm>
          <a:prstGeom prst="rect">
            <a:avLst/>
          </a:prstGeom>
          <a:noFill/>
        </p:spPr>
        <p:txBody>
          <a:bodyPr wrap="square" lIns="86345" tIns="43173" rIns="86345" bIns="43173">
            <a:spAutoFit/>
          </a:bodyPr>
          <a:lstStyle/>
          <a:p>
            <a:pPr algn="ctr" defTabSz="951898"/>
            <a:r>
              <a:rPr lang="en-US" sz="5144" b="1" spc="283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DẶN</a:t>
            </a:r>
            <a:r>
              <a:rPr lang="en-US" sz="5144" b="1" spc="283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5144" b="1" spc="283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DÒ</a:t>
            </a:r>
            <a:r>
              <a:rPr lang="en-US" sz="5144" b="1" spc="283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23364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5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01" y="1224344"/>
            <a:ext cx="6001452" cy="4666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231633" y="2540779"/>
            <a:ext cx="2626495" cy="2593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98348" y="3207882"/>
            <a:ext cx="2901266" cy="1111706"/>
          </a:xfrm>
          <a:prstGeom prst="rect">
            <a:avLst/>
          </a:prstGeom>
          <a:noFill/>
        </p:spPr>
        <p:txBody>
          <a:bodyPr spcFirstLastPara="1" wrap="none" lIns="71993" tIns="35997" rIns="71993" bIns="35997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55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755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5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55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5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559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17" y="3199695"/>
            <a:ext cx="8966644" cy="3967700"/>
          </a:xfrm>
          <a:prstGeom prst="rect">
            <a:avLst/>
          </a:prstGeom>
        </p:spPr>
      </p:pic>
      <p:sp>
        <p:nvSpPr>
          <p:cNvPr id="16" name="15"/>
          <p:cNvSpPr/>
          <p:nvPr/>
        </p:nvSpPr>
        <p:spPr>
          <a:xfrm>
            <a:off x="2182983" y="106347"/>
            <a:ext cx="6736562" cy="93355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79916">
              <a:defRPr/>
            </a:pPr>
            <a:r>
              <a:rPr lang="en-US" altLang="zh-CN" sz="4199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NGÔI</a:t>
            </a:r>
            <a:r>
              <a:rPr lang="en-US" altLang="zh-CN" sz="4199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99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4199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99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199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99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endParaRPr lang="zh-CN" altLang="en-US" sz="4199" b="1" dirty="0">
              <a:solidFill>
                <a:srgbClr val="FFFF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378" y="1001091"/>
            <a:ext cx="10566491" cy="23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76" indent="-359976">
              <a:buAutoNum type="arabicPeriod"/>
            </a:pP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93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G: </a:t>
            </a:r>
          </a:p>
          <a:p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939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939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32" y="91420"/>
            <a:ext cx="3721630" cy="278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5" y="3939624"/>
            <a:ext cx="4239595" cy="317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32" y="3928307"/>
            <a:ext cx="3859345" cy="31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5" y="129512"/>
            <a:ext cx="4079610" cy="286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21" y="1839824"/>
            <a:ext cx="444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23848" y="239977"/>
            <a:ext cx="2350236" cy="14492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939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939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19965" y="4793042"/>
            <a:ext cx="2220075" cy="232217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15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15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15" b="1" dirty="0"/>
          </a:p>
        </p:txBody>
      </p:sp>
    </p:spTree>
    <p:extLst>
      <p:ext uri="{BB962C8B-B14F-4D97-AF65-F5344CB8AC3E}">
        <p14:creationId xmlns:p14="http://schemas.microsoft.com/office/powerpoint/2010/main" val="23198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2832" y="159985"/>
            <a:ext cx="9606583" cy="9017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59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59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30" y="1199885"/>
            <a:ext cx="3299398" cy="281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34" y="1199886"/>
            <a:ext cx="4159603" cy="284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5" y="1199886"/>
            <a:ext cx="3599656" cy="284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49"/>
          <a:stretch/>
        </p:blipFill>
        <p:spPr bwMode="auto">
          <a:xfrm>
            <a:off x="1880217" y="4159602"/>
            <a:ext cx="7359297" cy="298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3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29457" y="1039901"/>
            <a:ext cx="2711084" cy="969346"/>
          </a:xfrm>
          <a:prstGeom prst="rect">
            <a:avLst/>
          </a:prstGeom>
          <a:solidFill>
            <a:srgbClr val="00B0F0"/>
          </a:solidFill>
        </p:spPr>
        <p:txBody>
          <a:bodyPr wrap="none" lIns="95991" tIns="47995" rIns="95991" bIns="4799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669" b="1" spc="52" dirty="0" err="1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</a:t>
            </a:r>
            <a:r>
              <a:rPr lang="en-US" sz="5669" b="1" spc="52" dirty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669" b="1" spc="52" dirty="0" err="1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DÒ</a:t>
            </a:r>
            <a:endParaRPr lang="en-US" sz="5669" b="1" spc="52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00110" y="2799732"/>
            <a:ext cx="5839442" cy="3439672"/>
            <a:chOff x="2826544" y="2667000"/>
            <a:chExt cx="5562600" cy="3276600"/>
          </a:xfrm>
        </p:grpSpPr>
        <p:sp>
          <p:nvSpPr>
            <p:cNvPr id="5" name="Cloud Callout 4"/>
            <p:cNvSpPr/>
            <p:nvPr/>
          </p:nvSpPr>
          <p:spPr>
            <a:xfrm>
              <a:off x="2826544" y="2667000"/>
              <a:ext cx="5562600" cy="3276600"/>
            </a:xfrm>
            <a:prstGeom prst="cloudCallo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49294" y="3271897"/>
              <a:ext cx="3273050" cy="2062048"/>
            </a:xfrm>
            <a:prstGeom prst="rect">
              <a:avLst/>
            </a:prstGeom>
            <a:noFill/>
          </p:spPr>
          <p:txBody>
            <a:bodyPr wrap="square" lIns="95991" tIns="47995" rIns="95991" bIns="47995">
              <a:spAutoFit/>
            </a:bodyPr>
            <a:lstStyle/>
            <a:p>
              <a:pPr algn="ctr"/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59" b="1" dirty="0" err="1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359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359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Giải Bài 11: Đọc: Cái trống trường em SGK Tiếng Việt 2 tập 1 Kết nối tri  thức với cuộc sống | Tiếng Việt 2 - KNT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9"/>
          <a:stretch/>
        </p:blipFill>
        <p:spPr bwMode="auto">
          <a:xfrm>
            <a:off x="7566468" y="4539669"/>
            <a:ext cx="3238143" cy="2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ải Bài 11: Đọc: Cái trống trường em SGK Tiếng Việt 2 tập 1 Kết nối tri  thức với cuộc sống | Tiếng Việt 2 - KNT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65"/>
          <a:stretch/>
        </p:blipFill>
        <p:spPr bwMode="auto">
          <a:xfrm>
            <a:off x="-10319" y="4056856"/>
            <a:ext cx="394620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0095" y="41433"/>
            <a:ext cx="5519473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79" b="1" dirty="0" err="1">
                <a:solidFill>
                  <a:srgbClr val="FF0000"/>
                </a:solidFill>
              </a:rPr>
              <a:t>CÁI</a:t>
            </a:r>
            <a:r>
              <a:rPr lang="en-US" sz="3779" b="1" dirty="0">
                <a:solidFill>
                  <a:srgbClr val="FF0000"/>
                </a:solidFill>
              </a:rPr>
              <a:t> </a:t>
            </a:r>
            <a:r>
              <a:rPr lang="en-US" sz="3779" b="1" dirty="0" err="1">
                <a:solidFill>
                  <a:srgbClr val="FF0000"/>
                </a:solidFill>
              </a:rPr>
              <a:t>TRỐNG</a:t>
            </a:r>
            <a:r>
              <a:rPr lang="en-US" sz="3779" b="1" dirty="0">
                <a:solidFill>
                  <a:srgbClr val="FF0000"/>
                </a:solidFill>
              </a:rPr>
              <a:t> </a:t>
            </a:r>
            <a:r>
              <a:rPr lang="en-US" sz="3779" b="1" dirty="0" err="1">
                <a:solidFill>
                  <a:srgbClr val="FF0000"/>
                </a:solidFill>
              </a:rPr>
              <a:t>TRƯỜNG</a:t>
            </a:r>
            <a:r>
              <a:rPr lang="en-US" sz="3779" b="1" dirty="0">
                <a:solidFill>
                  <a:srgbClr val="FF0000"/>
                </a:solidFill>
              </a:rPr>
              <a:t> </a:t>
            </a:r>
            <a:r>
              <a:rPr lang="en-US" sz="3779" b="1" dirty="0" err="1">
                <a:solidFill>
                  <a:srgbClr val="FF0000"/>
                </a:solidFill>
              </a:rPr>
              <a:t>EM</a:t>
            </a:r>
            <a:endParaRPr lang="en-US" sz="3779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7081" y="551656"/>
            <a:ext cx="5366988" cy="52616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Cái trống trường em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Mùa hè cũng nghỉ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Suốt ba tháng liền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Trống nằm ngẫm nghĩ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359" dirty="0">
              <a:latin typeface="Times New Roman" pitchFamily="18" charset="0"/>
              <a:cs typeface="Times New Roman" pitchFamily="18" charset="0"/>
            </a:endParaRPr>
          </a:p>
          <a:p>
            <a:endParaRPr lang="vi-VN" sz="3359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Buồn không hả trống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Trong những ngày hè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Bọn mình đi vắng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Chỉ còn tiếng ve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359" dirty="0">
              <a:latin typeface="Times New Roman" pitchFamily="18" charset="0"/>
              <a:cs typeface="Times New Roman" pitchFamily="18" charset="0"/>
            </a:endParaRPr>
          </a:p>
          <a:p>
            <a:endParaRPr lang="vi-VN" sz="335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8081" y="551656"/>
            <a:ext cx="5366988" cy="47447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Cái trống lặng </a:t>
            </a:r>
            <a:r>
              <a:rPr lang="en-US" sz="3359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Nghiêng đầu trên giá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Chắc thấy chúng em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Nó mừng vui 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359" dirty="0">
              <a:latin typeface="Times New Roman" pitchFamily="18" charset="0"/>
              <a:cs typeface="Times New Roman" pitchFamily="18" charset="0"/>
            </a:endParaRPr>
          </a:p>
          <a:p>
            <a:endParaRPr lang="vi-VN" sz="3359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Kìa trống đang 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! T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Vào năm học mới</a:t>
            </a:r>
            <a:br>
              <a:rPr lang="vi-VN" sz="3359" dirty="0">
                <a:latin typeface="Times New Roman" pitchFamily="18" charset="0"/>
                <a:cs typeface="Times New Roman" pitchFamily="18" charset="0"/>
              </a:rPr>
            </a:b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Giọng vang tưng </a:t>
            </a:r>
            <a:r>
              <a:rPr lang="vi-VN" sz="3359" dirty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359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359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994469" y="1043693"/>
            <a:ext cx="626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08669" y="2075656"/>
            <a:ext cx="626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75469" y="2609056"/>
            <a:ext cx="529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97807" y="2609056"/>
            <a:ext cx="147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7108" y="1359871"/>
            <a:ext cx="4252660" cy="872396"/>
          </a:xfrm>
          <a:prstGeom prst="rect">
            <a:avLst/>
          </a:prstGeom>
          <a:noFill/>
        </p:spPr>
        <p:txBody>
          <a:bodyPr wrap="none" lIns="95991" tIns="47995" rIns="95991" bIns="47995">
            <a:spAutoFit/>
          </a:bodyPr>
          <a:lstStyle/>
          <a:p>
            <a:pPr algn="ctr"/>
            <a:r>
              <a:rPr lang="en-US" sz="5039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GIẢI</a:t>
            </a:r>
            <a:r>
              <a:rPr lang="en-US" sz="5039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039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NGHĨA</a:t>
            </a:r>
            <a:r>
              <a:rPr lang="en-US" sz="5039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039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TỪ</a:t>
            </a:r>
            <a:endParaRPr lang="en-US" sz="5039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0332" y="3140681"/>
            <a:ext cx="2380875" cy="6399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35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35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359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40049" y="3119702"/>
            <a:ext cx="6613542" cy="6424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0332" y="4319587"/>
            <a:ext cx="2380875" cy="6399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5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35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35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359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60057" y="4317068"/>
            <a:ext cx="6613542" cy="6424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5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359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5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0" y="1314894"/>
            <a:ext cx="9721507" cy="48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Giải Bài 11: Đọc: Cái trống trường em SGK Tiếng Việt 2 tập 1 Kết nối tri  thức với cuộc sống | Tiếng Việt 2 - KNT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9"/>
          <a:stretch/>
        </p:blipFill>
        <p:spPr bwMode="auto">
          <a:xfrm>
            <a:off x="7566468" y="4539669"/>
            <a:ext cx="3238143" cy="2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ải Bài 11: Đọc: Cái trống trường em SGK Tiếng Việt 2 tập 1 Kết nối tri  thức với cuộc sống | Tiếng Việt 2 - KNT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65"/>
          <a:stretch/>
        </p:blipFill>
        <p:spPr bwMode="auto">
          <a:xfrm>
            <a:off x="-10319" y="4189696"/>
            <a:ext cx="3805808" cy="36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0095" y="41433"/>
            <a:ext cx="5519473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79" b="1" dirty="0" err="1">
                <a:solidFill>
                  <a:srgbClr val="FF0000"/>
                </a:solidFill>
              </a:rPr>
              <a:t>CÁI</a:t>
            </a:r>
            <a:r>
              <a:rPr lang="en-US" sz="3779" b="1" dirty="0">
                <a:solidFill>
                  <a:srgbClr val="FF0000"/>
                </a:solidFill>
              </a:rPr>
              <a:t> </a:t>
            </a:r>
            <a:r>
              <a:rPr lang="en-US" sz="3779" b="1" dirty="0" err="1">
                <a:solidFill>
                  <a:srgbClr val="FF0000"/>
                </a:solidFill>
              </a:rPr>
              <a:t>TRỐNG</a:t>
            </a:r>
            <a:r>
              <a:rPr lang="en-US" sz="3779" b="1" dirty="0">
                <a:solidFill>
                  <a:srgbClr val="FF0000"/>
                </a:solidFill>
              </a:rPr>
              <a:t> </a:t>
            </a:r>
            <a:r>
              <a:rPr lang="en-US" sz="3779" b="1" dirty="0" err="1">
                <a:solidFill>
                  <a:srgbClr val="FF0000"/>
                </a:solidFill>
              </a:rPr>
              <a:t>TRƯỜNG</a:t>
            </a:r>
            <a:r>
              <a:rPr lang="en-US" sz="3779" b="1" dirty="0">
                <a:solidFill>
                  <a:srgbClr val="FF0000"/>
                </a:solidFill>
              </a:rPr>
              <a:t> </a:t>
            </a:r>
            <a:r>
              <a:rPr lang="en-US" sz="3779" b="1" dirty="0" err="1">
                <a:solidFill>
                  <a:srgbClr val="FF0000"/>
                </a:solidFill>
              </a:rPr>
              <a:t>EM</a:t>
            </a:r>
            <a:endParaRPr lang="en-US" sz="3779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493" y="551656"/>
            <a:ext cx="5366988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Cái trống trường em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Mùa hè cũng nghỉ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Suốt ba tháng liền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Trống nằm ngẫm nghĩ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  <a:p>
            <a:endParaRPr lang="vi-VN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Buồn không hả trống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Trong những ngày hè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Bọn mình đi vắng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Chỉ còn tiếng ve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  <a:p>
            <a:endParaRPr lang="vi-VN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3281" y="551656"/>
            <a:ext cx="5366988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Cái trống lặng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Nghiêng đầu trên giá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Chắc thấy chúng em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Nó mừng vui 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  <a:p>
            <a:endParaRPr lang="vi-VN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Kìa trống đang 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! T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Vào năm học mới</a:t>
            </a:r>
            <a:br>
              <a:rPr lang="vi-VN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Giọng vang tưng </a:t>
            </a:r>
            <a:r>
              <a:rPr lang="vi-VN" sz="3100" dirty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47837" y="3924127"/>
            <a:ext cx="40002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9366473" y="2990056"/>
            <a:ext cx="169442" cy="377917"/>
            <a:chOff x="8532535" y="2819400"/>
            <a:chExt cx="161409" cy="360000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8532535" y="2819400"/>
              <a:ext cx="85209" cy="3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8608735" y="2819400"/>
              <a:ext cx="85209" cy="3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200481" y="3447965"/>
            <a:ext cx="169442" cy="377917"/>
            <a:chOff x="8532535" y="2819400"/>
            <a:chExt cx="161409" cy="36000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532535" y="2819400"/>
              <a:ext cx="85209" cy="3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608735" y="2819400"/>
              <a:ext cx="85209" cy="3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6085681" y="3447256"/>
            <a:ext cx="3204592" cy="7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000081" y="3524165"/>
            <a:ext cx="89450" cy="377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066881" y="3546210"/>
            <a:ext cx="89450" cy="377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133681" y="3524165"/>
            <a:ext cx="89450" cy="377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04831" y="4754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97068" y="29138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04681" y="50028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28481" y="286248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287" y="2239787"/>
            <a:ext cx="5342374" cy="1533917"/>
          </a:xfrm>
          <a:prstGeom prst="rect">
            <a:avLst/>
          </a:prstGeom>
          <a:noFill/>
        </p:spPr>
        <p:txBody>
          <a:bodyPr wrap="none" lIns="95991" tIns="47995" rIns="95991" bIns="47995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669" b="1" spc="315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THI</a:t>
            </a:r>
            <a:r>
              <a:rPr lang="en-US" sz="5669" b="1" spc="315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669" b="1" spc="315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ĐỌC</a:t>
            </a:r>
            <a:endParaRPr lang="en-US" sz="5669" b="1" spc="315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43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0" t="18695"/>
          <a:stretch/>
        </p:blipFill>
        <p:spPr>
          <a:xfrm>
            <a:off x="172847" y="1428434"/>
            <a:ext cx="1022894" cy="89134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494102" y="1603169"/>
            <a:ext cx="9362217" cy="1130792"/>
          </a:xfrm>
          <a:prstGeom prst="rect">
            <a:avLst/>
          </a:prstGeom>
          <a:noFill/>
        </p:spPr>
        <p:txBody>
          <a:bodyPr wrap="square" lIns="95982" tIns="47991" rIns="95982" bIns="4799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trống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359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58588" y="3066256"/>
            <a:ext cx="7040911" cy="33331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 học sinh kể về trống trường nghỉ ngơi 3 tháng </a:t>
            </a:r>
            <a:r>
              <a:rPr lang="vi-VN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chỉ </a:t>
            </a:r>
            <a:r>
              <a:rPr lang="vi-VN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còn trống với tiếng </a:t>
            </a:r>
            <a:r>
              <a:rPr lang="vi-VN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0" t="18695"/>
          <a:stretch/>
        </p:blipFill>
        <p:spPr>
          <a:xfrm>
            <a:off x="172847" y="1428434"/>
            <a:ext cx="1022894" cy="89134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494101" y="1603169"/>
            <a:ext cx="9630567" cy="1130792"/>
          </a:xfrm>
          <a:prstGeom prst="rect">
            <a:avLst/>
          </a:prstGeom>
          <a:noFill/>
        </p:spPr>
        <p:txBody>
          <a:bodyPr wrap="square" lIns="95982" tIns="47991" rIns="95982" bIns="4799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trống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báo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359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37488" y="3679649"/>
            <a:ext cx="5635337" cy="20798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59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 trống trường trong khổ thơ cuối báo hiệu một năm học mới bắt </a:t>
            </a:r>
            <a:r>
              <a:rPr lang="vi-VN" sz="3359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59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59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0" t="18695"/>
          <a:stretch/>
        </p:blipFill>
        <p:spPr>
          <a:xfrm>
            <a:off x="172847" y="1428434"/>
            <a:ext cx="1022894" cy="89134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494101" y="1603169"/>
            <a:ext cx="9630567" cy="1130792"/>
          </a:xfrm>
          <a:prstGeom prst="rect">
            <a:avLst/>
          </a:prstGeom>
          <a:noFill/>
        </p:spPr>
        <p:txBody>
          <a:bodyPr wrap="square" lIns="95982" tIns="47991" rIns="95982" bIns="4799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59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trống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59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359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359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195741" y="4479572"/>
            <a:ext cx="1699546" cy="12798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93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939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3789784" y="3759641"/>
            <a:ext cx="5689707" cy="3039710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B11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Buồn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không hả trống</a:t>
            </a:r>
            <a:b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những ngày hè</a:t>
            </a:r>
            <a:b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Bọn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mình đi vắng</a:t>
            </a:r>
            <a:b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Chỉ 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còn tiếng ve</a:t>
            </a:r>
            <a:r>
              <a:rPr lang="vi-VN" sz="3359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359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494</Words>
  <Application>Microsoft Office PowerPoint</Application>
  <PresentationFormat>Custom</PresentationFormat>
  <Paragraphs>84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SimSun</vt:lpstr>
      <vt:lpstr>Arial</vt:lpstr>
      <vt:lpstr>Arial-Rounded</vt:lpstr>
      <vt:lpstr>Calibri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 Đào</dc:creator>
  <cp:lastModifiedBy>ADMIN</cp:lastModifiedBy>
  <cp:revision>30</cp:revision>
  <dcterms:created xsi:type="dcterms:W3CDTF">2006-08-16T00:00:00Z</dcterms:created>
  <dcterms:modified xsi:type="dcterms:W3CDTF">2023-10-06T16:05:41Z</dcterms:modified>
</cp:coreProperties>
</file>