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85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2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08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81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85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11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32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12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27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6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EAFC5-8CCC-4D23-BEDE-98D28D6577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1C4DE-49AD-4EFF-944B-1AE0CA1AB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9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2875"/>
            <a:ext cx="55911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7" r="31363"/>
          <a:stretch/>
        </p:blipFill>
        <p:spPr bwMode="auto">
          <a:xfrm>
            <a:off x="6219825" y="771525"/>
            <a:ext cx="246697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45720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2"/>
          <a:stretch/>
        </p:blipFill>
        <p:spPr bwMode="auto">
          <a:xfrm>
            <a:off x="428625" y="3200400"/>
            <a:ext cx="5591175" cy="337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56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t="-10000" r="-1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1422737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trải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  <a:cs typeface="Times New Roman" pitchFamily="18" charset="0"/>
              </a:rPr>
              <a:t>nghiệm</a:t>
            </a:r>
            <a:endParaRPr lang="en-US" sz="4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68560" y="2568714"/>
            <a:ext cx="1008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Luyện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tay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cho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khéo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533400"/>
            <a:ext cx="9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Thứ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sáu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ngày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22 - 9 - 2022.</a:t>
            </a:r>
          </a:p>
        </p:txBody>
      </p:sp>
    </p:spTree>
    <p:extLst>
      <p:ext uri="{BB962C8B-B14F-4D97-AF65-F5344CB8AC3E}">
        <p14:creationId xmlns:p14="http://schemas.microsoft.com/office/powerpoint/2010/main" val="1655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" t="59758" r="7435" b="27416"/>
          <a:stretch/>
        </p:blipFill>
        <p:spPr bwMode="auto">
          <a:xfrm>
            <a:off x="3505200" y="2708564"/>
            <a:ext cx="5753049" cy="171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31856" y="-76200"/>
            <a:ext cx="5280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Bàn</a:t>
            </a:r>
            <a:r>
              <a:rPr lang="en-US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tay</a:t>
            </a:r>
            <a:r>
              <a:rPr lang="en-US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biết</a:t>
            </a:r>
            <a:r>
              <a:rPr lang="en-US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nói</a:t>
            </a:r>
            <a:endParaRPr lang="en-US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143000"/>
            <a:ext cx="87630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,...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9"/>
          <a:stretch/>
        </p:blipFill>
        <p:spPr bwMode="auto">
          <a:xfrm>
            <a:off x="762000" y="2438400"/>
            <a:ext cx="299639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1" t="69245" r="6437" b="18501"/>
          <a:stretch/>
        </p:blipFill>
        <p:spPr bwMode="auto">
          <a:xfrm>
            <a:off x="1691150" y="5077691"/>
            <a:ext cx="5928850" cy="17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1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143000" y="685800"/>
            <a:ext cx="6934200" cy="533400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19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216" y="0"/>
            <a:ext cx="87895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Thử</a:t>
            </a:r>
            <a:r>
              <a:rPr lang="en-US" sz="4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tài</a:t>
            </a:r>
            <a:r>
              <a:rPr lang="en-US" sz="4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khéo</a:t>
            </a:r>
            <a:r>
              <a:rPr lang="en-US" sz="4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léo</a:t>
            </a:r>
            <a:r>
              <a:rPr lang="en-US" sz="4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của</a:t>
            </a:r>
            <a:r>
              <a:rPr lang="en-US" sz="4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đôi</a:t>
            </a:r>
            <a:r>
              <a:rPr lang="en-US" sz="4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bàn</a:t>
            </a:r>
            <a:r>
              <a:rPr lang="en-US" sz="4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i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tay</a:t>
            </a:r>
            <a:endParaRPr lang="en-US" sz="4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66800" y="1143000"/>
            <a:ext cx="7315200" cy="1676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t="25795" r="7727" b="51818"/>
          <a:stretch/>
        </p:blipFill>
        <p:spPr bwMode="auto">
          <a:xfrm>
            <a:off x="1680303" y="3048000"/>
            <a:ext cx="6396897" cy="341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19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458240"/>
            <a:ext cx="6668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CAM </a:t>
            </a:r>
            <a:r>
              <a:rPr lang="en-US" sz="54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KẾT</a:t>
            </a:r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HÀNH</a:t>
            </a:r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47800" y="1752600"/>
            <a:ext cx="6553200" cy="1066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Xiếc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2" t="37328" r="15980" b="43140"/>
          <a:stretch/>
        </p:blipFill>
        <p:spPr bwMode="auto">
          <a:xfrm>
            <a:off x="2057400" y="3190430"/>
            <a:ext cx="5638800" cy="318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97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19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108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HP001 4 hàng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 Anh Đào</dc:creator>
  <cp:lastModifiedBy>ADMIN</cp:lastModifiedBy>
  <cp:revision>8</cp:revision>
  <dcterms:created xsi:type="dcterms:W3CDTF">2006-08-16T00:00:00Z</dcterms:created>
  <dcterms:modified xsi:type="dcterms:W3CDTF">2023-09-21T09:11:38Z</dcterms:modified>
</cp:coreProperties>
</file>