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9" r:id="rId3"/>
    <p:sldId id="260" r:id="rId4"/>
    <p:sldId id="297" r:id="rId5"/>
    <p:sldId id="261" r:id="rId6"/>
    <p:sldId id="265" r:id="rId7"/>
    <p:sldId id="266" r:id="rId8"/>
    <p:sldId id="267" r:id="rId9"/>
    <p:sldId id="268" r:id="rId10"/>
    <p:sldId id="269" r:id="rId11"/>
    <p:sldId id="299" r:id="rId12"/>
    <p:sldId id="300" r:id="rId13"/>
    <p:sldId id="30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8" r:id="rId32"/>
    <p:sldId id="291" r:id="rId33"/>
    <p:sldId id="288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A18CB-58FB-4B64-A148-AAE57833727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6A46-9944-48AA-88CB-FA5DA2D72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739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2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16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3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58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11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12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1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8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3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8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0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5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3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9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2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5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2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2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9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5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28600" y="5515706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8470" y="5515706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15200" y="5515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5" y="2910896"/>
            <a:ext cx="9986818" cy="280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62" y="-101451"/>
            <a:ext cx="6562086" cy="34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5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50" y="0"/>
            <a:ext cx="952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7" y="0"/>
            <a:ext cx="10058400" cy="68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3" y="0"/>
            <a:ext cx="10058400" cy="66470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75612" y="1711235"/>
            <a:ext cx="182879" cy="182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16332" y="5181601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3219" y="5181600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86831" y="5190308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22558" y="5190308"/>
            <a:ext cx="182879" cy="1828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09463" y="1457701"/>
            <a:ext cx="8051865" cy="481650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0500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30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E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1751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3405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998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êm</a:t>
            </a:r>
          </a:p>
        </p:txBody>
      </p:sp>
    </p:spTree>
    <p:extLst>
      <p:ext uri="{BB962C8B-B14F-4D97-AF65-F5344CB8AC3E}">
        <p14:creationId xmlns:p14="http://schemas.microsoft.com/office/powerpoint/2010/main" val="23256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Ê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453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3852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Łm</a:t>
            </a:r>
          </a:p>
        </p:txBody>
      </p:sp>
    </p:spTree>
    <p:extLst>
      <p:ext uri="{BB962C8B-B14F-4D97-AF65-F5344CB8AC3E}">
        <p14:creationId xmlns:p14="http://schemas.microsoft.com/office/powerpoint/2010/main" val="6183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94" y="228601"/>
            <a:ext cx="10945812" cy="4098925"/>
          </a:xfrm>
        </p:spPr>
      </p:pic>
    </p:spTree>
    <p:extLst>
      <p:ext uri="{BB962C8B-B14F-4D97-AF65-F5344CB8AC3E}">
        <p14:creationId xmlns:p14="http://schemas.microsoft.com/office/powerpoint/2010/main" val="27554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93"/>
          <a:stretch/>
        </p:blipFill>
        <p:spPr>
          <a:xfrm>
            <a:off x="-18675" y="-152400"/>
            <a:ext cx="12210675" cy="53198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 smtClean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em  êm  im  um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1" y="4823512"/>
            <a:ext cx="12009675" cy="1859176"/>
            <a:chOff x="-65406" y="4823512"/>
            <a:chExt cx="12246294" cy="1859176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4823512"/>
              <a:ext cx="12246294" cy="1859176"/>
              <a:chOff x="695008" y="5048214"/>
              <a:chExt cx="10717370" cy="1859176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0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Chị 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em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Hà chơi trốn tìm. Hà t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um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tỉm đếm: một, hai, ba,…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747811" y="5048214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</a:t>
                </a:r>
              </a:p>
            </p:txBody>
          </p: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9" t="40569" r="30870" b="29716"/>
            <a:stretch/>
          </p:blipFill>
          <p:spPr bwMode="auto">
            <a:xfrm>
              <a:off x="9655594" y="5427636"/>
              <a:ext cx="918286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1" t="41164" r="33611" b="29418"/>
            <a:stretch/>
          </p:blipFill>
          <p:spPr bwMode="auto">
            <a:xfrm>
              <a:off x="6508545" y="5441606"/>
              <a:ext cx="742950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0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38526" y="1628776"/>
            <a:ext cx="646747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Ďm</a:t>
            </a:r>
          </a:p>
        </p:txBody>
      </p:sp>
    </p:spTree>
    <p:extLst>
      <p:ext uri="{BB962C8B-B14F-4D97-AF65-F5344CB8AC3E}">
        <p14:creationId xmlns:p14="http://schemas.microsoft.com/office/powerpoint/2010/main" val="21280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120174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6183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1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Όϛ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m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1" y="-19735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321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1" y="-102074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470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4.07407E-6 L 0.01723 -0.06111 L 0.02428 -0.09722 L 0.02663 -0.12639 L 0.02663 -0.21528 L 0.02663 0.06667 L 0.02819 0.08195 L 0.03133 0.09167 L 0.03916 0.1 L 0.04699 0.10139 L 0.05717 0.09306 L 0.06813 0.06667 L 0.09554 -0.02083 L 0.13 -0.14861 L 0.14879 -0.21944 L 0.15975 -0.27639 L 0.1668 -0.32361 L 0.16993 -0.36805 L 0.16758 -0.39722 L 0.16054 -0.41805 L 0.15271 -0.42222 L 0.14722 -0.41944 L 0.13783 -0.41111 L 0.12843 -0.39444 L 0.12138 -0.36528 L 0.1159 -0.33611 L 0.11199 -0.29861 L 0.11199 0.10417 L 0.11433 0.02639 L 0.12686 -0.02639 L 0.14018 -0.06667 L 0.15114 -0.08611 L 0.16289 -0.1 L 0.17307 -0.10278 L 0.18403 -0.09861 L 0.19108 -0.0875 L 0.19421 -0.07639 L 0.19656 -0.06389 L 0.19656 0.05139 L 0.19812 0.07222 L 0.20126 0.08889 L 0.20674 0.09722 L 0.21848 0.10139 L 0.24824 0.08472 L 0.27565 0.05278 L 0.29679 0.01111 L 0.31167 -0.02778 L 0.31872 -0.0625 L 0.31715 -0.08194 L 0.31402 -0.09583 L 0.30776 -0.10278 L 0.29523 -0.10278 L 0.27957 -0.09167 L 0.26782 -0.06944 L 0.25764 -0.04583 C 0.25438 -0.02268 0.25451 -0.03125 0.25451 -0.02083 L 0.25216 0.00556 L 0.25216 0.02222 L 0.25372 0.04445 C 0.25855 0.0662 0.25646 0.0632 0.26312 0.075 L 0.26939 0.08611 L 0.27878 0.09306 L 0.28818 0.09722 L 0.30776 0.09167 L 0.3242 0.07361 L 0.33751 0.04583 L 0.34691 0.02083 L 0.35631 -0.02361 L 0.36336 -0.05694 L 0.37432 -0.0875 L 0.38372 -0.10278 L 0.39468 -0.1 L 0.40094 -0.09305 L 0.40486 -0.07639 L 0.40564 -0.04583 L 0.40486 0.10417 L 0.40799 0.02222 L 0.41504 -0.01111 L 0.426 -0.05417 L 0.43462 -0.07361 L 0.4448 -0.09028 C 0.45837 -0.10301 0.45315 -0.10278 0.45889 -0.10278 L 0.46751 -0.10278 L 0.47769 -0.09167 L 0.48473 -0.07361 L 0.48865 -0.05278 L 0.48865 0.10417 L 0.49022 0.03333 L 0.50431 -0.02778 L 0.51841 -0.07083 L 0.53094 -0.09444 L 0.54581 -0.10417 L 0.55678 -0.10278 L 0.56774 -0.09305 L 0.57479 -0.075 L 0.57479 0.05695 L 0.57792 0.08472 L 0.58497 0.09583 L 0.59671 0.09722 L 0.61238 0.08333 L 0.62882 0.04722 L 0.63822 -0.00278 " pathEditMode="relative" ptsTypes="AAAAAAAAAAAAAAAAAAAAAAAAAAAAAAAAAAAAAAAAAAAAAAAAAAAAAAfAAAfAAAAAAAAAAAAAAAAAAAAAfAAAAAAAAAAAAAAAAAAAAA">
                                      <p:cBhvr>
                                        <p:cTn id="11" dur="2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073E-6 8.14815E-6 L 0.05822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0.01253 -0.01574 L 0.02193 -0.02685 L 0.02702 -0.03565 L 0.03512 -0.02222 L 0.04269 -0.01227 L 0.05261 -0.00232 " pathEditMode="relative" ptsTypes="AAAAAAA">
                                      <p:cBhvr>
                                        <p:cTn id="3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7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-1.11111E-6 L 0.02754 0.04792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6082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Ǉủm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061" y="-48168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061" y="-1219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270" y="-1758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0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4.07407E-6 L 0.02141 -0.08009 L 0.02768 -0.11458 L 0.0282 -0.21574 L 0.02768 0.04885 L 0.02951 0.07871 L 0.03264 0.08982 L 0.03825 0.09653 L 0.04334 0.09769 L 0.05013 0.09769 L 0.05835 0.08982 L 0.06958 0.07107 L 0.08094 0.03542 L 0.09347 -0.01458 L 0.10534 -0.11018 L 0.10534 0.04445 L 0.10534 0.06436 L 0.10848 0.08102 L 0.11474 0.08889 L 0.12166 0.09445 L 0.12975 0.09538 L 0.13732 0.09329 L 0.14724 0.08218 L 0.15978 0.05764 L 0.17857 -0.00787 L 0.18614 -0.05671 L 0.18614 -0.11018 L 0.1868 0.0632 L 0.18928 0.08218 L 0.19424 0.09213 L 0.2005 0.09538 L 0.20625 0.09538 L 0.21434 0.09098 L 0.22243 0.07871 L 0.23444 0.04769 L 0.24697 -0.00347 L 0.25572 -0.0456 L 0.26577 -0.08125 L 0.27517 -0.09907 L 0.28326 -0.10462 L 0.28952 -0.10231 L 0.29579 -0.0912 L 0.29827 -0.07777 L 0.29892 -0.06782 L 0.29957 0.1044 L 0.30271 0.02431 L 0.30897 -0.01111 L 0.31902 -0.04907 L 0.32894 -0.07569 L 0.34278 -0.0956 L 0.35283 -0.10231 L 0.36602 -0.10231 L 0.37411 -0.0912 L 0.37972 -0.07569 L 0.38285 -0.05555 L 0.38285 0.09885 L 0.39108 0.02223 L 0.39356 -0.00462 L 0.40048 -0.0324 L 0.4117 -0.06574 L 0.42358 -0.09004 L 0.44303 -0.10347 L 0.45425 -0.10115 L 0.46365 -0.09004 L 0.4694 -0.07453 L 0.4694 0.05325 L 0.47305 0.07987 L 0.47997 0.09538 L 0.49002 0.09538 L 0.50072 0.09098 L 0.51756 0.05996 L 0.52827 0.01551 L 0.53388 -0.00462 " pathEditMode="relative" ptsTypes="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1.85185E-6 L 0.05757 0.00024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0169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Ǉỉm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461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920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032" y="-2128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1.85185E-6 L 0.01566 -0.05764 L 0.02506 -0.09328 L 0.02754 -0.11875 L 0.02754 -0.21551 L 0.02754 0.05787 L 0.0295 0.0801 L 0.03328 0.09236 L 0.03824 0.09885 L 0.04634 0.1 L 0.0526 0.09792 L 0.06148 0.08889 L 0.06957 0.07222 L 0.0808 0.03565 L 0.0915 -0.01111 L 0.09907 -0.05764 L 0.10586 -0.10764 L 0.10586 0.04005 L 0.10716 0.07662 L 0.11095 0.08889 L 0.11656 0.0956 L 0.12152 0.09792 L 0.13092 0.09329 L 0.13914 0.08449 L 0.14789 0.06783 L 0.15664 0.04329 L 0.17112 -0.01435 L 0.17922 -0.05555 L 0.18614 -0.07778 L 0.1924 -0.09328 L 0.20049 -0.10208 L 0.20872 -0.10324 L 0.21303 -0.09768 L 0.21812 -0.08657 L 0.2206 -0.06875 L 0.2206 0.10232 L 0.22177 0.02338 L 0.2343 -0.02986 L 0.24187 -0.05555 L 0.24997 -0.07662 L 0.26445 -0.0956 L 0.27137 -0.10115 L 0.27947 -0.10115 L 0.28952 -0.09653 L 0.29513 -0.08889 L 0.29957 -0.07662 L 0.30322 -0.05764 L 0.30453 -0.03541 L 0.30453 0.10347 L 0.30636 0.0301 L 0.31641 -0.01666 C 0.3198 -0.02778 0.32306 -0.03889 0.32646 -0.05 C 0.32685 -0.05115 0.32776 -0.05324 0.32776 -0.05324 L 0.33768 -0.07662 L 0.34773 -0.09213 L 0.35778 -0.09884 L 0.37097 -0.1 L 0.38102 -0.09328 L 0.38728 -0.07778 L 0.38976 -0.06111 L 0.38976 0.05347 L 0.39355 0.07894 L 0.3972 0.09236 L 0.40478 0.09885 L 0.41483 0.09676 L 0.42736 0.08218 L 0.4361 0.06227 L 0.45046 0.01551 L 0.45425 -0.00115 " pathEditMode="relative" ptsTypes="AAAAAAAAAAAAAAAAAAAAAAAAAAAAAAAAAAAAAAAAAAAAAAAAAAffAAAAAAAAAAAAAAAAA">
                                      <p:cBhvr>
                                        <p:cTn id="11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5.55556E-6 L 0.00365 -0.00417 L 0.0094 -0.00695 L 0.01488 -0.0051 L 0.01775 -0.0014 L 0.02036 0.00648 L 0.02062 0.0162 L 0.01853 0.02592 L 0.01514 0.03703 L 0.00992 0.04768 L 0.00757 0.05138 " pathEditMode="relative" ptsTypes="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7602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06268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84884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êm</a:t>
            </a:r>
          </a:p>
        </p:txBody>
      </p:sp>
    </p:spTree>
    <p:extLst>
      <p:ext uri="{BB962C8B-B14F-4D97-AF65-F5344CB8AC3E}">
        <p14:creationId xmlns:p14="http://schemas.microsoft.com/office/powerpoint/2010/main" val="7849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7602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00250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2534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Ďm</a:t>
            </a:r>
          </a:p>
        </p:txBody>
      </p:sp>
    </p:spTree>
    <p:extLst>
      <p:ext uri="{BB962C8B-B14F-4D97-AF65-F5344CB8AC3E}">
        <p14:creationId xmlns:p14="http://schemas.microsoft.com/office/powerpoint/2010/main" val="1856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288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Ό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ềm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η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à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90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Ǉủm Ǉỉm </a:t>
            </a:r>
          </a:p>
        </p:txBody>
      </p:sp>
    </p:spTree>
    <p:extLst>
      <p:ext uri="{BB962C8B-B14F-4D97-AF65-F5344CB8AC3E}">
        <p14:creationId xmlns:p14="http://schemas.microsoft.com/office/powerpoint/2010/main" val="14881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40" y="0"/>
            <a:ext cx="968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23592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20405" y="2805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24900" y="41392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191000" y="1600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1808" y="160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386808" y="1600200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52341" y="430614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413708" y="-19050"/>
            <a:ext cx="11296322" cy="49845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171450" y="4629150"/>
            <a:ext cx="1179195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35861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330" y="58846"/>
            <a:ext cx="111948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7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qua,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86889" y="1293223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88227" y="1293222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96535" y="2516510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97873" y="2516509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127175" y="3569980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228513" y="3569979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684522" y="4731026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785860" y="4731025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686801" y="1419496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9565" y="3714204"/>
            <a:ext cx="202677" cy="8322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2850" y="1149284"/>
            <a:ext cx="1772864" cy="24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93131" y="1149284"/>
            <a:ext cx="118872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07280" y="2251697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21429" y="3354110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58150" y="3348710"/>
            <a:ext cx="172865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87491" y="4402180"/>
            <a:ext cx="146957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8301" y="5563226"/>
            <a:ext cx="1893128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1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6337" y="1295400"/>
            <a:ext cx="10719955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85950" y="1071154"/>
            <a:ext cx="2006781" cy="1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qua, chim ri gặp chuyện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124200" y="196215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 và sơn ca mang gì đến cho chim ri?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885950" y="3657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3042" y="5336689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7800" y="3638550"/>
            <a:ext cx="502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71017" y="1940412"/>
            <a:ext cx="164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4093" y="2782389"/>
            <a:ext cx="1019576" cy="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5090" y="2782389"/>
            <a:ext cx="3841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Chim Ri Đen Mồi Hót Hay Rõ Chuẩn MP3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78971"/>
            <a:ext cx="4506685" cy="253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01562" y="3429000"/>
            <a:ext cx="296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 descr="Tiếng chim sẻ gọi bầy chuẩn nhất và không bị bể | Lauf1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71" y="454750"/>
            <a:ext cx="4592803" cy="258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75842" y="3428999"/>
            <a:ext cx="32632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Sơn ca, bụi cỏ và bầu trời - Trí Thức 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" y="4187443"/>
            <a:ext cx="41148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4874" y="5044457"/>
            <a:ext cx="6074228" cy="600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23336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38400" y="1098126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bạn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58624"/>
          <a:stretch/>
        </p:blipFill>
        <p:spPr>
          <a:xfrm>
            <a:off x="2551355" y="2188029"/>
            <a:ext cx="739408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1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99201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3688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27464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074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4353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7800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4382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2706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5450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5253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008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2908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9886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41027" y="5957394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3690334" y="5957394"/>
            <a:ext cx="20478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828800" y="437602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623592" y="164318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820405" y="164318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624900" y="2976688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191000" y="437602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481808" y="43760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386808" y="437602"/>
            <a:ext cx="21287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25337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125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0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500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95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9054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5276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52425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7950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5950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5925" y="394335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04501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1102" y="39433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1491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2862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81401" y="5128624"/>
            <a:ext cx="31547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 descr="Phát hành đặc biệt bộ tem bưu chính chào mừng Đại hội XIII của Đảng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36523"/>
            <a:ext cx="4611263" cy="3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69492"/>
            <a:ext cx="4648200" cy="34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61335" y="5259682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494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2" descr="Cách Bố Trí Bậc Thềm Nhà Vừa Đẹp Vừa Hợp Phong Thủy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30" y="312738"/>
            <a:ext cx="5844255" cy="45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 rot="2172865">
            <a:off x="7155202" y="1548647"/>
            <a:ext cx="362498" cy="21246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1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75125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0"/>
          <a:stretch/>
        </p:blipFill>
        <p:spPr bwMode="auto">
          <a:xfrm>
            <a:off x="6000750" y="5570831"/>
            <a:ext cx="2730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5" y="396313"/>
            <a:ext cx="5630781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228600" y="5287256"/>
            <a:ext cx="4343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98470" y="5287256"/>
            <a:ext cx="59931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15200" y="528725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  <p:pic>
        <p:nvPicPr>
          <p:cNvPr id="11" name="Picture 10" descr="Mẹ có biết ý nghĩa nụ cười của bé từ 0 đến 12 tháng tuổ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57" y="1828801"/>
            <a:ext cx="3082486" cy="2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ách xây bậc thềm nhà theo phong thủ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23" y="1828800"/>
            <a:ext cx="3239024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2172865">
            <a:off x="6568717" y="2581996"/>
            <a:ext cx="313629" cy="10623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4" descr="Những Con Tem Đắt Giá Nhất Mọi Thời Đại - In Ấn 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7" y="1820191"/>
            <a:ext cx="3505200" cy="26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247</Words>
  <Application>Microsoft Office PowerPoint</Application>
  <PresentationFormat>Widescreen</PresentationFormat>
  <Paragraphs>122</Paragraphs>
  <Slides>34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HP001 4 hàng</vt:lpstr>
      <vt:lpstr>HP001 4H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8</cp:revision>
  <dcterms:created xsi:type="dcterms:W3CDTF">2021-11-07T10:58:32Z</dcterms:created>
  <dcterms:modified xsi:type="dcterms:W3CDTF">2021-11-09T14:37:06Z</dcterms:modified>
</cp:coreProperties>
</file>