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1" r:id="rId3"/>
  </p:sldMasterIdLst>
  <p:notesMasterIdLst>
    <p:notesMasterId r:id="rId7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29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03" r:id="rId32"/>
    <p:sldId id="283" r:id="rId33"/>
    <p:sldId id="296" r:id="rId34"/>
    <p:sldId id="288" r:id="rId35"/>
    <p:sldId id="285" r:id="rId36"/>
    <p:sldId id="286" r:id="rId37"/>
    <p:sldId id="287" r:id="rId38"/>
    <p:sldId id="290" r:id="rId39"/>
    <p:sldId id="297" r:id="rId40"/>
    <p:sldId id="298" r:id="rId41"/>
    <p:sldId id="299" r:id="rId42"/>
    <p:sldId id="300" r:id="rId43"/>
    <p:sldId id="301" r:id="rId44"/>
    <p:sldId id="302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40" r:id="rId66"/>
    <p:sldId id="344" r:id="rId67"/>
    <p:sldId id="345" r:id="rId68"/>
    <p:sldId id="346" r:id="rId69"/>
    <p:sldId id="342" r:id="rId70"/>
    <p:sldId id="347" r:id="rId71"/>
    <p:sldId id="341" r:id="rId72"/>
    <p:sldId id="336" r:id="rId73"/>
    <p:sldId id="337" r:id="rId74"/>
    <p:sldId id="349" r:id="rId75"/>
    <p:sldId id="343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BC6AA-4746-42C9-A968-BACADB5724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D7DAF-AE1F-4768-8376-0841BBB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69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77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11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18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995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50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860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536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186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741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3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hộp quà để tới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675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4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3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15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03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53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22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30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15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3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40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0"/>
            <a:ext cx="1448331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8" y="15433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9"/>
            <a:ext cx="116554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9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68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7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3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pPr>
              <a:buClr>
                <a:srgbClr val="000000"/>
              </a:buClr>
            </a:pPr>
            <a:fld id="{D59D0918-B3BC-4D15-9AF8-385E8378AD06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11/11/2021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AE638271-59F9-4398-B3B9-61938CFED463}" type="slidenum">
              <a:rPr lang="en-US" kern="0" smtClean="0">
                <a:solidFill>
                  <a:srgbClr val="45127E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45127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75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</a:pPr>
            <a:fld id="{D59D0918-B3BC-4D15-9AF8-385E8378AD06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11/11/2021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AE638271-59F9-4398-B3B9-61938CFED463}" type="slidenum">
              <a:rPr lang="en-US" kern="0" smtClean="0">
                <a:solidFill>
                  <a:srgbClr val="45127E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45127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13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3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13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15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86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20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</a:pPr>
            <a:fld id="{99966A6A-5068-46EF-827D-CC5B5F6D8E70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11/11/2021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</a:pPr>
            <a:fld id="{A7EE991E-0642-4439-BE5A-84458EAAA3FD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78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5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967" y="5553940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45037" y="-91480"/>
            <a:ext cx="1448331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7734" y="562300"/>
            <a:ext cx="98832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3541" y="171174"/>
            <a:ext cx="2654262" cy="2466446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53729" y="4316778"/>
            <a:ext cx="2654262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79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8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4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72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19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028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99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103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07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56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0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5" y="-38686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5" y="1290835"/>
            <a:ext cx="6186529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2"/>
            <a:ext cx="4368800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30" y="4257204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66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83967" y="2763034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83967" y="2229667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3869" y="2150100"/>
            <a:ext cx="1413600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83967" y="4639267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83967" y="4105900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6969" y="3969234"/>
            <a:ext cx="1413600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57367" y="2765851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57367" y="2232484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68134" y="2168085"/>
            <a:ext cx="1413600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75500" y="4644467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75500" y="4111085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403100" y="3998434"/>
            <a:ext cx="1359600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89033" y="5250832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967" y="-91137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923307" y="6277566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30047" y="107910"/>
            <a:ext cx="399720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70702" y="4592382"/>
            <a:ext cx="281621" cy="30102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419820" y="1813829"/>
            <a:ext cx="303447" cy="324403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127619" y="1687805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381620" y="5311444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245977" y="5588966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470641" y="550294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3561201" y="19809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-215391" y="3996391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139656" y="424447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3166037" y="-91125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2371321" y="19809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87838" y="4622363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70563" y="1544748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806207" y="1267228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70569" y="654867"/>
            <a:ext cx="106312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81542" y="1353252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90982" y="665810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30848" y="2688878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912527" y="261172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49420" y="6776394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80862" y="665810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1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607411" y="5179830"/>
            <a:ext cx="1886323" cy="173470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4264" y="-129665"/>
            <a:ext cx="1818764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70034" y="560937"/>
            <a:ext cx="9825200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5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5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4375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4384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76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76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5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5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76600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76600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76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76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9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964" y="-90837"/>
            <a:ext cx="1688201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5600" y="559833"/>
            <a:ext cx="11360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73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966" y="-90926"/>
            <a:ext cx="1654043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8034" y="559767"/>
            <a:ext cx="82116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75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6" y="15433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9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82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1"/>
            <a:ext cx="278024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40" y="61829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5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73" y="42036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6" y="18599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2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8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3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75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8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45127E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45127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5310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624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4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NULL"/><Relationship Id="rId1" Type="http://schemas.microsoft.com/office/2007/relationships/media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NULL"/><Relationship Id="rId1" Type="http://schemas.microsoft.com/office/2007/relationships/media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NULL"/><Relationship Id="rId1" Type="http://schemas.microsoft.com/office/2007/relationships/media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microsoft.com/office/2007/relationships/hdphoto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microsoft.com/office/2007/relationships/hdphoto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microsoft.com/office/2007/relationships/hdphoto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39.xml"/><Relationship Id="rId7" Type="http://schemas.openxmlformats.org/officeDocument/2006/relationships/slide" Target="slide42.xml"/><Relationship Id="rId2" Type="http://schemas.openxmlformats.org/officeDocument/2006/relationships/image" Target="NULL"/><Relationship Id="rId1" Type="http://schemas.openxmlformats.org/officeDocument/2006/relationships/slideLayout" Target="../slideLayouts/slideLayout16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microsoft.com/office/2007/relationships/hdphoto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6.xml"/><Relationship Id="rId7" Type="http://schemas.openxmlformats.org/officeDocument/2006/relationships/slide" Target="slide6.xml"/><Relationship Id="rId2" Type="http://schemas.openxmlformats.org/officeDocument/2006/relationships/audio" Target="NULL"/><Relationship Id="rId1" Type="http://schemas.microsoft.com/office/2007/relationships/media" Target="NULL"/><Relationship Id="rId6" Type="http://schemas.openxmlformats.org/officeDocument/2006/relationships/slide" Target="slide7.xml"/><Relationship Id="rId11" Type="http://schemas.microsoft.com/office/2007/relationships/hdphoto" Target="NULL"/><Relationship Id="rId5" Type="http://schemas.openxmlformats.org/officeDocument/2006/relationships/image" Target="NULL"/><Relationship Id="rId10" Type="http://schemas.openxmlformats.org/officeDocument/2006/relationships/slide" Target="slide8.xml"/><Relationship Id="rId4" Type="http://schemas.openxmlformats.org/officeDocument/2006/relationships/notesSlide" Target="../notesSlides/notesSlide20.xml"/><Relationship Id="rId9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NUL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37.xml"/><Relationship Id="rId5" Type="http://schemas.openxmlformats.org/officeDocument/2006/relationships/image" Target="NULL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37.xml"/><Relationship Id="rId5" Type="http://schemas.openxmlformats.org/officeDocument/2006/relationships/image" Target="NULL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37.xml"/><Relationship Id="rId5" Type="http://schemas.openxmlformats.org/officeDocument/2006/relationships/image" Target="NULL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7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45719" y="1255713"/>
            <a:ext cx="8331200" cy="1325562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6" y="4205201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6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24224" y="4419601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72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đồ chơi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48250" y="4419601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72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2400" y="4528610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72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chim bói cá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74154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805390" y="1203765"/>
            <a:ext cx="3092113" cy="26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48024" y="5678684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72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72050" y="5678684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72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5787693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72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chim bói cá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22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09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95400"/>
            <a:ext cx="29266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1299029"/>
            <a:ext cx="292009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Π </a:t>
            </a:r>
            <a:endParaRPr lang="en-US" sz="28600" kern="0" dirty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6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6" y="-29393"/>
            <a:ext cx="11642551" cy="6681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4378" y="423816"/>
            <a:ext cx="292009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221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Π</a:t>
            </a:r>
            <a:r>
              <a:rPr lang="el-GR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endParaRPr lang="en-US" sz="28600" kern="0" dirty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360" y="1699414"/>
            <a:ext cx="8417615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l-GR" sz="287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l-GR" sz="290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κ</a:t>
            </a:r>
            <a:r>
              <a:rPr lang="vi-VN" sz="290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Ĕ</a:t>
            </a:r>
            <a:r>
              <a:rPr lang="vi-VN" sz="287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endParaRPr lang="en-US" sz="28700" kern="0" dirty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9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9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73600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Ρ</a:t>
            </a:r>
            <a:endParaRPr lang="en-US" sz="28600" kern="0" dirty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6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491" y="28864"/>
            <a:ext cx="11676232" cy="4390737"/>
          </a:xfrm>
        </p:spPr>
      </p:pic>
    </p:spTree>
    <p:extLst>
      <p:ext uri="{BB962C8B-B14F-4D97-AF65-F5344CB8AC3E}">
        <p14:creationId xmlns:p14="http://schemas.microsoft.com/office/powerpoint/2010/main" val="17668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8978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ċ </a:t>
            </a:r>
          </a:p>
        </p:txBody>
      </p:sp>
    </p:spTree>
    <p:extLst>
      <p:ext uri="{BB962C8B-B14F-4D97-AF65-F5344CB8AC3E}">
        <p14:creationId xmlns:p14="http://schemas.microsoft.com/office/powerpoint/2010/main" val="39560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541" y="139845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23015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1" y="762000"/>
            <a:ext cx="10058400" cy="435769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-41140" y="5294842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buClr>
                <a:srgbClr val="000000"/>
              </a:buClr>
            </a:pPr>
            <a:r>
              <a:rPr lang="en-US" sz="5100" b="1">
                <a:solidFill>
                  <a:srgbClr val="45127E">
                    <a:lumMod val="75000"/>
                  </a:srgb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Voi con mời bạn đi xem hội.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41140" y="5294350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buClr>
                <a:srgbClr val="000000"/>
              </a:buClr>
            </a:pPr>
            <a:r>
              <a:rPr lang="en-US" sz="51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</a:t>
            </a:r>
            <a:r>
              <a:rPr lang="en-US" sz="51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  <a:r>
              <a:rPr lang="en-US" sz="51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con m</a:t>
            </a:r>
            <a:r>
              <a:rPr lang="en-US" sz="51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  <a:r>
              <a:rPr lang="en-US" sz="51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bạn đi xem h</a:t>
            </a:r>
            <a:r>
              <a:rPr lang="en-US" sz="51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ôi</a:t>
            </a:r>
            <a:r>
              <a:rPr lang="en-US" sz="51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5776" y="245202"/>
            <a:ext cx="3448696" cy="941184"/>
            <a:chOff x="63500" y="1429216"/>
            <a:chExt cx="2592937" cy="705889"/>
          </a:xfrm>
        </p:grpSpPr>
        <p:sp>
          <p:nvSpPr>
            <p:cNvPr id="21" name="Rounded Rectangle 20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37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Nhận biết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3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1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5508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Π </a:t>
            </a:r>
            <a:endParaRPr lang="en-US" sz="28600" kern="0" dirty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0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673" y="105064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33623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96942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287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cā </a:t>
            </a:r>
            <a:endParaRPr lang="en-US" sz="287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1" y="-14917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3983" y="-1520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379" y="-2111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551" y="-2247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285E-6 -3.7037E-7 L -0.00627 -0.01343 L -0.01501 -0.02106 L -0.02441 -0.02454 L -0.03185 -0.02338 L -0.04073 -0.01898 L -0.04882 -0.00995 L -0.05573 0.00324 L -0.06265 0.01991 L -0.06696 0.03657 L -0.06944 0.05232 L -0.06944 0.07107 L -0.06892 0.08657 L -0.06696 0.10671 L -0.06317 0.12546 L -0.05821 0.14005 L -0.0513 0.15232 L -0.0432 0.16435 L -0.03381 0.17107 L -0.02754 0.17338 L -0.01749 0.17107 L -0.00562 0.16343 L 0.00509 0.14769 L 0.01383 0.12778 L 0.02192 0.1044 L 0.02571 0.08565 L 0.02701 0.05995 L 0.03014 0.03657 L 0.03706 0.01227 L 0.04333 -0.00116 L 0.05325 -0.01435 L 0.06708 -0.02222 L 0.07961 -0.02222 L 0.08718 -0.01782 L 0.09658 -0.00787 L 0.10219 0.00232 L 0.09344 -0.01111 L 0.08209 -0.02106 L 0.07086 -0.02222 L 0.05455 -0.01435 L 0.04829 -0.00995 L 0.04072 0.00324 L 0.03393 0.01991 L 0.0308 0.03773 L 0.02766 0.06343 L 0.02636 0.08102 L 0.02884 0.1088 L 0.03576 0.13657 L 0.04385 0.15116 L 0.05077 0.16343 L 0.05834 0.16991 L 0.06708 0.17338 L 0.07582 0.17338 L 0.0877 0.16782 L 0.09775 0.1588 L 0.10649 0.13889 L 0.11341 0.11991 L 0.1172 0.09769 L 0.11785 0.07222 L 0.11537 0.04444 L 0.11224 0.02454 L 0.10532 0.00694 L 0.1014 0.00046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5.18519E-6 L -0.00392 0.00833 L -0.0047 0.0236 L -0.00118 0.03471 L 0.00352 0.03888 L 0.01096 0.03958 L 0.0184 0.03471 L 0.02701 0.02152 L 0.03719 -0.0014 L 0.04424 -0.02015 L 0.0462 -0.03751 L 0.0462 0.12846 L 0.04776 0.14652 L 0.0509 0.15833 L 0.05677 0.16805 L 0.06421 0.17013 L 0.07047 0.16735 L 0.07791 0.16249 L 0.08496 0.1493 L 0.09279 0.12777 L 0.10885 0.06735 " pathEditMode="relative" ptsTypes="AAAAAAAAAAAAAAAAAAAAA">
                                      <p:cBhvr>
                                        <p:cTn id="2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8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3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3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2.96296E-6 L 0.02663 0.04815 " pathEditMode="relative" ptsTypes="AA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3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096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l-GR" sz="287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κ</a:t>
            </a:r>
            <a:r>
              <a:rPr lang="vi-VN" sz="287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Ĕ </a:t>
            </a:r>
            <a:endParaRPr lang="en-US" sz="287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101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149" y="-51406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201" y="-996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451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384" y="-2095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1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1.48148E-6 L 0.02505 -0.09305 L 0.02662 -0.10995 L 0.02818 -0.21389 L 0.02818 0.05556 L 0.02897 0.07222 L 0.03131 0.08472 L 0.03758 0.09445 L 0.04228 0.09722 L 0.04776 0.09722 L 0.05481 0.09306 L 0.06029 0.08333 L 0.0736 0.05139 L 0.09788 -0.02917 L 0.1198 -0.11667 L 0.1433 -0.20278 L 0.15583 -0.25139 L 0.16444 -0.29722 L 0.16757 -0.34167 L 0.16835 -0.375 L 0.16366 -0.40139 L 0.15504 -0.41805 L 0.14486 -0.41528 L 0.13625 -0.40833 L 0.1292 -0.39583 L 0.12372 -0.37778 L 0.11745 -0.35 L 0.11276 -0.31111 L 0.11197 -0.2625 L 0.11197 0.10417 L 0.11354 0.03195 L 0.12529 -0.025 L 0.13547 -0.05694 L 0.14721 -0.08194 L 0.15739 -0.09583 L 0.16601 -0.1 L 0.1754 -0.10162 L 0.18637 -0.09444 L 0.19028 -0.08472 L 0.1942 -0.06944 L 0.19655 -0.04444 L 0.19655 0.05972 L 0.19968 0.08195 L 0.20438 0.09167 L 0.21377 0.09861 L 0.22474 0.09306 L 0.23492 0.07639 L 0.24353 0.05417 L 0.25214 0.01945 L 0.25606 -0.01805 L 0.26076 -0.04722 L 0.27172 -0.075 L 0.2819 -0.09167 L 0.29443 -0.09861 L 0.30305 -0.10162 L 0.31557 -0.09583 L 0.32654 -0.0875 L 0.33437 -0.07361 L 0.32341 -0.09028 L 0.30226 -0.09861 L 0.28425 -0.09305 L 0.27094 -0.07222 L 0.26154 -0.04861 L 0.25684 -0.00972 L 0.25841 0.01945 L 0.26076 0.03889 L 0.26624 0.05972 L 0.27955 0.08611 L 0.29443 0.09583 L 0.31009 0.09445 L 0.32184 0.09028 L 0.33359 0.07361 L 0.34377 0.04861 L 0.34925 0.01528 L 0.34925 -0.01944 L 0.34455 -0.04722 L 0.33907 -0.05972 L 0.33515 -0.07361 " pathEditMode="relative" ptsTypes="AAAAAAAAAAAAAAAAAAAAAAAAAAAAAAAAAAAAAAAAAAAAAAAAAAAAAAAA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2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2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2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7.40741E-7 L 0.05954 0.00023 " pathEditMode="relative" ptsTypes="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2.59259E-6 L 0.01252 -0.01203 L 0.02245 -0.02592 L 0.02715 -0.03611 L 0.03341 -0.02592 L 0.04125 -0.01296 L 0.05326 -2.59259E-6 " pathEditMode="relative" ptsTypes="AAAAAAA">
                                      <p:cBhvr>
                                        <p:cTn id="4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7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7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7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77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7.40741E-6 L 0.00757 -0.00555 L 0.01436 -0.00231 L 0.01815 0.00672 L 0.01749 0.02339 L 0.01384 0.03565 L 0.00627 0.05001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81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l-GR" sz="287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εΠ</a:t>
            </a:r>
            <a:endParaRPr lang="en-US" sz="287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701" y="-1038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581" y="-134877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776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3151" y="-10064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428E-6 -7.40741E-7 L -0.01097 -0.01805 L -0.0235 -0.025 L -0.0376 -0.02222 L -0.04778 -0.01412 L -0.06032 0.00695 L -0.06893 0.03611 L -0.07207 0.06921 L -0.07285 0.09421 L -0.06658 0.125 L -0.05718 0.15278 L -0.04857 0.16528 L -0.03682 0.175 L -0.02428 0.17639 L -0.0094 0.17083 L 0.0094 0.1375 L 0.02976 0.08449 L 0.06423 -0.05417 L 0.08773 -0.15347 L 0.10261 -0.22222 L 0.10966 -0.29167 L 0.10574 -0.325 L 0.09869 -0.34028 L 0.08694 -0.34305 L 0.07676 -0.33055 L 0.06893 -0.31528 L 0.06188 -0.28194 L 0.05483 -0.24861 L 0.05248 -0.19167 L 0.05248 0.18056 L 0.05561 0.10556 L 0.06814 0.04977 L 0.08068 0.01088 L 0.09243 -0.01134 L 0.10731 -0.02384 L 0.11671 -0.02384 L 0.12767 -0.01528 L 0.13551 0.00532 L 0.13786 0.03032 L 0.13551 0.07894 L 0.13707 0.13889 L 0.13942 0.15972 L 0.14334 0.16945 L 0.15196 0.17778 L 0.15979 0.17361 L 0.1731 0.15278 L 0.18329 0.12222 L 0.19425 0.08866 L 0.19739 0.05556 L 0.20287 0.025 L 0.20992 0.00532 L 0.2201 -0.00972 L 0.23107 -0.01944 L 0.24282 -0.02222 L 0.25613 -0.01805 L 0.26945 -0.0044 L 0.27415 -7.40741E-7 L 0.24987 -0.02106 L 0.23733 -0.02106 L 0.22245 -0.01528 L 0.2107 0.00532 L 0.19895 0.04005 L 0.19504 0.08056 L 0.19895 0.1125 L 0.20522 0.13889 L 0.21462 0.15695 L 0.22715 0.16945 L 0.24203 0.175 L 0.25927 0.16667 L 0.27297 0.14907 L 0.28498 0.11736 L 0.28812 0.09421 L 0.28903 0.07199 L 0.28825 0.04583 L 0.28198 0.02222 L 0.27493 -0.00162 " pathEditMode="relative" rAng="0" ptsTypes="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271E-6 -3.7037E-7 L 0.00365 -0.0044 L 0.00874 -0.00556 L 0.01305 -0.00556 L 0.01683 -0.00231 L 0.01931 0.00671 L 0.01723 0.02315 L 0.01174 0.03704 L 0.00339 0.04861 " pathEditMode="relative" rAng="0" ptsTypes="AAAAAAAAA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6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1634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Ρ</a:t>
            </a:r>
            <a:endParaRPr lang="en-US" sz="18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8762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40896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Π</a:t>
            </a:r>
            <a:endParaRPr lang="en-US" sz="18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6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90500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18000" kern="0">
                <a:solidFill>
                  <a:srgbClr val="FF0000"/>
                </a:solidFill>
                <a:latin typeface="HP001 4H"/>
                <a:ea typeface="HP001 4H"/>
                <a:cs typeface="Arial"/>
                <a:sym typeface="Arial"/>
              </a:rPr>
              <a:t> đồ </a:t>
            </a:r>
            <a:r>
              <a:rPr lang="el-GR" sz="18000" kern="0">
                <a:solidFill>
                  <a:srgbClr val="FF0000"/>
                </a:solidFill>
                <a:latin typeface="HP001 4H"/>
                <a:ea typeface="HP001 4H"/>
                <a:cs typeface="Arial"/>
                <a:sym typeface="Arial"/>
              </a:rPr>
              <a:t>εΠ </a:t>
            </a:r>
            <a:endParaRPr lang="en-US" sz="18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22938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đám jây </a:t>
            </a:r>
            <a:endParaRPr lang="en-US" sz="18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3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9" y="1349036"/>
            <a:ext cx="11813028" cy="4960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7760" y="2138227"/>
            <a:ext cx="728137" cy="126168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Ρ</a:t>
            </a:r>
            <a:endParaRPr lang="en-US" sz="7400" kern="0" dirty="0">
              <a:solidFill>
                <a:srgbClr val="4D4D4D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2572" y="2115062"/>
            <a:ext cx="728137" cy="126168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Ρ</a:t>
            </a:r>
            <a:endParaRPr lang="en-US" sz="7400" kern="0" dirty="0">
              <a:solidFill>
                <a:srgbClr val="4D4D4D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2464" y="2106800"/>
            <a:ext cx="728137" cy="126168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Ρ</a:t>
            </a:r>
            <a:endParaRPr lang="en-US" sz="7400" kern="0" dirty="0">
              <a:solidFill>
                <a:srgbClr val="4D4D4D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007" y="2094858"/>
            <a:ext cx="728137" cy="126168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Ρ</a:t>
            </a:r>
            <a:endParaRPr lang="en-US" sz="7400" kern="0" dirty="0">
              <a:solidFill>
                <a:srgbClr val="4D4D4D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1693" y="2110882"/>
            <a:ext cx="728137" cy="126168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Ρ</a:t>
            </a:r>
            <a:endParaRPr lang="en-US" sz="7400" kern="0" dirty="0">
              <a:solidFill>
                <a:srgbClr val="4D4D4D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6505" y="2100780"/>
            <a:ext cx="728137" cy="126168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Ρ</a:t>
            </a:r>
            <a:endParaRPr lang="en-US" sz="7400" kern="0" dirty="0">
              <a:solidFill>
                <a:srgbClr val="4D4D4D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4713" y="1628486"/>
            <a:ext cx="1048136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ċ</a:t>
            </a: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2463" y="1615423"/>
            <a:ext cx="1048136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ċ</a:t>
            </a: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7150" y="1602360"/>
            <a:ext cx="1048136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ċ</a:t>
            </a: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1837" y="1589297"/>
            <a:ext cx="1048136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ċ</a:t>
            </a: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6524" y="1589297"/>
            <a:ext cx="1048136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ċ</a:t>
            </a: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34274" y="1589297"/>
            <a:ext cx="1048136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7400" kern="0" dirty="0">
                <a:solidFill>
                  <a:srgbClr val="4D4D4D"/>
                </a:solidFill>
                <a:latin typeface="HP001 4 hàng" pitchFamily="34" charset="0"/>
                <a:cs typeface="Arial"/>
                <a:sym typeface="Arial"/>
              </a:rPr>
              <a:t>ċ</a:t>
            </a:r>
            <a:r>
              <a:rPr lang="en-US" sz="28600" kern="0" dirty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7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1446100"/>
            <a:ext cx="11006556" cy="36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8610"/>
            <a:ext cx="12177145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60" y="2637706"/>
            <a:ext cx="1655299" cy="3997299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4730100" y="771934"/>
            <a:ext cx="82239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0000"/>
              </a:buClr>
            </a:pPr>
            <a:r>
              <a:rPr lang="vi-VN" sz="80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80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39</a:t>
            </a:r>
            <a:r>
              <a:rPr lang="vi-VN" sz="80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 </a:t>
            </a:r>
            <a:r>
              <a:rPr lang="vi-VN" sz="115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/>
            </a:r>
            <a:br>
              <a:rPr lang="vi-VN" sz="115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</a:br>
            <a:r>
              <a:rPr lang="en-US" sz="11500" b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 oi  ôi  ơi</a:t>
            </a:r>
            <a:endParaRPr lang="vi-VN" sz="11500" b="1" dirty="0">
              <a:solidFill>
                <a:srgbClr val="422C46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4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400" kern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83954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0000"/>
              </a:buClr>
            </a:pP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Hà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hỏi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</a:t>
            </a:r>
          </a:p>
          <a:p>
            <a:pPr algn="just">
              <a:buClr>
                <a:srgbClr val="000000"/>
              </a:buClr>
            </a:pP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-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mạ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gọi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lúa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Bê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gọi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bò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Con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thì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gọi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gì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ạ?</a:t>
            </a:r>
          </a:p>
          <a:p>
            <a:pPr algn="just">
              <a:buClr>
                <a:srgbClr val="000000"/>
              </a:buClr>
            </a:pP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 dirty="0" err="1" smtClean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dirty="0" smtClean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ôm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Hà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rồi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nói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</a:t>
            </a:r>
          </a:p>
          <a:p>
            <a:pPr algn="just">
              <a:buClr>
                <a:srgbClr val="000000"/>
              </a:buClr>
            </a:pP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-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, con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vẫn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con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gái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nhỏ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của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dirty="0" err="1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dirty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58" y="-18143"/>
            <a:ext cx="7156144" cy="36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1" y="326571"/>
            <a:ext cx="1183494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5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Hà</a:t>
            </a:r>
            <a:r>
              <a:rPr lang="en-US" sz="5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hỏi</a:t>
            </a:r>
            <a:r>
              <a:rPr lang="en-US" sz="5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sz="5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</a:t>
            </a:r>
          </a:p>
          <a:p>
            <a:pPr marL="857250" indent="-857250">
              <a:buClr>
                <a:srgbClr val="000000"/>
              </a:buClr>
              <a:buFontTx/>
              <a:buChar char="-"/>
            </a:pPr>
            <a:r>
              <a:rPr lang="en-US" sz="5800" dirty="0" err="1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sz="5800" dirty="0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  <a:r>
              <a:rPr lang="en-US" sz="5800" dirty="0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5800" dirty="0" err="1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mạ</a:t>
            </a:r>
            <a:r>
              <a:rPr lang="en-US" sz="5800" dirty="0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lang="en-US" sz="5800" dirty="0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lang="en-US" sz="5800" dirty="0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gọi</a:t>
            </a:r>
            <a:r>
              <a:rPr lang="en-US" sz="5800" dirty="0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sz="5800" dirty="0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lúa</a:t>
            </a:r>
            <a:r>
              <a:rPr lang="en-US" sz="5800" dirty="0" smtClean="0">
                <a:solidFill>
                  <a:schemeClr val="accent5">
                    <a:lumMod val="2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 </a:t>
            </a:r>
            <a:r>
              <a:rPr lang="en-US" sz="5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Bê</a:t>
            </a:r>
            <a:r>
              <a:rPr lang="en-US" sz="5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endParaRPr lang="en-US" sz="58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5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lang="en-US" sz="5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gọi</a:t>
            </a:r>
            <a:r>
              <a:rPr lang="en-US" sz="5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sz="5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bò</a:t>
            </a:r>
            <a:r>
              <a:rPr lang="en-US" sz="5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r>
              <a:rPr lang="en-US" sz="5800" dirty="0" smtClean="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</a:t>
            </a:r>
            <a:r>
              <a:rPr lang="en-US" sz="5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Con </a:t>
            </a:r>
            <a:r>
              <a:rPr lang="en-US" sz="5800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lang="en-US" sz="5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lang="en-US" sz="5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thì</a:t>
            </a:r>
            <a:r>
              <a:rPr lang="en-US" sz="5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gọi</a:t>
            </a:r>
            <a:r>
              <a:rPr lang="en-US" sz="5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sz="5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gì</a:t>
            </a:r>
            <a:r>
              <a:rPr lang="en-US" sz="58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ạ?</a:t>
            </a:r>
          </a:p>
          <a:p>
            <a:pPr>
              <a:buClr>
                <a:srgbClr val="000000"/>
              </a:buClr>
            </a:pPr>
            <a:r>
              <a:rPr lang="en-US" sz="5800" dirty="0" err="1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sz="5800" dirty="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ôm</a:t>
            </a:r>
            <a:r>
              <a:rPr lang="en-US" sz="5800" dirty="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Hà</a:t>
            </a:r>
            <a:r>
              <a:rPr lang="en-US" sz="5800" dirty="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rồi</a:t>
            </a:r>
            <a:r>
              <a:rPr lang="en-US" sz="5800" dirty="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nói</a:t>
            </a:r>
            <a:r>
              <a:rPr lang="en-US" sz="5800" dirty="0" smtClean="0">
                <a:solidFill>
                  <a:schemeClr val="accent4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</a:t>
            </a:r>
          </a:p>
          <a:p>
            <a:pPr>
              <a:buClr>
                <a:srgbClr val="000000"/>
              </a:buClr>
            </a:pP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- </a:t>
            </a:r>
            <a:r>
              <a:rPr lang="en-US" sz="5800" dirty="0" err="1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, con </a:t>
            </a:r>
            <a:r>
              <a:rPr lang="en-US" sz="5800" dirty="0" err="1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vẫn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con </a:t>
            </a:r>
            <a:r>
              <a:rPr lang="en-US" sz="5800" dirty="0" err="1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gái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nhỏ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của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800" dirty="0" err="1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lang="en-US" sz="5800" dirty="0">
              <a:solidFill>
                <a:schemeClr val="accent3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633263" y="607224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014955" y="1504206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568156" y="1504206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674799" y="1504206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64413" y="2457795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71056" y="2457795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46671" y="3218355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53314" y="3218355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05831" y="4158881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14955" y="5047156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50918" y="5935431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74774" y="5935431"/>
            <a:ext cx="106643" cy="5566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11777" y="1292249"/>
            <a:ext cx="84765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0565" y="2189232"/>
            <a:ext cx="84765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62896" y="2189232"/>
            <a:ext cx="89599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63440" y="3121587"/>
            <a:ext cx="89599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97966" y="3047080"/>
            <a:ext cx="89599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52914" y="4715509"/>
            <a:ext cx="89599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3263" y="4715509"/>
            <a:ext cx="89599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13449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Hà hỏi mẹ:</a:t>
            </a:r>
          </a:p>
          <a:p>
            <a:pPr algn="just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- Mẹ ơi, mạ lớn lên gọi là lúa. Bê lớn lên gọi là bò. Con lớn lên thì gọi là gì ạ?</a:t>
            </a:r>
          </a:p>
          <a:p>
            <a:pPr algn="just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Mẹ ôm Hà rồi nói:</a:t>
            </a:r>
          </a:p>
          <a:p>
            <a:pPr algn="just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0738" y="5341143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Trong bài, ai là người hỏi?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143000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70738" y="5341143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Mạ lớn lên gọi là gì?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70738" y="5341143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Bê lớn lên gọi là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58401" y="1730482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490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70738" y="5341143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Em có nhận xét gì về tình cảm mẹ dành cho Hà?</a:t>
            </a:r>
          </a:p>
        </p:txBody>
      </p:sp>
    </p:spTree>
    <p:extLst>
      <p:ext uri="{BB962C8B-B14F-4D97-AF65-F5344CB8AC3E}">
        <p14:creationId xmlns:p14="http://schemas.microsoft.com/office/powerpoint/2010/main" val="5474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70657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23057" y="158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0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45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21045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282154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21045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39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77" y="14749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61852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27069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4800" kern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56072" y="1186890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6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Xe của mẹ và xe của bé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995" b="158"/>
          <a:stretch/>
        </p:blipFill>
        <p:spPr>
          <a:xfrm>
            <a:off x="2604155" y="2057400"/>
            <a:ext cx="6924034" cy="45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75" y="3915060"/>
            <a:ext cx="784685" cy="814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22" y="2261139"/>
            <a:ext cx="938755" cy="9387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73" y="2036562"/>
            <a:ext cx="856217" cy="8562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" y="2261139"/>
            <a:ext cx="829620" cy="803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7" y="-13632"/>
            <a:ext cx="3857625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6191"/>
            <a:ext cx="3857625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01" y="-13632"/>
            <a:ext cx="3857625" cy="6858000"/>
          </a:xfrm>
          <a:prstGeom prst="rect">
            <a:avLst/>
          </a:prstGeom>
        </p:spPr>
      </p:pic>
      <p:pic>
        <p:nvPicPr>
          <p:cNvPr id="2" name="Picture 2" descr="Baby Smiling Cute -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9" y="3415369"/>
            <a:ext cx="2057400" cy="26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ittle brother and sister clipar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26" y="1567569"/>
            <a:ext cx="3357883" cy="45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6" y="1864695"/>
            <a:ext cx="1219200" cy="1224643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05" y="1695852"/>
            <a:ext cx="1219200" cy="1224643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1958"/>
            <a:ext cx="1219200" cy="1224643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0549"/>
            <a:ext cx="1219200" cy="1224643"/>
          </a:xfrm>
          <a:prstGeom prst="rect">
            <a:avLst/>
          </a:prstGeom>
        </p:spPr>
      </p:pic>
      <p:pic>
        <p:nvPicPr>
          <p:cNvPr id="6146" name="Picture 2" descr="beginning clipart - Clip Art Librar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588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19971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91357" y="1245825"/>
            <a:ext cx="561702" cy="5691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4D4D4D"/>
                </a:solidFill>
              </a:rPr>
              <a:t>1</a:t>
            </a:r>
            <a:endParaRPr lang="en-US" sz="3600" b="1" dirty="0">
              <a:solidFill>
                <a:srgbClr val="4D4D4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34222" y="998388"/>
            <a:ext cx="561702" cy="5691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4D4D4D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5181672" y="1295514"/>
            <a:ext cx="561702" cy="5691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4D4D4D"/>
                </a:solidFill>
              </a:rPr>
              <a:t>3</a:t>
            </a:r>
            <a:endParaRPr lang="en-US" sz="3600" b="1" dirty="0">
              <a:solidFill>
                <a:srgbClr val="4D4D4D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40294" y="2779657"/>
            <a:ext cx="561702" cy="5691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4D4D4D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52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6191"/>
            <a:ext cx="3857625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01" y="-13632"/>
            <a:ext cx="3857625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7" y="-13632"/>
            <a:ext cx="3857625" cy="6858000"/>
          </a:xfrm>
          <a:prstGeom prst="rect">
            <a:avLst/>
          </a:prstGeom>
        </p:spPr>
      </p:pic>
      <p:pic>
        <p:nvPicPr>
          <p:cNvPr id="1040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62" y="26424"/>
            <a:ext cx="1414462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27" y="23249"/>
            <a:ext cx="13589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50" y="38330"/>
            <a:ext cx="13843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5" y="53410"/>
            <a:ext cx="139541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Baby Smiling Cute - Free vector graphic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9" y="3415369"/>
            <a:ext cx="2057400" cy="26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ttle brother and sister clipart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066801"/>
            <a:ext cx="3696103" cy="49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34182" y="1098682"/>
            <a:ext cx="609600" cy="609600"/>
          </a:xfrm>
          <a:prstGeom prst="rect">
            <a:avLst/>
          </a:prstGeom>
        </p:spPr>
      </p:pic>
      <p:pic>
        <p:nvPicPr>
          <p:cNvPr id="1042" name="Picture 18" descr="turn right sign green - Clip Art Library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895" l="0" r="100000">
                        <a14:foregroundMark x1="22180" y1="17368" x2="22180" y2="17368"/>
                        <a14:foregroundMark x1="12782" y1="18421" x2="12782" y2="18421"/>
                        <a14:foregroundMark x1="8647" y1="27895" x2="8647" y2="27895"/>
                        <a14:foregroundMark x1="6767" y1="25789" x2="6767" y2="25789"/>
                        <a14:foregroundMark x1="3383" y1="36316" x2="8647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20" y="6172201"/>
            <a:ext cx="688974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7" y="431966"/>
            <a:ext cx="829620" cy="803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45" y="418903"/>
            <a:ext cx="856217" cy="856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96" y="336365"/>
            <a:ext cx="938755" cy="938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9" y="424660"/>
            <a:ext cx="784685" cy="8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42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50169" y="455320"/>
            <a:ext cx="10728614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Từ</a:t>
            </a:r>
            <a:r>
              <a:rPr lang="en-US" sz="4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nào</a:t>
            </a:r>
            <a:r>
              <a:rPr lang="en-US" sz="4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có</a:t>
            </a:r>
            <a:r>
              <a:rPr lang="en-US" sz="4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tiếng</a:t>
            </a:r>
            <a:r>
              <a:rPr lang="en-US" sz="4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chứa</a:t>
            </a:r>
            <a:r>
              <a:rPr lang="en-US" sz="4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vần</a:t>
            </a:r>
            <a:r>
              <a:rPr lang="en-US" sz="4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“</a:t>
            </a:r>
            <a:r>
              <a:rPr lang="en-US" sz="4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ôi</a:t>
            </a:r>
            <a:r>
              <a:rPr lang="en-US" sz="4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”?</a:t>
            </a:r>
            <a:endParaRPr lang="en-US" sz="40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31688" y="2183168"/>
            <a:ext cx="8851392" cy="122658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lang="vi-VN" sz="54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400" b="1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ái</a:t>
            </a:r>
            <a:r>
              <a:rPr lang="en-US" sz="5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chổi</a:t>
            </a:r>
            <a:endParaRPr lang="vi-VN" sz="5400" b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31688" y="3724620"/>
            <a:ext cx="8851392" cy="125795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en-US" sz="5400" b="1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hơi</a:t>
            </a:r>
            <a:r>
              <a:rPr lang="en-US" sz="5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đùa</a:t>
            </a:r>
            <a:endParaRPr lang="en-US" sz="54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70" y="2405089"/>
            <a:ext cx="798097" cy="7827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711" y="3923547"/>
            <a:ext cx="807556" cy="77835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731688" y="5194855"/>
            <a:ext cx="8851392" cy="122268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en-US" sz="5400" b="1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hà</a:t>
            </a:r>
            <a:r>
              <a:rPr lang="en-US" sz="5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ngói</a:t>
            </a:r>
            <a:endParaRPr lang="en-US" sz="54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70" y="5417021"/>
            <a:ext cx="807556" cy="778352"/>
          </a:xfrm>
          <a:prstGeom prst="rect">
            <a:avLst/>
          </a:prstGeom>
        </p:spPr>
      </p:pic>
      <p:pic>
        <p:nvPicPr>
          <p:cNvPr id="409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768" y="76200"/>
            <a:ext cx="1153233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014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3123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046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3269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576" y="90328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21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2100" kern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90100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56250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</a:p>
        </p:txBody>
      </p:sp>
    </p:spTree>
    <p:extLst>
      <p:ext uri="{BB962C8B-B14F-4D97-AF65-F5344CB8AC3E}">
        <p14:creationId xmlns:p14="http://schemas.microsoft.com/office/powerpoint/2010/main" val="10607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88780" y="5222675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vi-VN" sz="60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en-US" sz="6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đồ</a:t>
            </a:r>
            <a:r>
              <a:rPr lang="en-US" sz="6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6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chơi</a:t>
            </a:r>
            <a:endParaRPr lang="vi-VN" sz="6000" b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8780" y="4053519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60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en-US" sz="6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thổi</a:t>
            </a:r>
            <a:r>
              <a:rPr lang="en-US" sz="6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6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còi</a:t>
            </a:r>
            <a:endParaRPr lang="en-US" sz="60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39" y="5292079"/>
            <a:ext cx="798097" cy="78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80" y="4128291"/>
            <a:ext cx="807556" cy="7783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88780" y="2801953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60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en-US" sz="6000" b="1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lang="en-US" sz="6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  <a:r>
              <a:rPr lang="en-US" sz="60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60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lội</a:t>
            </a:r>
            <a:endParaRPr lang="en-US" sz="60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80" y="2890774"/>
            <a:ext cx="807556" cy="7783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0025" y="762000"/>
            <a:ext cx="11801475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Chọn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từ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thích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hợp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:</a:t>
            </a:r>
          </a:p>
          <a:p>
            <a:pPr algn="ctr">
              <a:buClr>
                <a:srgbClr val="000000"/>
              </a:buClr>
            </a:pPr>
            <a:r>
              <a:rPr lang="en-US" sz="4400" b="1" kern="0" dirty="0" err="1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lang="en-US" sz="4400" b="1" kern="0" dirty="0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mua</a:t>
            </a:r>
            <a:r>
              <a:rPr lang="en-US" sz="4400" b="1" kern="0" dirty="0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cho</a:t>
            </a:r>
            <a:r>
              <a:rPr lang="en-US" sz="4400" b="1" kern="0" dirty="0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em</a:t>
            </a:r>
            <a:r>
              <a:rPr lang="en-US" sz="4400" b="1" kern="0" dirty="0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………….</a:t>
            </a:r>
            <a:endParaRPr lang="en-US" sz="4400" b="1" kern="0" dirty="0">
              <a:solidFill>
                <a:srgbClr val="00B05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5122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449" y="29832"/>
            <a:ext cx="1040045" cy="11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89246" y="4004146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lang="vi-VN" sz="54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400" b="1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ói</a:t>
            </a:r>
            <a:r>
              <a:rPr lang="en-US" sz="5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quà</a:t>
            </a:r>
            <a:endParaRPr lang="vi-VN" sz="5400" b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9246" y="5298666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en-US" sz="5400" b="1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ói</a:t>
            </a:r>
            <a:r>
              <a:rPr lang="en-US" sz="5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xôi</a:t>
            </a:r>
            <a:endParaRPr lang="en-US" sz="54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39" y="4142658"/>
            <a:ext cx="798097" cy="782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80" y="5345307"/>
            <a:ext cx="807556" cy="7783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89246" y="2665915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en-US" sz="5400" b="1" kern="0" dirty="0" err="1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him</a:t>
            </a:r>
            <a:r>
              <a:rPr lang="en-US" sz="5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bói</a:t>
            </a:r>
            <a:r>
              <a:rPr lang="en-US" sz="5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cá</a:t>
            </a:r>
            <a:endParaRPr lang="en-US" sz="54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80" y="2748816"/>
            <a:ext cx="807556" cy="7783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0972" y="129953"/>
            <a:ext cx="11870055" cy="2154238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Chọn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từ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với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bức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tranh</a:t>
            </a:r>
            <a:endParaRPr lang="en-US" sz="4400" b="1" kern="0" dirty="0" smtClean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4400" b="1" kern="0" dirty="0" smtClean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44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5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038" y="76200"/>
            <a:ext cx="1020962" cy="120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7" y="930584"/>
            <a:ext cx="2228846" cy="17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6454" y="762001"/>
            <a:ext cx="10728614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Chọn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vần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lang="en-US" sz="4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</a:p>
          <a:p>
            <a:pPr algn="ctr">
              <a:buClr>
                <a:srgbClr val="000000"/>
              </a:buClr>
            </a:pPr>
            <a:r>
              <a:rPr lang="en-US" sz="4400" b="1" kern="0" dirty="0" err="1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đĩa</a:t>
            </a:r>
            <a:r>
              <a:rPr lang="en-US" sz="4400" b="1" kern="0" dirty="0" smtClean="0">
                <a:solidFill>
                  <a:srgbClr val="00B05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x…….</a:t>
            </a:r>
            <a:endParaRPr lang="en-US" sz="4400" b="1" kern="0" dirty="0">
              <a:solidFill>
                <a:srgbClr val="00B05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8780" y="25146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lang="vi-VN" sz="5400" b="1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ôi</a:t>
            </a:r>
            <a:endParaRPr lang="vi-VN" sz="5400" b="1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8780" y="375783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en-US" sz="5400" b="1" kern="0" dirty="0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  <a:endParaRPr lang="en-US" sz="54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86" y="2574540"/>
            <a:ext cx="798097" cy="782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70" y="3828134"/>
            <a:ext cx="807556" cy="7783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93749" y="5029201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5400" b="1" kern="0" dirty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en-US" sz="5400" b="1" kern="0" dirty="0" err="1" smtClea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  <a:endParaRPr lang="en-US" sz="5400" b="1" kern="0" dirty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70" y="5106155"/>
            <a:ext cx="807556" cy="778352"/>
          </a:xfrm>
          <a:prstGeom prst="rect">
            <a:avLst/>
          </a:prstGeom>
        </p:spPr>
      </p:pic>
      <p:pic>
        <p:nvPicPr>
          <p:cNvPr id="307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358" y="19332"/>
            <a:ext cx="1062706" cy="119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5" y="0"/>
            <a:ext cx="9489989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352697"/>
            <a:ext cx="3056709" cy="5355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Quỳnh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8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0"/>
            <a:ext cx="9710442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43692"/>
            <a:ext cx="2076994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21" y="0"/>
            <a:ext cx="969435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629" y="104504"/>
            <a:ext cx="2586446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17" y="13061"/>
            <a:ext cx="9778765" cy="68222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8120" y="13061"/>
            <a:ext cx="2076994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4" y="0"/>
            <a:ext cx="9399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40" y="0"/>
            <a:ext cx="964112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3063"/>
            <a:ext cx="3187337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Nguyễn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Quỳnh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1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75" y="0"/>
            <a:ext cx="976444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43692"/>
            <a:ext cx="1332411" cy="4571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694359" y="5425350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75551" y="5425350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4368" y="5425350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93306" y="5425350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57652" y="5425350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68139" y="5425350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48168" y="5286677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5175" y="5286677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432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03840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87552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17028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04" y="282314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68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136468"/>
            <a:ext cx="1632857" cy="4963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7" y="0"/>
            <a:ext cx="966766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423851"/>
            <a:ext cx="1815737" cy="5094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Minh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3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2" y="0"/>
            <a:ext cx="974277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1" y="143692"/>
            <a:ext cx="2481943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7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23" y="0"/>
            <a:ext cx="956235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" y="744583"/>
            <a:ext cx="2076994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3" y="0"/>
            <a:ext cx="995265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" y="1045028"/>
            <a:ext cx="1737360" cy="4310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1537" y="-1143001"/>
            <a:ext cx="6858000" cy="9144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43692"/>
            <a:ext cx="2076994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2" y="0"/>
            <a:ext cx="9935756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6217921"/>
            <a:ext cx="4336869" cy="6400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Nguyễn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Hữu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6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23" y="0"/>
            <a:ext cx="1004375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626" y="261258"/>
            <a:ext cx="2076994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0" y="0"/>
            <a:ext cx="922084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511" y="6439989"/>
            <a:ext cx="2730137" cy="4180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95" y="0"/>
            <a:ext cx="946441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5298" y="143692"/>
            <a:ext cx="2076994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295" y="4241051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24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37" y="0"/>
            <a:ext cx="9318726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43692"/>
            <a:ext cx="2076994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2" y="0"/>
            <a:ext cx="991891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43692"/>
            <a:ext cx="2076994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3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140050"/>
            <a:ext cx="9914708" cy="65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75" y="305276"/>
            <a:ext cx="8728449" cy="62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3" y="0"/>
            <a:ext cx="10058400" cy="67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5" y="292281"/>
            <a:ext cx="8364584" cy="62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3" y="503210"/>
            <a:ext cx="8734382" cy="60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152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26" y="0"/>
            <a:ext cx="619832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14" y="457200"/>
            <a:ext cx="4613772" cy="55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38224" y="5132892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15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chim bói cá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6998" y="5132892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41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4" y="0"/>
            <a:ext cx="529711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99" y="770709"/>
            <a:ext cx="6708801" cy="51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3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07" y="1267097"/>
            <a:ext cx="6301693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" y="0"/>
            <a:ext cx="521293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33" y="-222069"/>
            <a:ext cx="6363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32538" y="5495926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76700" y="5495926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76666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305665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93238" y="5495926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31560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2538" y="5486401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6738" y="5486401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61569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407</Words>
  <Application>Microsoft Office PowerPoint</Application>
  <PresentationFormat>Widescreen</PresentationFormat>
  <Paragraphs>155</Paragraphs>
  <Slides>73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9" baseType="lpstr">
      <vt:lpstr>.VnArial</vt:lpstr>
      <vt:lpstr>Arial</vt:lpstr>
      <vt:lpstr>Arial Rounded MT Bold</vt:lpstr>
      <vt:lpstr>Arial-Rounded</vt:lpstr>
      <vt:lpstr>AvantGarde</vt:lpstr>
      <vt:lpstr>Calibri</vt:lpstr>
      <vt:lpstr>Chewy</vt:lpstr>
      <vt:lpstr>Comfortaa</vt:lpstr>
      <vt:lpstr>Delius Unicase</vt:lpstr>
      <vt:lpstr>HP001 4 hàng</vt:lpstr>
      <vt:lpstr>HP001 4H</vt:lpstr>
      <vt:lpstr>Karla</vt:lpstr>
      <vt:lpstr>Luckiest Guy</vt:lpstr>
      <vt:lpstr>Building Siblings Relationships by Slidesgo</vt:lpstr>
      <vt:lpstr>Response to Intervention: The Alphabet by Slidesgo</vt:lpstr>
      <vt:lpstr>1_Office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Dell</dc:creator>
  <cp:lastModifiedBy>Dell</cp:lastModifiedBy>
  <cp:revision>18</cp:revision>
  <dcterms:created xsi:type="dcterms:W3CDTF">2021-11-10T09:22:34Z</dcterms:created>
  <dcterms:modified xsi:type="dcterms:W3CDTF">2021-11-11T14:33:43Z</dcterms:modified>
</cp:coreProperties>
</file>