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96" r:id="rId3"/>
    <p:sldId id="297" r:id="rId4"/>
    <p:sldId id="267" r:id="rId5"/>
    <p:sldId id="298" r:id="rId6"/>
    <p:sldId id="299" r:id="rId7"/>
    <p:sldId id="300" r:id="rId8"/>
    <p:sldId id="301" r:id="rId9"/>
    <p:sldId id="302" r:id="rId10"/>
    <p:sldId id="30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04" r:id="rId25"/>
    <p:sldId id="292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8C8C3-048D-4642-BCD7-0D81768D87A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920BE-23A5-4E42-B2ED-D1AE2D69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9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8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6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4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7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4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6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Cát</a:t>
            </a:r>
            <a:r>
              <a:rPr lang="en-US" baseline="0" smtClean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1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4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6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1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72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3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15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7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4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7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429000" y="56681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dừa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56681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15200" y="56681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 nẻ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63312" y="1476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60125" y="1476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64620" y="2931168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33800" y="152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08610" y="339228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</a:rPr>
              <a:t>́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04776" y="152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285750" y="4800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12236" y="4800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hụt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769586" y="4800600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lụt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61545" y="4800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104067" y="4800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484586" y="4800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932386" y="48061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65043" y="4806119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sụt</a:t>
            </a:r>
          </a:p>
        </p:txBody>
      </p:sp>
    </p:spTree>
    <p:extLst>
      <p:ext uri="{BB962C8B-B14F-4D97-AF65-F5344CB8AC3E}">
        <p14:creationId xmlns:p14="http://schemas.microsoft.com/office/powerpoint/2010/main" val="26226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6" y="76203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3204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Ďt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11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Ďt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5" y="-24868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4391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7941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Ŕt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0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Ŕt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Ư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5" y="-54848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27694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7138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Ǽt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500" y="-23145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72270" y="254854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Ǽt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251" y="-17423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828" y="-100169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69E-7 7.03704E-6 L 0.05325 -0.17916 L 0.07987 -0.28333 L 0.08692 -0.33194 L 0.09005 -0.37221 L 0.08849 -0.40416 L 0.083 -0.41944 L 0.07596 -0.42638 L 0.06812 -0.42638 L 0.06029 -0.42083 L 0.05246 -0.40694 L 0.04385 -0.38194 L 0.03758 -0.3486 L 0.03289 -0.30138 L 0.03289 -0.02083 L 0.03524 0.01667 L 0.04072 0.0514 L 0.0462 0.07362 L 0.0556 0.08751 L 0.06264 0.09167 L 0.07361 0.09445 L 0.08535 0.09029 L 0.09867 0.07362 L 0.11198 0.03195 L 0.11824 -0.00694 L 0.11824 -0.04467 L 0.11746 -0.07221 L 0.11354 -0.08749 L 0.10728 -0.09721 L 0.10023 -0.09999 L 0.09397 -0.0986 C 0.09227 -0.08796 0.0924 -0.09235 0.0924 -0.0861 L 0.09475 -0.07221 L 0.10023 -0.06388 L 0.11746 -0.05833 L 0.13234 -0.06666 L 0.14643 -0.08749 L 0.15426 -0.11249 L 0.15426 0.03473 L 0.15583 0.06529 L 0.15818 0.08056 L 0.16601 0.09306 L 0.17619 0.09584 L 0.18402 0.09306 L 0.19342 0.08751 L 0.20282 0.07223 L 0.21221 0.05001 L 0.23101 -0.02916 L 0.23492 -0.05833 L 0.23571 -0.11249 L 0.23571 0.05973 L 0.23727 0.07779 L 0.24354 0.09167 L 0.2545 0.09584 L 0.26468 0.09029 L 0.27799 0.06667 L 0.28817 0.03056 L 0.30383 -0.04583 L 0.3101 -0.11944 L 0.3101 -0.21805 L 0.30932 0.00695 L 0.3101 0.06667 L 0.31636 0.0889 L 0.32498 0.09584 L 0.33437 0.09167 L 0.34521 0.07779 L 0.3563 0.05556 L 0.36805 0.01529 L 0.37353 -0.00856 " pathEditMode="relative" ptsTypes="AAAAAAAAAAAAAAAAAAAAAAAAAAAAAAfAAAAAAAAAAAAAAAAAAAAAAAAAAAAAAAAAAAAAA">
                                      <p:cBhvr>
                                        <p:cTn id="11" dur="1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603E-6 1.77192E-6 L 0.05718 0.00023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1.11111E-6 L -0.02427 0.0458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435292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jứt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2415" y="3066998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jứt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411" y="-12536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718" y="-182236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897" y="-139061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-91185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095E-6 1.48148E-6 L 0.00704 -0.01667 L 0.01879 -0.03334 L 0.0274 -0.04167 L 0.04306 -0.04306 L 0.05089 -0.0375 L 0.05794 -0.02222 L 0.06029 -0.00556 L 0.06107 0.01805 L 0.06107 0.1625 L 0.06264 0.09028 L 0.07125 0.04166 L 0.08691 -0.00695 L 0.09866 -0.03056 L 0.11354 -0.04445 L 0.12529 -0.04167 L 0.13782 -0.03195 L 0.14408 -0.00972 L 0.14565 0.01528 L 0.14565 0.1625 L 0.14565 0.09305 L 0.16052 0.03194 L 0.17149 -0.00417 L 0.18558 -0.03195 L 0.20046 -0.04722 L 0.21456 -0.04584 L 0.22474 -0.03611 L 0.231 -0.02084 L 0.23179 -0.00278 L 0.23179 0.11389 L 0.23335 0.13333 L 0.23883 0.14722 L 0.2451 0.15278 L 0.25058 0.15278 L 0.25919 0.15 L 0.27172 0.13472 L 0.28347 0.10416 L 0.29756 0.04444 L 0.31088 -0.05 L 0.31088 0.10972 L 0.31323 0.13611 L 0.32106 0.15139 L 0.33124 0.15694 L 0.3422 0.15416 L 0.35316 0.14444 L 0.36726 0.1125 L 0.38135 0.0625 L 0.39154 0.01389 L 0.39154 -0.04861 L 0.39154 0.10555 L 0.39388 0.13472 L 0.40093 0.15278 L 0.4119 0.15694 L 0.42286 0.15 L 0.43304 0.12916 L 0.44635 0.08333 L 0.46201 0.00278 L 0.46749 -0.04722 L 0.46906 -0.15695 L 0.46906 0.10833 L 0.47063 0.14028 L 0.47689 0.15278 L 0.48707 0.15555 L 0.49412 0.14861 L 0.50508 0.13472 L 0.51526 0.1125 L 0.52388 0.08333 L 0.53092 0.05416 " pathEditMode="relative" ptsTypes="AAAAAAAAAAAAAAAAAAAAAAAAAAAAAAAAAAAAAAAAAAAAAAAAAAAAAAAAAAAAAAAAAAAA">
                                      <p:cBhvr>
                                        <p:cTn id="11" dur="2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627E-6 5.92593E-6 L 0.00365 -0.00555 L 0.01161 -0.00925 L 0.01696 -0.00648 L 0.02114 -0.00092 L 0.02218 0.01227 L 0.0201 0.02153 L 0.01527 0.03288 L 0.009 0.04144 L 0.00313 0.04514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1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3E-7 -1.62812E-6 L -0.02662 0.04556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26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38800" y="2820650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Ŕt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Ŕt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70" y="2826277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Ďt</a:t>
            </a:r>
            <a:r>
              <a:rPr lang="el-GR" sz="1800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Ďt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065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 λ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Ǽt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ì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7444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9000">
                <a:solidFill>
                  <a:srgbClr val="FF0000"/>
                </a:solidFill>
                <a:latin typeface="HP001 4 hàng"/>
                <a:ea typeface="HP001 4H"/>
              </a:rPr>
              <a:t> λ</a:t>
            </a:r>
            <a:r>
              <a:rPr lang="en-US" sz="9000">
                <a:solidFill>
                  <a:srgbClr val="FF0000"/>
                </a:solidFill>
                <a:latin typeface="HP001 4 hàng"/>
                <a:ea typeface="HP001 4H"/>
              </a:rPr>
              <a:t>Ǽt </a:t>
            </a:r>
            <a:r>
              <a:rPr lang="el-GR" sz="9000">
                <a:solidFill>
                  <a:srgbClr val="FF0000"/>
                </a:solidFill>
                <a:latin typeface="HP001 4 hàng"/>
                <a:ea typeface="HP001 4H"/>
              </a:rPr>
              <a:t>ε</a:t>
            </a:r>
            <a:r>
              <a:rPr lang="en-US" sz="9000">
                <a:solidFill>
                  <a:srgbClr val="FF0000"/>
                </a:solidFill>
                <a:latin typeface="HP001 4 hàng"/>
                <a:ea typeface="HP001 4H"/>
              </a:rPr>
              <a:t>ì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1" y="371583"/>
            <a:ext cx="9506602" cy="5311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</a:rPr>
              <a:t>52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   ưt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070" y="4448225"/>
            <a:ext cx="11015107" cy="2410565"/>
            <a:chOff x="639988" y="4448224"/>
            <a:chExt cx="11015107" cy="2410565"/>
          </a:xfrm>
        </p:grpSpPr>
        <p:grpSp>
          <p:nvGrpSpPr>
            <p:cNvPr id="29" name="Group 28"/>
            <p:cNvGrpSpPr/>
            <p:nvPr/>
          </p:nvGrpSpPr>
          <p:grpSpPr>
            <a:xfrm>
              <a:off x="639988" y="4448224"/>
              <a:ext cx="11015107" cy="2409034"/>
              <a:chOff x="426431" y="4501563"/>
              <a:chExt cx="10089216" cy="2409034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426431" y="4959051"/>
                <a:ext cx="1008921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Cầu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thủ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số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7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thu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hút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khán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giả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bằng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cú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sút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dứt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kumimoji="0" lang="en-US" sz="5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điểm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5517612" y="5409509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ut</a:t>
                </a: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5019682" y="4501563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ut</a:t>
                </a: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7712163" y="5357701"/>
              <a:ext cx="1001009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8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7102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jứt dừa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245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jứt dừa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6" y="0"/>
            <a:ext cx="11805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8315" r="5828" b="63716"/>
          <a:stretch/>
        </p:blipFill>
        <p:spPr>
          <a:xfrm>
            <a:off x="1631772" y="381000"/>
            <a:ext cx="7227506" cy="32334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28600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Trận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gay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cấn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Bất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ngờ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Phút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reo,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240" y="2195951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Trận</a:t>
            </a:r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đấu</a:t>
            </a:r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gay </a:t>
            </a:r>
            <a:r>
              <a:rPr lang="en-US" sz="6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cấn</a:t>
            </a:r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6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hay,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6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6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Bất</a:t>
            </a:r>
            <a:r>
              <a:rPr lang="en-US" sz="66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ngờ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sút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66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6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Phút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Khán</a:t>
            </a:r>
            <a:r>
              <a:rPr lang="en-US" sz="66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sz="66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</a:t>
            </a:r>
            <a:r>
              <a:rPr lang="en-US" sz="66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reo, </a:t>
            </a:r>
            <a:r>
              <a:rPr lang="en-US" sz="66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66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</a:t>
            </a:r>
            <a:r>
              <a:rPr lang="en-US" sz="66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116979" y="287383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48503" y="287383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314265" y="1241667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38701" y="1130547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479767" y="2052260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11291" y="2052260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07177" y="3889463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38701" y="3889463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80567" y="4842225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12091" y="4842225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1261" y="3660598"/>
            <a:ext cx="70054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27772" y="4582024"/>
            <a:ext cx="1247394" cy="144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59044" y="4596444"/>
            <a:ext cx="1247394" cy="144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204527" y="5685389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336051" y="5685389"/>
            <a:ext cx="131524" cy="588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233492" y="914401"/>
            <a:ext cx="57250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bóng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59684" r="4405" b="4994"/>
          <a:stretch/>
        </p:blipFill>
        <p:spPr>
          <a:xfrm>
            <a:off x="1768039" y="2057400"/>
            <a:ext cx="81196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5436" y="4432634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810000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84810" y="479767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</a:rPr>
              <a:t>́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80976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31900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076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01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366" y="352019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824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953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3413" y="352019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1485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2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85750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2501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09851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01810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44332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2485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96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812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48483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960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486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9202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932386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52040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005308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4820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939512" y="17051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36325" y="17051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15436" y="3255846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10000" y="381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480976" y="381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629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820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3810000" y="457200"/>
            <a:ext cx="3854450" cy="3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pic>
        <p:nvPicPr>
          <p:cNvPr id="2050" name="Picture 2" descr="Bỏ túi cách làm mứt dừa ngũ sắc thơm ngon cho Tết rực rỡ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50" y="138112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3340" y="5443359"/>
            <a:ext cx="193042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pic>
        <p:nvPicPr>
          <p:cNvPr id="4098" name="Picture 2" descr="Nghệ An: Ruộng đồng nứt nẻ, hàng nghìn ha lúa nguy cơ bị xóa s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1"/>
            <a:ext cx="6676908" cy="44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290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dừa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 nẻ</a:t>
            </a:r>
          </a:p>
        </p:txBody>
      </p:sp>
      <p:pic>
        <p:nvPicPr>
          <p:cNvPr id="9" name="Picture 2" descr="Nghệ An: Ruộng đồng nứt nẻ, hàng nghìn ha lúa nguy cơ bị xóa s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07" y="1976581"/>
            <a:ext cx="3314786" cy="22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ỏ túi cách làm mứt dừa ngũ sắc thơm ngon cho Tết rực rỡ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25" y="1976582"/>
            <a:ext cx="3973150" cy="22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914401" y="2067744"/>
            <a:ext cx="2162991" cy="21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188</Words>
  <Application>Microsoft Office PowerPoint</Application>
  <PresentationFormat>Widescreen</PresentationFormat>
  <Paragraphs>120</Paragraphs>
  <Slides>26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HP001 4H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4</cp:revision>
  <dcterms:created xsi:type="dcterms:W3CDTF">2021-11-29T15:45:50Z</dcterms:created>
  <dcterms:modified xsi:type="dcterms:W3CDTF">2021-11-30T13:59:43Z</dcterms:modified>
</cp:coreProperties>
</file>