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theme/theme4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5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6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7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8.xml" ContentType="application/vnd.openxmlformats-officedocument.theme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theme/theme9.xml" ContentType="application/vnd.openxmlformats-officedocument.theme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theme/theme10.xml" ContentType="application/vnd.openxmlformats-officedocument.theme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  <p:sldMasterId id="2147483673" r:id="rId3"/>
    <p:sldMasterId id="2147483685" r:id="rId4"/>
    <p:sldMasterId id="2147483687" r:id="rId5"/>
    <p:sldMasterId id="2147483700" r:id="rId6"/>
    <p:sldMasterId id="2147483713" r:id="rId7"/>
    <p:sldMasterId id="2147483726" r:id="rId8"/>
    <p:sldMasterId id="2147483738" r:id="rId9"/>
    <p:sldMasterId id="2147483750" r:id="rId10"/>
    <p:sldMasterId id="2147483764" r:id="rId11"/>
  </p:sldMasterIdLst>
  <p:notesMasterIdLst>
    <p:notesMasterId r:id="rId32"/>
  </p:notesMasterIdLst>
  <p:sldIdLst>
    <p:sldId id="262" r:id="rId12"/>
    <p:sldId id="288" r:id="rId13"/>
    <p:sldId id="258" r:id="rId14"/>
    <p:sldId id="263" r:id="rId15"/>
    <p:sldId id="324" r:id="rId16"/>
    <p:sldId id="264" r:id="rId17"/>
    <p:sldId id="265" r:id="rId18"/>
    <p:sldId id="311" r:id="rId19"/>
    <p:sldId id="362" r:id="rId20"/>
    <p:sldId id="315" r:id="rId21"/>
    <p:sldId id="361" r:id="rId22"/>
    <p:sldId id="312" r:id="rId23"/>
    <p:sldId id="316" r:id="rId24"/>
    <p:sldId id="269" r:id="rId25"/>
    <p:sldId id="317" r:id="rId26"/>
    <p:sldId id="318" r:id="rId27"/>
    <p:sldId id="320" r:id="rId28"/>
    <p:sldId id="321" r:id="rId29"/>
    <p:sldId id="322" r:id="rId30"/>
    <p:sldId id="323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im Anh" initials="KA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1" autoAdjust="0"/>
    <p:restoredTop sz="94660"/>
  </p:normalViewPr>
  <p:slideViewPr>
    <p:cSldViewPr snapToGrid="0">
      <p:cViewPr varScale="1">
        <p:scale>
          <a:sx n="62" d="100"/>
          <a:sy n="62" d="100"/>
        </p:scale>
        <p:origin x="792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0.xml"/><Relationship Id="rId34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commentAuthors" Target="commentAuthor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5.xml"/><Relationship Id="rId20" Type="http://schemas.openxmlformats.org/officeDocument/2006/relationships/slide" Target="slides/slide9.xml"/><Relationship Id="rId2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3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theme" Target="theme/theme1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8.xml"/><Relationship Id="rId31" Type="http://schemas.openxmlformats.org/officeDocument/2006/relationships/slide" Target="slides/slide20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10/19/2022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6493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080E0C2-0D4A-4881-ADBA-8A3F58F527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0071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7F697-5284-4A62-9B07-370CE14EBE5B}" type="slidenum">
              <a:rPr lang="zh-CN" altLang="en-US" smtClean="0"/>
              <a:t>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7F697-5284-4A62-9B07-370CE14EBE5B}" type="slidenum">
              <a:rPr lang="zh-CN" altLang="en-US" smtClean="0"/>
              <a:t>10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giảng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 </a:t>
            </a:r>
            <a:r>
              <a:rPr lang="en-US" dirty="0" err="1"/>
              <a:t>bởi</a:t>
            </a:r>
            <a:r>
              <a:rPr lang="en-US" dirty="0"/>
              <a:t>: </a:t>
            </a:r>
            <a:r>
              <a:rPr lang="en-US" dirty="0" err="1"/>
              <a:t>Phạm</a:t>
            </a:r>
            <a:r>
              <a:rPr lang="en-US" dirty="0"/>
              <a:t> </a:t>
            </a:r>
            <a:r>
              <a:rPr lang="en-US" dirty="0" err="1"/>
              <a:t>Duyên</a:t>
            </a:r>
            <a:endParaRPr 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56B7D7-24F9-4490-B2DA-DD66701C2C20}" type="slidenum">
              <a:rPr lang="zh-CN" altLang="en-US" smtClean="0"/>
              <a:t>12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7F697-5284-4A62-9B07-370CE14EBE5B}" type="slidenum">
              <a:rPr lang="zh-CN" altLang="en-US" smtClean="0"/>
              <a:t>13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2978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pPr fontAlgn="base"/>
            <a:r>
              <a:rPr lang="en-US" strike="noStrike" noProof="1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E48F990F-20AF-445E-8623-6C148C1C41B7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E48F990F-20AF-445E-8623-6C148C1C41B7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10/19/2022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26400" cy="5851525"/>
          </a:xfrm>
        </p:spPr>
        <p:txBody>
          <a:bodyPr vert="eaVert"/>
          <a:lstStyle/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E48F990F-20AF-445E-8623-6C148C1C41B7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4584" y="617538"/>
            <a:ext cx="10390716" cy="1143000"/>
          </a:xfrm>
        </p:spPr>
        <p:txBody>
          <a:bodyPr/>
          <a:lstStyle/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76917" y="2017713"/>
            <a:ext cx="5080000" cy="4114800"/>
          </a:xfrm>
        </p:spPr>
        <p:txBody>
          <a:bodyPr/>
          <a:lstStyle/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860117" y="2017713"/>
            <a:ext cx="5080000" cy="1981200"/>
          </a:xfrm>
        </p:spPr>
        <p:txBody>
          <a:bodyPr/>
          <a:lstStyle/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60117" y="4151313"/>
            <a:ext cx="5080000" cy="1981200"/>
          </a:xfrm>
        </p:spPr>
        <p:txBody>
          <a:bodyPr/>
          <a:lstStyle/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7" name="Date Placeholder 5"/>
          <p:cNvSpPr>
            <a:spLocks noGrp="1"/>
          </p:cNvSpPr>
          <p:nvPr>
            <p:ph type="dt" sz="half" idx="12"/>
          </p:nvPr>
        </p:nvSpPr>
        <p:spPr bwMode="auto">
          <a:xfrm>
            <a:off x="1219200" y="63246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6"/>
          <p:cNvSpPr>
            <a:spLocks noGrp="1"/>
          </p:cNvSpPr>
          <p:nvPr>
            <p:ph type="ftr" sz="quarter" idx="13"/>
          </p:nvPr>
        </p:nvSpPr>
        <p:spPr bwMode="auto">
          <a:xfrm>
            <a:off x="4470400" y="6324600"/>
            <a:ext cx="386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7"/>
          <p:cNvSpPr>
            <a:spLocks noGrp="1"/>
          </p:cNvSpPr>
          <p:nvPr>
            <p:ph type="sldNum" sz="quarter" idx="4"/>
          </p:nvPr>
        </p:nvSpPr>
        <p:spPr bwMode="auto">
          <a:xfrm>
            <a:off x="9042400" y="63246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CD2030DC-C178-46E5-9288-4D4F640FC479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 spd="med" advClick="0" advTm="10000">
    <p:blinds dir="vert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10/19/2022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10/19/2022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10/19/2022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10/19/2022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10/19/2022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10/19/2022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10/19/2022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E48F990F-20AF-445E-8623-6C148C1C41B7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10/19/2022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10/19/2022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10/19/2022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10/19/2022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10/19/2022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10/19/2022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10/19/2022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10/19/2022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10/19/2022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10/19/2022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0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E48F990F-20AF-445E-8623-6C148C1C41B7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10/19/2022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10/19/2022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10/19/2022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10/19/2022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10/19/2022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  <p:hf sldNum="0" hdr="0" ftr="0" dt="0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  <p:hf sldNum="0" hdr="0" ftr="0" dt="0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  <p:hf sldNum="0" hdr="0" ftr="0" dt="0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76672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5728" y="1600200"/>
            <a:ext cx="5376672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E48F990F-20AF-445E-8623-6C148C1C41B7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  <p:hf sldNum="0" hdr="0" ftr="0" dt="0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  <p:hf sldNum="0" hdr="0" ftr="0" dt="0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  <p:hf sldNum="0" hdr="0" ftr="0" dt="0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  <p:hf sldNum="0" hdr="0" ftr="0" dt="0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  <p:hf sldNum="0" hdr="0" ftr="0" dt="0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  <p:hf sldNum="0" hdr="0" ftr="0" dt="0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70573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  <p:hf sldNum="0" hdr="0" ftr="0" dt="0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7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E48F990F-20AF-445E-8623-6C148C1C41B7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0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7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0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1435100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4584" y="617538"/>
            <a:ext cx="10390716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76917" y="2017713"/>
            <a:ext cx="508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860117" y="2017713"/>
            <a:ext cx="508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60117" y="4151313"/>
            <a:ext cx="508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5"/>
          <p:cNvSpPr>
            <a:spLocks noGrp="1"/>
          </p:cNvSpPr>
          <p:nvPr>
            <p:ph type="dt" sz="half" idx="12"/>
          </p:nvPr>
        </p:nvSpPr>
        <p:spPr bwMode="auto">
          <a:xfrm>
            <a:off x="1219200" y="6324600"/>
            <a:ext cx="2540000" cy="4572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6"/>
          <p:cNvSpPr>
            <a:spLocks noGrp="1"/>
          </p:cNvSpPr>
          <p:nvPr>
            <p:ph type="ftr" sz="quarter" idx="13"/>
          </p:nvPr>
        </p:nvSpPr>
        <p:spPr bwMode="auto">
          <a:xfrm>
            <a:off x="4470400" y="6324600"/>
            <a:ext cx="3860800" cy="4572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7"/>
          <p:cNvSpPr>
            <a:spLocks noGrp="1"/>
          </p:cNvSpPr>
          <p:nvPr>
            <p:ph type="sldNum" sz="quarter" idx="4"/>
          </p:nvPr>
        </p:nvSpPr>
        <p:spPr bwMode="auto">
          <a:xfrm>
            <a:off x="9042400" y="6324600"/>
            <a:ext cx="2540000" cy="4572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115D2767-D998-468D-9632-EA107E4ADF4F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 spd="med" advClick="0" advTm="10000">
    <p:blinds dir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E48F990F-20AF-445E-8623-6C148C1C41B7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2022/10/19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2022/10/19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2022/10/19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2022/10/19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2022/10/19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2022/10/19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2022/10/19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125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2022/10/19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2022/10/19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E48F990F-20AF-445E-8623-6C148C1C41B7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2022/10/19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Content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2022/10/19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2022/10/19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Body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2022/10/19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2022/10/19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2022/10/19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2022/10/19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2022/10/19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2022/10/19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0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1435100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E48F990F-20AF-445E-8623-6C148C1C41B7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2022/10/19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2022/10/19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2022/10/19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10/19/2022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10/19/2022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10/19/2022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E48F990F-20AF-445E-8623-6C148C1C41B7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10/19/2022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10/19/2022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1.xml"/><Relationship Id="rId13" Type="http://schemas.openxmlformats.org/officeDocument/2006/relationships/slideLayout" Target="../slideLayouts/slideLayout106.xml"/><Relationship Id="rId3" Type="http://schemas.openxmlformats.org/officeDocument/2006/relationships/slideLayout" Target="../slideLayouts/slideLayout96.xml"/><Relationship Id="rId7" Type="http://schemas.openxmlformats.org/officeDocument/2006/relationships/slideLayout" Target="../slideLayouts/slideLayout100.xml"/><Relationship Id="rId12" Type="http://schemas.openxmlformats.org/officeDocument/2006/relationships/slideLayout" Target="../slideLayouts/slideLayout105.xml"/><Relationship Id="rId2" Type="http://schemas.openxmlformats.org/officeDocument/2006/relationships/slideLayout" Target="../slideLayouts/slideLayout95.xml"/><Relationship Id="rId1" Type="http://schemas.openxmlformats.org/officeDocument/2006/relationships/slideLayout" Target="../slideLayouts/slideLayout94.xml"/><Relationship Id="rId6" Type="http://schemas.openxmlformats.org/officeDocument/2006/relationships/slideLayout" Target="../slideLayouts/slideLayout99.xml"/><Relationship Id="rId11" Type="http://schemas.openxmlformats.org/officeDocument/2006/relationships/slideLayout" Target="../slideLayouts/slideLayout104.xml"/><Relationship Id="rId5" Type="http://schemas.openxmlformats.org/officeDocument/2006/relationships/slideLayout" Target="../slideLayouts/slideLayout98.xml"/><Relationship Id="rId10" Type="http://schemas.openxmlformats.org/officeDocument/2006/relationships/slideLayout" Target="../slideLayouts/slideLayout103.xml"/><Relationship Id="rId4" Type="http://schemas.openxmlformats.org/officeDocument/2006/relationships/slideLayout" Target="../slideLayouts/slideLayout97.xml"/><Relationship Id="rId9" Type="http://schemas.openxmlformats.org/officeDocument/2006/relationships/slideLayout" Target="../slideLayouts/slideLayout102.xml"/><Relationship Id="rId14" Type="http://schemas.openxmlformats.org/officeDocument/2006/relationships/theme" Target="../theme/theme10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4.xml"/><Relationship Id="rId13" Type="http://schemas.openxmlformats.org/officeDocument/2006/relationships/image" Target="../media/image6.jpeg"/><Relationship Id="rId3" Type="http://schemas.openxmlformats.org/officeDocument/2006/relationships/slideLayout" Target="../slideLayouts/slideLayout109.xml"/><Relationship Id="rId7" Type="http://schemas.openxmlformats.org/officeDocument/2006/relationships/slideLayout" Target="../slideLayouts/slideLayout113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08.xml"/><Relationship Id="rId1" Type="http://schemas.openxmlformats.org/officeDocument/2006/relationships/slideLayout" Target="../slideLayouts/slideLayout107.xml"/><Relationship Id="rId6" Type="http://schemas.openxmlformats.org/officeDocument/2006/relationships/slideLayout" Target="../slideLayouts/slideLayout112.xml"/><Relationship Id="rId11" Type="http://schemas.openxmlformats.org/officeDocument/2006/relationships/slideLayout" Target="../slideLayouts/slideLayout117.xml"/><Relationship Id="rId5" Type="http://schemas.openxmlformats.org/officeDocument/2006/relationships/slideLayout" Target="../slideLayouts/slideLayout111.xml"/><Relationship Id="rId10" Type="http://schemas.openxmlformats.org/officeDocument/2006/relationships/slideLayout" Target="../slideLayouts/slideLayout116.xml"/><Relationship Id="rId4" Type="http://schemas.openxmlformats.org/officeDocument/2006/relationships/slideLayout" Target="../slideLayouts/slideLayout110.xml"/><Relationship Id="rId9" Type="http://schemas.openxmlformats.org/officeDocument/2006/relationships/slideLayout" Target="../slideLayouts/slideLayout115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3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slideLayout" Target="../slideLayouts/slideLayout59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slideLayout" Target="../slideLayouts/slideLayout71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5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81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0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85.xml"/><Relationship Id="rId7" Type="http://schemas.openxmlformats.org/officeDocument/2006/relationships/slideLayout" Target="../slideLayouts/slideLayout89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84.xml"/><Relationship Id="rId1" Type="http://schemas.openxmlformats.org/officeDocument/2006/relationships/slideLayout" Target="../slideLayouts/slideLayout83.xml"/><Relationship Id="rId6" Type="http://schemas.openxmlformats.org/officeDocument/2006/relationships/slideLayout" Target="../slideLayouts/slideLayout88.xml"/><Relationship Id="rId11" Type="http://schemas.openxmlformats.org/officeDocument/2006/relationships/slideLayout" Target="../slideLayouts/slideLayout93.xml"/><Relationship Id="rId5" Type="http://schemas.openxmlformats.org/officeDocument/2006/relationships/slideLayout" Target="../slideLayouts/slideLayout87.xml"/><Relationship Id="rId10" Type="http://schemas.openxmlformats.org/officeDocument/2006/relationships/slideLayout" Target="../slideLayouts/slideLayout92.xml"/><Relationship Id="rId4" Type="http://schemas.openxmlformats.org/officeDocument/2006/relationships/slideLayout" Target="../slideLayouts/slideLayout86.xml"/><Relationship Id="rId9" Type="http://schemas.openxmlformats.org/officeDocument/2006/relationships/slideLayout" Target="../slideLayouts/slideLayout91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rPr lang="vi-VN" dirty="0"/>
              <a:t>Click to edit Master title style</a:t>
            </a:r>
          </a:p>
        </p:txBody>
      </p:sp>
      <p:sp>
        <p:nvSpPr>
          <p:cNvPr id="1027" name="Rectangle 3"/>
          <p:cNvSpPr>
            <a:spLocks noGrp="1"/>
          </p:cNvSpPr>
          <p:nvPr>
            <p:ph type="body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/>
          <a:p>
            <a:pPr lvl="0"/>
            <a:r>
              <a:rPr lang="vi-VN" dirty="0"/>
              <a:t>Click to edit Master text styles</a:t>
            </a:r>
          </a:p>
          <a:p>
            <a:pPr lvl="1" indent="-285750"/>
            <a:r>
              <a:rPr lang="vi-VN" dirty="0"/>
              <a:t>Second level</a:t>
            </a:r>
          </a:p>
          <a:p>
            <a:pPr lvl="2" indent="-228600"/>
            <a:r>
              <a:rPr lang="vi-VN" dirty="0"/>
              <a:t>Third level</a:t>
            </a:r>
          </a:p>
          <a:p>
            <a:pPr lvl="3" indent="-228600"/>
            <a:r>
              <a:rPr lang="vi-VN" dirty="0"/>
              <a:t>Fourth level</a:t>
            </a:r>
          </a:p>
          <a:p>
            <a:pPr lvl="4" indent="-228600"/>
            <a:r>
              <a:rPr lang="vi-VN" dirty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sz="1400">
                <a:latin typeface="+mn-lt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 eaLnBrk="1" hangingPunct="1">
              <a:defRPr sz="1400">
                <a:latin typeface="+mn-lt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 eaLnBrk="1" hangingPunct="1">
              <a:defRPr sz="1400">
                <a:latin typeface="Arial" panose="020B0604020202020204" pitchFamily="34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E48F990F-20AF-445E-8623-6C148C1C41B7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10/19/2022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  <p:sldLayoutId id="2147483762" r:id="rId12"/>
    <p:sldLayoutId id="2147483763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0"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65" r:id="rId1"/>
    <p:sldLayoutId id="2147483766" r:id="rId2"/>
    <p:sldLayoutId id="2147483767" r:id="rId3"/>
    <p:sldLayoutId id="2147483768" r:id="rId4"/>
    <p:sldLayoutId id="2147483769" r:id="rId5"/>
    <p:sldLayoutId id="2147483770" r:id="rId6"/>
    <p:sldLayoutId id="2147483771" r:id="rId7"/>
    <p:sldLayoutId id="2147483772" r:id="rId8"/>
    <p:sldLayoutId id="2147483773" r:id="rId9"/>
    <p:sldLayoutId id="2147483774" r:id="rId10"/>
    <p:sldLayoutId id="2147483775" r:id="rId11"/>
  </p:sldLayoutIdLs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7268BB-C1B0-4A07-841E-B140DAEE97CE}" type="datetimeFigureOut">
              <a:rPr lang="en-US" smtClean="0"/>
              <a:t>10/19/2022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10/19/2022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C9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514350" rtl="0" eaLnBrk="1" latinLnBrk="0" hangingPunct="1">
        <a:lnSpc>
          <a:spcPct val="90000"/>
        </a:lnSpc>
        <a:spcBef>
          <a:spcPct val="0"/>
        </a:spcBef>
        <a:buNone/>
        <a:defRPr sz="24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8905" indent="-128270" algn="l" defTabSz="514350" rtl="0" eaLnBrk="1" latinLnBrk="0" hangingPunct="1">
        <a:lnSpc>
          <a:spcPct val="90000"/>
        </a:lnSpc>
        <a:spcBef>
          <a:spcPct val="113000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608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325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43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4pPr>
      <a:lvl5pPr marL="115760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5pPr>
      <a:lvl6pPr marL="141478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67195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92913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18630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1025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t>Click to edit Master title style</a:t>
            </a:r>
          </a:p>
        </p:txBody>
      </p:sp>
      <p:sp>
        <p:nvSpPr>
          <p:cNvPr id="1027" name="Text Placeholder 1026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1028" name="Date Placeholder 1027"/>
          <p:cNvSpPr>
            <a:spLocks noGrp="1"/>
          </p:cNvSpPr>
          <p:nvPr>
            <p:ph type="dt" sz="half" idx="2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400"/>
            </a:lvl1pPr>
          </a:lstStyle>
          <a:p>
            <a:pPr lvl="0"/>
            <a:endParaRPr lang="en-US"/>
          </a:p>
        </p:txBody>
      </p:sp>
      <p:sp>
        <p:nvSpPr>
          <p:cNvPr id="1029" name="Footer Placeholder 1028"/>
          <p:cNvSpPr>
            <a:spLocks noGrp="1"/>
          </p:cNvSpPr>
          <p:nvPr>
            <p:ph type="ftr" sz="quarter" idx="3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400"/>
            </a:lvl1pPr>
          </a:lstStyle>
          <a:p>
            <a:pPr lvl="0"/>
            <a:endParaRPr lang="en-US"/>
          </a:p>
        </p:txBody>
      </p:sp>
      <p:sp>
        <p:nvSpPr>
          <p:cNvPr id="1030" name="Slide Number Placeholder 1029"/>
          <p:cNvSpPr>
            <a:spLocks noGrp="1"/>
          </p:cNvSpPr>
          <p:nvPr>
            <p:ph type="sldNum" sz="quarter" idx="4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400"/>
            </a:lvl1pPr>
          </a:lstStyle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</p:sldLayoutIdLst>
  <p:transition spd="slow">
    <p:random/>
  </p:transition>
  <p:hf sldNum="0" hdr="0" ftr="0" dt="0"/>
  <p:txStyles>
    <p:titleStyle>
      <a:lvl1pPr marL="0" lvl="0" indent="0" algn="ctr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44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914400" lvl="2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371600" lvl="3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1828800" lvl="4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286000" lvl="5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6pPr>
      <a:lvl7pPr marL="2743200" lvl="6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7pPr>
      <a:lvl8pPr marL="3200400" lvl="7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8pPr>
      <a:lvl9pPr marL="3657600" lvl="8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rPr dirty="0"/>
              <a:t>Click to edit Master title style</a:t>
            </a:r>
          </a:p>
        </p:txBody>
      </p:sp>
      <p:sp>
        <p:nvSpPr>
          <p:cNvPr id="1027" name="Rectangle 3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dirty="0"/>
              <a:t>Click to edit Master text styles</a:t>
            </a:r>
          </a:p>
          <a:p>
            <a:pPr lvl="1"/>
            <a:r>
              <a:rPr dirty="0"/>
              <a:t>Second level</a:t>
            </a:r>
          </a:p>
          <a:p>
            <a:pPr lvl="2"/>
            <a:r>
              <a:rPr dirty="0"/>
              <a:t>Third level</a:t>
            </a:r>
          </a:p>
          <a:p>
            <a:pPr lvl="3"/>
            <a:r>
              <a:rPr dirty="0"/>
              <a:t>Fourth level</a:t>
            </a:r>
          </a:p>
          <a:p>
            <a:pPr lvl="4"/>
            <a:r>
              <a:rPr dirty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sz="1400">
                <a:latin typeface="+mn-lt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 eaLnBrk="1" hangingPunct="1">
              <a:defRPr sz="1400">
                <a:latin typeface="+mn-lt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 eaLnBrk="1" hangingPunct="1">
              <a:defRPr sz="1400">
                <a:latin typeface="Arial" panose="020B0604020202020204" pitchFamily="34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332DFF-139B-4A56-89CE-268933A5BF12}" type="datetimeFigureOut">
              <a:rPr lang="zh-CN" altLang="en-US" smtClean="0"/>
              <a:t>2022/10/19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08E231-020E-454B-814C-04386EE4B12D}" type="datetimeFigureOut">
              <a:rPr lang="zh-CN" altLang="en-US" smtClean="0"/>
              <a:t>2022/10/19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7" name="组合 6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矩形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E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247650" y="266578"/>
              <a:ext cx="11696700" cy="63248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39D9B-1707-4BC2-A8DF-A9A95A2D1DDF}" type="datetimeFigureOut">
              <a:rPr lang="en-US" smtClean="0"/>
              <a:t>10/19/2022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picture containing flower, plant, bouquet&#10;&#10;Description automatically generated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654" y="-14085"/>
            <a:ext cx="1223705" cy="104199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7.emf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30.png"/><Relationship Id="rId5" Type="http://schemas.openxmlformats.org/officeDocument/2006/relationships/image" Target="../media/image29.emf"/><Relationship Id="rId10" Type="http://schemas.openxmlformats.org/officeDocument/2006/relationships/image" Target="../media/image35.png"/><Relationship Id="rId4" Type="http://schemas.openxmlformats.org/officeDocument/2006/relationships/image" Target="../media/image28.emf"/><Relationship Id="rId9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3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30.png"/><Relationship Id="rId5" Type="http://schemas.openxmlformats.org/officeDocument/2006/relationships/image" Target="../media/image29.emf"/><Relationship Id="rId4" Type="http://schemas.openxmlformats.org/officeDocument/2006/relationships/image" Target="../media/image28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3.xml"/><Relationship Id="rId5" Type="http://schemas.openxmlformats.org/officeDocument/2006/relationships/image" Target="../media/image29.emf"/><Relationship Id="rId4" Type="http://schemas.openxmlformats.org/officeDocument/2006/relationships/image" Target="../media/image28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3.xml"/><Relationship Id="rId5" Type="http://schemas.openxmlformats.org/officeDocument/2006/relationships/image" Target="../media/image29.emf"/><Relationship Id="rId4" Type="http://schemas.openxmlformats.org/officeDocument/2006/relationships/image" Target="../media/image28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73.xml"/><Relationship Id="rId4" Type="http://schemas.openxmlformats.org/officeDocument/2006/relationships/image" Target="../media/image29.emf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3.xml"/><Relationship Id="rId5" Type="http://schemas.openxmlformats.org/officeDocument/2006/relationships/image" Target="../media/image29.emf"/><Relationship Id="rId4" Type="http://schemas.openxmlformats.org/officeDocument/2006/relationships/image" Target="../media/image28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7" Type="http://schemas.openxmlformats.org/officeDocument/2006/relationships/image" Target="../media/image13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7.xml"/><Relationship Id="rId6" Type="http://schemas.openxmlformats.org/officeDocument/2006/relationships/image" Target="../media/image12.emf"/><Relationship Id="rId5" Type="http://schemas.openxmlformats.org/officeDocument/2006/relationships/image" Target="../media/image11.emf"/><Relationship Id="rId4" Type="http://schemas.openxmlformats.org/officeDocument/2006/relationships/image" Target="../media/image10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3.xml"/><Relationship Id="rId5" Type="http://schemas.openxmlformats.org/officeDocument/2006/relationships/image" Target="../media/image27.emf"/><Relationship Id="rId4" Type="http://schemas.openxmlformats.org/officeDocument/2006/relationships/image" Target="../media/image29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5.xml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26.png"/><Relationship Id="rId5" Type="http://schemas.openxmlformats.org/officeDocument/2006/relationships/image" Target="../media/image25.jpeg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30.png"/><Relationship Id="rId5" Type="http://schemas.openxmlformats.org/officeDocument/2006/relationships/image" Target="../media/image29.emf"/><Relationship Id="rId4" Type="http://schemas.openxmlformats.org/officeDocument/2006/relationships/image" Target="../media/image28.emf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7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05470" y="1337218"/>
            <a:ext cx="7381060" cy="1445623"/>
          </a:xfrm>
        </p:spPr>
        <p:txBody>
          <a:bodyPr>
            <a:normAutofit fontScale="90000"/>
          </a:bodyPr>
          <a:lstStyle/>
          <a:p>
            <a:r>
              <a:rPr lang="en-US" sz="4800" b="1" dirty="0" err="1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Chào</a:t>
            </a:r>
            <a:r>
              <a:rPr lang="en-US" sz="4800" b="1" dirty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mừng</a:t>
            </a:r>
            <a:r>
              <a:rPr lang="en-US" sz="4800" b="1" dirty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các</a:t>
            </a:r>
            <a:r>
              <a:rPr lang="en-US" sz="4800" b="1" dirty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em </a:t>
            </a:r>
            <a:r>
              <a:rPr lang="en-US" sz="4800" b="1" dirty="0" err="1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đến</a:t>
            </a:r>
            <a:r>
              <a:rPr lang="en-US" sz="4800" b="1" dirty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với</a:t>
            </a:r>
            <a:r>
              <a:rPr lang="en-US" sz="4800" b="1" dirty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vi-VN" sz="4800" b="1" dirty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tiết</a:t>
            </a:r>
            <a:r>
              <a:rPr lang="en-US" altLang="vi-VN" sz="4800" b="1" dirty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Tiếng Việt - Lớp 2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42460" y="2948940"/>
            <a:ext cx="3286125" cy="3909060"/>
          </a:xfrm>
          <a:prstGeom prst="rect">
            <a:avLst/>
          </a:prstGeom>
        </p:spPr>
      </p:pic>
      <p:sp>
        <p:nvSpPr>
          <p:cNvPr id="6" name="Text Box 5"/>
          <p:cNvSpPr txBox="1"/>
          <p:nvPr/>
        </p:nvSpPr>
        <p:spPr>
          <a:xfrm>
            <a:off x="64770" y="6489700"/>
            <a:ext cx="369697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Bản quyền thuộc về: FB Hương Thảo</a:t>
            </a: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3"/>
          <a:srcRect l="46256" t="-41660" r="-22977" b="41660"/>
          <a:stretch>
            <a:fillRect/>
          </a:stretch>
        </p:blipFill>
        <p:spPr>
          <a:xfrm>
            <a:off x="241081" y="4832943"/>
            <a:ext cx="1305930" cy="1765735"/>
          </a:xfrm>
          <a:prstGeom prst="rect">
            <a:avLst/>
          </a:prstGeom>
        </p:spPr>
      </p:pic>
      <p:grpSp>
        <p:nvGrpSpPr>
          <p:cNvPr id="23" name="组合 22"/>
          <p:cNvGrpSpPr/>
          <p:nvPr/>
        </p:nvGrpSpPr>
        <p:grpSpPr>
          <a:xfrm>
            <a:off x="10230836" y="4629150"/>
            <a:ext cx="1715737" cy="1962272"/>
            <a:chOff x="8194080" y="3408873"/>
            <a:chExt cx="2724693" cy="3182549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 rotWithShape="1">
            <a:blip r:embed="rId4"/>
            <a:srcRect b="19213"/>
            <a:stretch>
              <a:fillRect/>
            </a:stretch>
          </p:blipFill>
          <p:spPr>
            <a:xfrm>
              <a:off x="8194080" y="4487627"/>
              <a:ext cx="2477043" cy="2103795"/>
            </a:xfrm>
            <a:prstGeom prst="rect">
              <a:avLst/>
            </a:prstGeom>
          </p:spPr>
        </p:pic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445250" y="3408873"/>
              <a:ext cx="1473523" cy="1473563"/>
            </a:xfrm>
            <a:prstGeom prst="rect">
              <a:avLst/>
            </a:prstGeom>
          </p:spPr>
        </p:pic>
      </p:grp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1287780" y="365125"/>
            <a:ext cx="9250680" cy="41148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86890" y="4479925"/>
            <a:ext cx="8618220" cy="1927860"/>
          </a:xfrm>
          <a:prstGeom prst="rect">
            <a:avLst/>
          </a:prstGeom>
        </p:spPr>
      </p:pic>
      <p:grpSp>
        <p:nvGrpSpPr>
          <p:cNvPr id="31" name="Group 30"/>
          <p:cNvGrpSpPr/>
          <p:nvPr/>
        </p:nvGrpSpPr>
        <p:grpSpPr>
          <a:xfrm>
            <a:off x="2883816" y="5959111"/>
            <a:ext cx="6103839" cy="768350"/>
            <a:chOff x="708943" y="6033135"/>
            <a:chExt cx="5825836" cy="768350"/>
          </a:xfrm>
        </p:grpSpPr>
        <p:sp>
          <p:nvSpPr>
            <p:cNvPr id="32" name="TextBox 19"/>
            <p:cNvSpPr txBox="1"/>
            <p:nvPr/>
          </p:nvSpPr>
          <p:spPr>
            <a:xfrm>
              <a:off x="708943" y="6110866"/>
              <a:ext cx="5825836" cy="649137"/>
            </a:xfrm>
            <a:prstGeom prst="roundRect">
              <a:avLst>
                <a:gd name="adj" fmla="val 50000"/>
              </a:avLst>
            </a:prstGeom>
            <a:solidFill>
              <a:srgbClr val="F15A88"/>
            </a:solidFill>
          </p:spPr>
          <p:txBody>
            <a:bodyPr wrap="square" lIns="91403" tIns="45702" rIns="91403" bIns="45702" rtlCol="0">
              <a:spAutoFit/>
            </a:bodyPr>
            <a:lstStyle/>
            <a:p>
              <a:pPr algn="ctr"/>
              <a:endParaRPr lang="en-US" sz="2400" dirty="0">
                <a:solidFill>
                  <a:schemeClr val="bg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endParaRPr>
            </a:p>
          </p:txBody>
        </p:sp>
        <p:sp>
          <p:nvSpPr>
            <p:cNvPr id="33" name="TextBox 20"/>
            <p:cNvSpPr txBox="1"/>
            <p:nvPr/>
          </p:nvSpPr>
          <p:spPr>
            <a:xfrm>
              <a:off x="1016462" y="6033135"/>
              <a:ext cx="5167386" cy="76835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400" dirty="0" err="1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Đọc</a:t>
              </a:r>
              <a:r>
                <a:rPr lang="en-US" sz="4400" dirty="0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 </a:t>
              </a:r>
              <a:r>
                <a:rPr lang="en-US" sz="4400" dirty="0" err="1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nối</a:t>
              </a:r>
              <a:r>
                <a:rPr lang="en-US" sz="4400" dirty="0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 </a:t>
              </a:r>
              <a:r>
                <a:rPr lang="en-US" sz="4400" dirty="0" err="1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tiếp</a:t>
              </a:r>
              <a:r>
                <a:rPr lang="en-US" sz="4400" dirty="0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 </a:t>
              </a:r>
              <a:r>
                <a:rPr lang="en-US" sz="4400" dirty="0" err="1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đoạn</a:t>
              </a:r>
              <a:endParaRPr lang="en-US" sz="4400" dirty="0">
                <a:solidFill>
                  <a:schemeClr val="bg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endParaRPr>
            </a:p>
          </p:txBody>
        </p:sp>
      </p:grpSp>
      <p:pic>
        <p:nvPicPr>
          <p:cNvPr id="28" name="Picture 3"/>
          <p:cNvPicPr>
            <a:picLocks noChangeAspect="1" noChangeArrowheads="1"/>
          </p:cNvPicPr>
          <p:nvPr/>
        </p:nvPicPr>
        <p:blipFill>
          <a:blip r:embed="rId8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2405" y="932815"/>
            <a:ext cx="527050" cy="19481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649"/>
          <a:stretch>
            <a:fillRect/>
          </a:stretch>
        </p:blipFill>
        <p:spPr>
          <a:xfrm>
            <a:off x="1661578" y="1103471"/>
            <a:ext cx="736995" cy="62476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24" b="14324"/>
          <a:stretch>
            <a:fillRect/>
          </a:stretch>
        </p:blipFill>
        <p:spPr>
          <a:xfrm>
            <a:off x="1660974" y="2881261"/>
            <a:ext cx="736995" cy="624764"/>
          </a:xfrm>
          <a:prstGeom prst="rect">
            <a:avLst/>
          </a:prstGeom>
        </p:spPr>
      </p:pic>
      <p:pic>
        <p:nvPicPr>
          <p:cNvPr id="29" name="Picture 3"/>
          <p:cNvPicPr>
            <a:picLocks noChangeAspect="1" noChangeArrowheads="1"/>
          </p:cNvPicPr>
          <p:nvPr/>
        </p:nvPicPr>
        <p:blipFill rotWithShape="1">
          <a:blip r:embed="rId8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32" r="8514"/>
          <a:stretch>
            <a:fillRect/>
          </a:stretch>
        </p:blipFill>
        <p:spPr bwMode="auto">
          <a:xfrm>
            <a:off x="1462405" y="2896870"/>
            <a:ext cx="481965" cy="15830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Oval 13"/>
          <p:cNvSpPr/>
          <p:nvPr/>
        </p:nvSpPr>
        <p:spPr>
          <a:xfrm>
            <a:off x="1786890" y="4479925"/>
            <a:ext cx="457200" cy="4572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 rotWithShape="1">
          <a:blip r:embed="rId8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32" r="8514"/>
          <a:stretch>
            <a:fillRect/>
          </a:stretch>
        </p:blipFill>
        <p:spPr bwMode="auto">
          <a:xfrm>
            <a:off x="1462405" y="4479925"/>
            <a:ext cx="481965" cy="15830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ldLvl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4C3FE11-E3AD-4B8D-8167-310087A2A51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347716" y="263876"/>
            <a:ext cx="1213956" cy="109484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667FBB8-E308-4818-9F63-400EF4DF6E5C}"/>
              </a:ext>
            </a:extLst>
          </p:cNvPr>
          <p:cNvSpPr/>
          <p:nvPr/>
        </p:nvSpPr>
        <p:spPr>
          <a:xfrm>
            <a:off x="2098160" y="2264306"/>
            <a:ext cx="7995683" cy="11299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400" dirty="0">
                <a:latin typeface="UTM Avo" panose="02040603050506020204" pitchFamily="18" charset="0"/>
              </a:rPr>
              <a:t>     Nhưng vừa đến cổng trường, tôi đã thấy mấy bạn cùng lớp đang ríu rít nói cười ở trong sân. </a:t>
            </a:r>
            <a:endParaRPr lang="vi-VN" sz="2400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1992EE46-0E6D-4C0E-8EBE-A57F0FB0674B}"/>
              </a:ext>
            </a:extLst>
          </p:cNvPr>
          <p:cNvSpPr/>
          <p:nvPr/>
        </p:nvSpPr>
        <p:spPr>
          <a:xfrm>
            <a:off x="2218668" y="2447544"/>
            <a:ext cx="311888" cy="311888"/>
          </a:xfrm>
          <a:prstGeom prst="ellipse">
            <a:avLst/>
          </a:prstGeom>
          <a:solidFill>
            <a:srgbClr val="FFAB40"/>
          </a:solidFill>
          <a:ln>
            <a:solidFill>
              <a:srgbClr val="FFAB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40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F664209-5C52-4C42-AA15-5D89BA82CAB5}"/>
              </a:ext>
            </a:extLst>
          </p:cNvPr>
          <p:cNvSpPr/>
          <p:nvPr/>
        </p:nvSpPr>
        <p:spPr>
          <a:xfrm>
            <a:off x="2098160" y="3754746"/>
            <a:ext cx="7995681" cy="11299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400" dirty="0">
                <a:latin typeface="UTM Avo" panose="02040603050506020204" pitchFamily="18" charset="0"/>
              </a:rPr>
              <a:t>     Ngay cạnh chúng tôi,  mấy em lớp 1 đang rụt rè níu chặt tay bố mẹ, thật giống tôi năm ngoái. </a:t>
            </a:r>
            <a:endParaRPr lang="vi-VN" sz="2400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11077C17-7DA7-468E-B4DF-373E3726CC0E}"/>
              </a:ext>
            </a:extLst>
          </p:cNvPr>
          <p:cNvSpPr/>
          <p:nvPr/>
        </p:nvSpPr>
        <p:spPr>
          <a:xfrm>
            <a:off x="2218668" y="3951924"/>
            <a:ext cx="311888" cy="311888"/>
          </a:xfrm>
          <a:prstGeom prst="ellipse">
            <a:avLst/>
          </a:prstGeom>
          <a:solidFill>
            <a:srgbClr val="FFAB40"/>
          </a:solidFill>
          <a:ln>
            <a:solidFill>
              <a:srgbClr val="FFAB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40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FCAD331-D78F-492A-8C70-C0838D01E4E9}"/>
              </a:ext>
            </a:extLst>
          </p:cNvPr>
          <p:cNvCxnSpPr/>
          <p:nvPr/>
        </p:nvCxnSpPr>
        <p:spPr>
          <a:xfrm flipH="1">
            <a:off x="7208876" y="2264306"/>
            <a:ext cx="184297" cy="627751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6E22269-179D-4675-B1CA-B6465D6CEF54}"/>
              </a:ext>
            </a:extLst>
          </p:cNvPr>
          <p:cNvCxnSpPr/>
          <p:nvPr/>
        </p:nvCxnSpPr>
        <p:spPr>
          <a:xfrm flipH="1">
            <a:off x="4169122" y="2892057"/>
            <a:ext cx="184297" cy="627751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7FDFCF8-F006-4C30-ADDC-742750375F05}"/>
              </a:ext>
            </a:extLst>
          </p:cNvPr>
          <p:cNvCxnSpPr/>
          <p:nvPr/>
        </p:nvCxnSpPr>
        <p:spPr>
          <a:xfrm flipH="1">
            <a:off x="7103708" y="2908219"/>
            <a:ext cx="184297" cy="627751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B17AC47-5B50-4D4D-B323-5CE6FD0CA4F4}"/>
              </a:ext>
            </a:extLst>
          </p:cNvPr>
          <p:cNvCxnSpPr/>
          <p:nvPr/>
        </p:nvCxnSpPr>
        <p:spPr>
          <a:xfrm flipH="1">
            <a:off x="8975037" y="2908219"/>
            <a:ext cx="184297" cy="627751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DBAF783-4F0C-4CE2-B6EE-28595447914B}"/>
              </a:ext>
            </a:extLst>
          </p:cNvPr>
          <p:cNvCxnSpPr/>
          <p:nvPr/>
        </p:nvCxnSpPr>
        <p:spPr>
          <a:xfrm flipH="1">
            <a:off x="8925420" y="2908219"/>
            <a:ext cx="184297" cy="627751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1CDA67F-94D0-458E-BF01-92FA13BADCD4}"/>
              </a:ext>
            </a:extLst>
          </p:cNvPr>
          <p:cNvCxnSpPr/>
          <p:nvPr/>
        </p:nvCxnSpPr>
        <p:spPr>
          <a:xfrm flipH="1">
            <a:off x="5927033" y="3771583"/>
            <a:ext cx="184297" cy="627751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B9FABAE-44B9-4999-B5F1-4FF2A40F6C17}"/>
              </a:ext>
            </a:extLst>
          </p:cNvPr>
          <p:cNvCxnSpPr/>
          <p:nvPr/>
        </p:nvCxnSpPr>
        <p:spPr>
          <a:xfrm flipH="1">
            <a:off x="9955538" y="3793993"/>
            <a:ext cx="184297" cy="627751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4BB8AEDB-DD56-4ABC-8761-C8E81EEA8E70}"/>
              </a:ext>
            </a:extLst>
          </p:cNvPr>
          <p:cNvCxnSpPr/>
          <p:nvPr/>
        </p:nvCxnSpPr>
        <p:spPr>
          <a:xfrm flipH="1">
            <a:off x="8159873" y="3771583"/>
            <a:ext cx="184297" cy="627751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6D85B0E9-2437-4BE9-A1B2-065C0AE7A914}"/>
              </a:ext>
            </a:extLst>
          </p:cNvPr>
          <p:cNvCxnSpPr/>
          <p:nvPr/>
        </p:nvCxnSpPr>
        <p:spPr>
          <a:xfrm flipH="1">
            <a:off x="9047077" y="4335161"/>
            <a:ext cx="184297" cy="627751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1AE17FE-9975-4BDC-B05C-BFFC144CB503}"/>
              </a:ext>
            </a:extLst>
          </p:cNvPr>
          <p:cNvCxnSpPr/>
          <p:nvPr/>
        </p:nvCxnSpPr>
        <p:spPr>
          <a:xfrm flipH="1">
            <a:off x="8997460" y="4335161"/>
            <a:ext cx="184297" cy="627751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BC6A566-6CF9-4D38-9445-F7500CA38881}"/>
              </a:ext>
            </a:extLst>
          </p:cNvPr>
          <p:cNvCxnSpPr/>
          <p:nvPr/>
        </p:nvCxnSpPr>
        <p:spPr>
          <a:xfrm flipH="1">
            <a:off x="5092913" y="4335161"/>
            <a:ext cx="184297" cy="627751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B2C6B045-0CB1-44DB-9B8D-3A01204A9C24}"/>
              </a:ext>
            </a:extLst>
          </p:cNvPr>
          <p:cNvSpPr txBox="1"/>
          <p:nvPr/>
        </p:nvSpPr>
        <p:spPr>
          <a:xfrm>
            <a:off x="2928941" y="811297"/>
            <a:ext cx="5669724" cy="7425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7415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/>
      <p:bldP spid="8" grpId="0" animBg="1"/>
      <p:bldP spid="2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8"/>
          <p:cNvCxnSpPr/>
          <p:nvPr/>
        </p:nvCxnSpPr>
        <p:spPr>
          <a:xfrm>
            <a:off x="0" y="0"/>
            <a:ext cx="1552575" cy="1508581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0" name="9"/>
          <p:cNvSpPr/>
          <p:nvPr/>
        </p:nvSpPr>
        <p:spPr>
          <a:xfrm>
            <a:off x="1552575" y="1508581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1" name="10"/>
          <p:cNvCxnSpPr/>
          <p:nvPr/>
        </p:nvCxnSpPr>
        <p:spPr>
          <a:xfrm>
            <a:off x="1685925" y="1628775"/>
            <a:ext cx="1438275" cy="1378862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3" name="12"/>
          <p:cNvCxnSpPr/>
          <p:nvPr/>
        </p:nvCxnSpPr>
        <p:spPr>
          <a:xfrm flipH="1">
            <a:off x="1576983" y="3170658"/>
            <a:ext cx="1485900" cy="1362075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5" name="14"/>
          <p:cNvCxnSpPr/>
          <p:nvPr/>
        </p:nvCxnSpPr>
        <p:spPr>
          <a:xfrm>
            <a:off x="1588443" y="4695754"/>
            <a:ext cx="2904006" cy="2162246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7" name="16"/>
          <p:cNvSpPr/>
          <p:nvPr/>
        </p:nvSpPr>
        <p:spPr>
          <a:xfrm>
            <a:off x="1443633" y="4566035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26"/>
          <p:cNvSpPr/>
          <p:nvPr/>
        </p:nvSpPr>
        <p:spPr>
          <a:xfrm>
            <a:off x="-265521" y="-76199"/>
            <a:ext cx="1124" cy="1013"/>
          </a:xfrm>
          <a:custGeom>
            <a:avLst/>
            <a:gdLst>
              <a:gd name="connsiteX0" fmla="*/ 10 w 1124"/>
              <a:gd name="connsiteY0" fmla="*/ 0 h 1013"/>
              <a:gd name="connsiteX1" fmla="*/ 1124 w 1124"/>
              <a:gd name="connsiteY1" fmla="*/ 1013 h 1013"/>
              <a:gd name="connsiteX2" fmla="*/ 0 w 1124"/>
              <a:gd name="connsiteY2" fmla="*/ 1013 h 1013"/>
              <a:gd name="connsiteX3" fmla="*/ 10 w 1124"/>
              <a:gd name="connsiteY3" fmla="*/ 0 h 1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4" h="1013">
                <a:moveTo>
                  <a:pt x="10" y="0"/>
                </a:moveTo>
                <a:lnTo>
                  <a:pt x="1124" y="1013"/>
                </a:lnTo>
                <a:lnTo>
                  <a:pt x="0" y="1013"/>
                </a:lnTo>
                <a:lnTo>
                  <a:pt x="10" y="0"/>
                </a:lnTo>
                <a:close/>
              </a:path>
            </a:pathLst>
          </a:custGeom>
          <a:blipFill>
            <a:blip r:embed="rId3"/>
            <a:srcRect/>
            <a:stretch>
              <a:fillRect l="-475" t="621" r="475" b="-62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29"/>
          <p:cNvSpPr/>
          <p:nvPr/>
        </p:nvSpPr>
        <p:spPr>
          <a:xfrm>
            <a:off x="0" y="166605"/>
            <a:ext cx="4351063" cy="6691395"/>
          </a:xfrm>
          <a:custGeom>
            <a:avLst/>
            <a:gdLst>
              <a:gd name="connsiteX0" fmla="*/ 0 w 4351063"/>
              <a:gd name="connsiteY0" fmla="*/ 0 h 6746318"/>
              <a:gd name="connsiteX1" fmla="*/ 3027088 w 4351063"/>
              <a:gd name="connsiteY1" fmla="*/ 2926793 h 6746318"/>
              <a:gd name="connsiteX2" fmla="*/ 1407838 w 4351063"/>
              <a:gd name="connsiteY2" fmla="*/ 4431743 h 6746318"/>
              <a:gd name="connsiteX3" fmla="*/ 1331638 w 4351063"/>
              <a:gd name="connsiteY3" fmla="*/ 4507943 h 6746318"/>
              <a:gd name="connsiteX4" fmla="*/ 4351063 w 4351063"/>
              <a:gd name="connsiteY4" fmla="*/ 6746318 h 6746318"/>
              <a:gd name="connsiteX5" fmla="*/ 0 w 4351063"/>
              <a:gd name="connsiteY5" fmla="*/ 6728914 h 6746318"/>
              <a:gd name="connsiteX6" fmla="*/ 0 w 4351063"/>
              <a:gd name="connsiteY6" fmla="*/ 0 h 6746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51063" h="6746318">
                <a:moveTo>
                  <a:pt x="0" y="0"/>
                </a:moveTo>
                <a:lnTo>
                  <a:pt x="3027088" y="2926793"/>
                </a:lnTo>
                <a:lnTo>
                  <a:pt x="1407838" y="4431743"/>
                </a:lnTo>
                <a:lnTo>
                  <a:pt x="1331638" y="4507943"/>
                </a:lnTo>
                <a:lnTo>
                  <a:pt x="4351063" y="6746318"/>
                </a:lnTo>
                <a:lnTo>
                  <a:pt x="0" y="6728914"/>
                </a:lnTo>
                <a:lnTo>
                  <a:pt x="0" y="0"/>
                </a:lnTo>
                <a:close/>
              </a:path>
            </a:pathLst>
          </a:custGeom>
          <a:solidFill>
            <a:srgbClr val="F7AC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62" name="6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4" cstate="screen"/>
          <a:srcRect/>
          <a:stretch>
            <a:fillRect/>
          </a:stretch>
        </p:blipFill>
        <p:spPr>
          <a:xfrm rot="814195" flipV="1">
            <a:off x="-603250" y="396875"/>
            <a:ext cx="1523365" cy="1489075"/>
          </a:xfrm>
          <a:prstGeom prst="rect">
            <a:avLst/>
          </a:prstGeom>
        </p:spPr>
      </p:pic>
      <p:pic>
        <p:nvPicPr>
          <p:cNvPr id="63" name="62" descr="E:\素材\春\7ff96c0408d5f1ad90e6490e1fb39ea4.png7ff96c0408d5f1ad90e6490e1fb39ea4"/>
          <p:cNvPicPr>
            <a:picLocks noChangeAspect="1"/>
          </p:cNvPicPr>
          <p:nvPr/>
        </p:nvPicPr>
        <p:blipFill>
          <a:blip r:embed="rId5" cstate="screen"/>
          <a:srcRect/>
          <a:stretch>
            <a:fillRect/>
          </a:stretch>
        </p:blipFill>
        <p:spPr>
          <a:xfrm rot="11111076" flipH="1">
            <a:off x="-189865" y="-125095"/>
            <a:ext cx="1796415" cy="1758315"/>
          </a:xfrm>
          <a:prstGeom prst="rect">
            <a:avLst/>
          </a:prstGeom>
        </p:spPr>
      </p:pic>
      <p:pic>
        <p:nvPicPr>
          <p:cNvPr id="2" name="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6" cstate="screen"/>
          <a:srcRect/>
          <a:stretch>
            <a:fillRect/>
          </a:stretch>
        </p:blipFill>
        <p:spPr>
          <a:xfrm rot="21000000">
            <a:off x="10031048" y="4756299"/>
            <a:ext cx="2396490" cy="234442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156834" y="1993081"/>
            <a:ext cx="2109019" cy="2109019"/>
            <a:chOff x="156834" y="1993081"/>
            <a:chExt cx="2109019" cy="2109019"/>
          </a:xfrm>
        </p:grpSpPr>
        <p:sp>
          <p:nvSpPr>
            <p:cNvPr id="3" name="Oval 2"/>
            <p:cNvSpPr/>
            <p:nvPr/>
          </p:nvSpPr>
          <p:spPr>
            <a:xfrm>
              <a:off x="156834" y="1993081"/>
              <a:ext cx="2109019" cy="2109019"/>
            </a:xfrm>
            <a:prstGeom prst="ellipse">
              <a:avLst/>
            </a:prstGeom>
            <a:solidFill>
              <a:srgbClr val="ED2F6A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315731" y="2243748"/>
              <a:ext cx="1711988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313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zh-CN" sz="3600" b="1" dirty="0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  <a:sym typeface="+mn-lt"/>
                </a:rPr>
                <a:t>GIẢI NGHĨA TỪ</a:t>
              </a:r>
              <a:endParaRPr lang="zh-CN" altLang="en-US" sz="3600" b="1" dirty="0">
                <a:solidFill>
                  <a:schemeClr val="bg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  <a:sym typeface="+mn-lt"/>
              </a:endParaRPr>
            </a:p>
          </p:txBody>
        </p:sp>
      </p:grpSp>
      <p:sp>
        <p:nvSpPr>
          <p:cNvPr id="28" name="2"/>
          <p:cNvSpPr/>
          <p:nvPr/>
        </p:nvSpPr>
        <p:spPr>
          <a:xfrm>
            <a:off x="3425187" y="716098"/>
            <a:ext cx="8019905" cy="5347817"/>
          </a:xfrm>
          <a:prstGeom prst="roundRect">
            <a:avLst>
              <a:gd name="adj" fmla="val 31710"/>
            </a:avLst>
          </a:prstGeom>
          <a:solidFill>
            <a:srgbClr val="FEF4F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3770522" y="943551"/>
            <a:ext cx="3822655" cy="2315191"/>
            <a:chOff x="3770522" y="943551"/>
            <a:chExt cx="3822655" cy="2315191"/>
          </a:xfrm>
        </p:grpSpPr>
        <p:grpSp>
          <p:nvGrpSpPr>
            <p:cNvPr id="42" name="Group 41"/>
            <p:cNvGrpSpPr/>
            <p:nvPr/>
          </p:nvGrpSpPr>
          <p:grpSpPr>
            <a:xfrm>
              <a:off x="3770522" y="943551"/>
              <a:ext cx="3822655" cy="2315191"/>
              <a:chOff x="156834" y="1993081"/>
              <a:chExt cx="2109019" cy="2109019"/>
            </a:xfrm>
          </p:grpSpPr>
          <p:sp>
            <p:nvSpPr>
              <p:cNvPr id="43" name="Hexagon 42"/>
              <p:cNvSpPr/>
              <p:nvPr/>
            </p:nvSpPr>
            <p:spPr>
              <a:xfrm>
                <a:off x="156834" y="1993081"/>
                <a:ext cx="2109019" cy="2109019"/>
              </a:xfrm>
              <a:prstGeom prst="hexagon">
                <a:avLst/>
              </a:prstGeom>
              <a:solidFill>
                <a:srgbClr val="F7ACB9"/>
              </a:solidFill>
              <a:ln>
                <a:noFill/>
              </a:ln>
              <a:effectLst>
                <a:glow rad="101600">
                  <a:schemeClr val="bg1">
                    <a:alpha val="60000"/>
                  </a:schemeClr>
                </a:glow>
              </a:effectLst>
              <a:scene3d>
                <a:camera prst="perspectiveAbove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endParaRPr>
              </a:p>
            </p:txBody>
          </p:sp>
          <p:sp>
            <p:nvSpPr>
              <p:cNvPr id="44" name="TextBox 43"/>
              <p:cNvSpPr txBox="1"/>
              <p:nvPr/>
            </p:nvSpPr>
            <p:spPr>
              <a:xfrm>
                <a:off x="286263" y="2284988"/>
                <a:ext cx="1808630" cy="9804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91313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3600" b="0" u="none" strike="noStrike" dirty="0">
                    <a:solidFill>
                      <a:srgbClr val="FF0000"/>
                    </a:solidFill>
                    <a:effectLst/>
                    <a:latin typeface="Arial-Rounded" panose="020B0500000000000000" charset="0"/>
                    <a:ea typeface="Arial-Rounded" panose="020B0500000000000000" charset="0"/>
                    <a:cs typeface="Arial-Rounded" panose="020B0500000000000000" charset="0"/>
                  </a:rPr>
                  <a:t>loáng (một cái)</a:t>
                </a:r>
              </a:p>
              <a:p>
                <a:pPr algn="ctr" defTabSz="91313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altLang="vi-VN" sz="2800" b="0" i="0" u="none" strike="noStrike" dirty="0">
                    <a:solidFill>
                      <a:srgbClr val="231F20"/>
                    </a:solidFill>
                    <a:effectLst/>
                    <a:latin typeface="Arial-Rounded" panose="020B0500000000000000" charset="0"/>
                    <a:ea typeface="Arial-Rounded" panose="020B0500000000000000" charset="0"/>
                    <a:cs typeface="Arial-Rounded" panose="020B0500000000000000" charset="0"/>
                  </a:rPr>
                  <a:t>rất nhanh</a:t>
                </a:r>
                <a:endParaRPr lang="en-US" altLang="vi-VN" sz="2800" b="0" i="0" u="none" strike="noStrike" dirty="0">
                  <a:solidFill>
                    <a:srgbClr val="231F20"/>
                  </a:solidFill>
                  <a:effectLst/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  <a:sym typeface="+mn-lt"/>
                </a:endParaRPr>
              </a:p>
            </p:txBody>
          </p:sp>
        </p:grpSp>
        <p:cxnSp>
          <p:nvCxnSpPr>
            <p:cNvPr id="54" name="10"/>
            <p:cNvCxnSpPr/>
            <p:nvPr/>
          </p:nvCxnSpPr>
          <p:spPr>
            <a:xfrm>
              <a:off x="4936100" y="1820891"/>
              <a:ext cx="1426280" cy="0"/>
            </a:xfrm>
            <a:prstGeom prst="line">
              <a:avLst/>
            </a:prstGeom>
            <a:ln w="19050">
              <a:solidFill>
                <a:srgbClr val="339183"/>
              </a:solidFill>
              <a:prstDash val="dash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  <p:grpSp>
        <p:nvGrpSpPr>
          <p:cNvPr id="29" name="Group 28"/>
          <p:cNvGrpSpPr/>
          <p:nvPr/>
        </p:nvGrpSpPr>
        <p:grpSpPr>
          <a:xfrm>
            <a:off x="3757801" y="3435612"/>
            <a:ext cx="3822655" cy="2315191"/>
            <a:chOff x="3757801" y="3435612"/>
            <a:chExt cx="3822655" cy="2315191"/>
          </a:xfrm>
        </p:grpSpPr>
        <p:grpSp>
          <p:nvGrpSpPr>
            <p:cNvPr id="51" name="Group 50"/>
            <p:cNvGrpSpPr/>
            <p:nvPr/>
          </p:nvGrpSpPr>
          <p:grpSpPr>
            <a:xfrm>
              <a:off x="3757801" y="3435612"/>
              <a:ext cx="3822655" cy="2315191"/>
              <a:chOff x="156834" y="1993081"/>
              <a:chExt cx="2109019" cy="2109019"/>
            </a:xfrm>
          </p:grpSpPr>
          <p:sp>
            <p:nvSpPr>
              <p:cNvPr id="52" name="Hexagon 51"/>
              <p:cNvSpPr/>
              <p:nvPr/>
            </p:nvSpPr>
            <p:spPr>
              <a:xfrm>
                <a:off x="156834" y="1993081"/>
                <a:ext cx="2109019" cy="2109019"/>
              </a:xfrm>
              <a:prstGeom prst="hexagon">
                <a:avLst/>
              </a:prstGeom>
              <a:solidFill>
                <a:srgbClr val="F7ACB9"/>
              </a:solidFill>
              <a:ln>
                <a:noFill/>
              </a:ln>
              <a:effectLst>
                <a:glow rad="101600">
                  <a:schemeClr val="bg1">
                    <a:alpha val="60000"/>
                  </a:schemeClr>
                </a:glow>
              </a:effectLst>
              <a:scene3d>
                <a:camera prst="perspectiveAbove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endParaRPr>
              </a:p>
            </p:txBody>
          </p:sp>
          <p:sp>
            <p:nvSpPr>
              <p:cNvPr id="53" name="TextBox 52"/>
              <p:cNvSpPr txBox="1"/>
              <p:nvPr/>
            </p:nvSpPr>
            <p:spPr>
              <a:xfrm>
                <a:off x="358067" y="2318525"/>
                <a:ext cx="1711988" cy="13726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91313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3600" b="0" u="none" strike="noStrike" dirty="0">
                    <a:solidFill>
                      <a:srgbClr val="FF0000"/>
                    </a:solidFill>
                    <a:effectLst/>
                    <a:latin typeface="Arial-Rounded" panose="020B0500000000000000" charset="0"/>
                    <a:ea typeface="Arial-Rounded" panose="020B0500000000000000" charset="0"/>
                    <a:cs typeface="Arial-Rounded" panose="020B0500000000000000" charset="0"/>
                  </a:rPr>
                  <a:t>lớn bổng</a:t>
                </a:r>
              </a:p>
              <a:p>
                <a:pPr algn="ctr" defTabSz="91313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altLang="vi-VN" sz="2800" b="0" i="0" u="none" strike="noStrike" dirty="0">
                    <a:solidFill>
                      <a:srgbClr val="231F20"/>
                    </a:solidFill>
                    <a:effectLst/>
                    <a:latin typeface="Arial-Rounded" panose="020B0500000000000000" charset="0"/>
                    <a:ea typeface="Arial-Rounded" panose="020B0500000000000000" charset="0"/>
                    <a:cs typeface="Arial-Rounded" panose="020B0500000000000000" charset="0"/>
                  </a:rPr>
                  <a:t>lớn nhanh, vượt hẳn lên</a:t>
                </a:r>
                <a:endParaRPr lang="en-US" altLang="vi-VN" sz="2800" b="0" i="0" u="none" strike="noStrike" dirty="0">
                  <a:solidFill>
                    <a:srgbClr val="231F20"/>
                  </a:solidFill>
                  <a:effectLst/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  <a:sym typeface="+mn-lt"/>
                </a:endParaRPr>
              </a:p>
            </p:txBody>
          </p:sp>
        </p:grpSp>
        <p:cxnSp>
          <p:nvCxnSpPr>
            <p:cNvPr id="55" name="10"/>
            <p:cNvCxnSpPr/>
            <p:nvPr/>
          </p:nvCxnSpPr>
          <p:spPr>
            <a:xfrm>
              <a:off x="4697896" y="4372955"/>
              <a:ext cx="1964161" cy="0"/>
            </a:xfrm>
            <a:prstGeom prst="line">
              <a:avLst/>
            </a:prstGeom>
            <a:ln w="19050">
              <a:solidFill>
                <a:srgbClr val="339183"/>
              </a:solidFill>
              <a:prstDash val="dash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  <p:grpSp>
        <p:nvGrpSpPr>
          <p:cNvPr id="26" name="Group 25"/>
          <p:cNvGrpSpPr/>
          <p:nvPr/>
        </p:nvGrpSpPr>
        <p:grpSpPr>
          <a:xfrm>
            <a:off x="7480337" y="2246088"/>
            <a:ext cx="3822654" cy="2315192"/>
            <a:chOff x="7480337" y="2246088"/>
            <a:chExt cx="3822654" cy="2315192"/>
          </a:xfrm>
        </p:grpSpPr>
        <p:grpSp>
          <p:nvGrpSpPr>
            <p:cNvPr id="48" name="Group 47"/>
            <p:cNvGrpSpPr/>
            <p:nvPr/>
          </p:nvGrpSpPr>
          <p:grpSpPr>
            <a:xfrm>
              <a:off x="7480337" y="2246088"/>
              <a:ext cx="3822654" cy="2315192"/>
              <a:chOff x="156834" y="1993081"/>
              <a:chExt cx="2109019" cy="2109019"/>
            </a:xfrm>
          </p:grpSpPr>
          <p:sp>
            <p:nvSpPr>
              <p:cNvPr id="49" name="Hexagon 48"/>
              <p:cNvSpPr/>
              <p:nvPr/>
            </p:nvSpPr>
            <p:spPr>
              <a:xfrm>
                <a:off x="156834" y="1993081"/>
                <a:ext cx="2109019" cy="2109019"/>
              </a:xfrm>
              <a:prstGeom prst="hexagon">
                <a:avLst/>
              </a:prstGeom>
              <a:solidFill>
                <a:srgbClr val="F7ACB9"/>
              </a:solidFill>
              <a:ln>
                <a:noFill/>
              </a:ln>
              <a:effectLst>
                <a:glow rad="101600">
                  <a:schemeClr val="bg1">
                    <a:alpha val="60000"/>
                  </a:schemeClr>
                </a:glow>
              </a:effectLst>
              <a:scene3d>
                <a:camera prst="perspectiveAbove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endParaRPr>
              </a:p>
            </p:txBody>
          </p:sp>
          <p:sp>
            <p:nvSpPr>
              <p:cNvPr id="50" name="TextBox 49"/>
              <p:cNvSpPr txBox="1"/>
              <p:nvPr/>
            </p:nvSpPr>
            <p:spPr>
              <a:xfrm>
                <a:off x="273975" y="2164430"/>
                <a:ext cx="1846967" cy="13726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91313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3600" b="0" u="none" strike="noStrike" dirty="0">
                    <a:solidFill>
                      <a:srgbClr val="FF0000"/>
                    </a:solidFill>
                    <a:effectLst/>
                    <a:latin typeface="Arial-Rounded" panose="020B0500000000000000" charset="0"/>
                    <a:ea typeface="Arial-Rounded" panose="020B0500000000000000" charset="0"/>
                    <a:cs typeface="Arial-Rounded" panose="020B0500000000000000" charset="0"/>
                  </a:rPr>
                  <a:t>níu</a:t>
                </a:r>
              </a:p>
              <a:p>
                <a:pPr algn="ctr" defTabSz="91313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altLang="vi-VN" sz="2800" b="0" i="0" u="none" strike="noStrike" dirty="0">
                    <a:solidFill>
                      <a:srgbClr val="231F20"/>
                    </a:solidFill>
                    <a:effectLst/>
                    <a:latin typeface="Arial-Rounded" panose="020B0500000000000000" charset="0"/>
                    <a:ea typeface="Arial-Rounded" panose="020B0500000000000000" charset="0"/>
                    <a:cs typeface="Arial-Rounded" panose="020B0500000000000000" charset="0"/>
                  </a:rPr>
                  <a:t>nắm lấy và kéo lại, kéo xuống</a:t>
                </a:r>
                <a:endParaRPr lang="en-US" altLang="vi-VN" sz="2800" b="0" i="0" u="none" strike="noStrike" dirty="0">
                  <a:solidFill>
                    <a:srgbClr val="231F20"/>
                  </a:solidFill>
                  <a:effectLst/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  <a:sym typeface="+mn-lt"/>
                </a:endParaRPr>
              </a:p>
            </p:txBody>
          </p:sp>
        </p:grpSp>
        <p:cxnSp>
          <p:nvCxnSpPr>
            <p:cNvPr id="56" name="10"/>
            <p:cNvCxnSpPr/>
            <p:nvPr/>
          </p:nvCxnSpPr>
          <p:spPr>
            <a:xfrm>
              <a:off x="8265810" y="3007637"/>
              <a:ext cx="2238264" cy="0"/>
            </a:xfrm>
            <a:prstGeom prst="line">
              <a:avLst/>
            </a:prstGeom>
            <a:ln w="19050">
              <a:solidFill>
                <a:srgbClr val="339183"/>
              </a:solidFill>
              <a:prstDash val="dash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285220" y="95250"/>
            <a:ext cx="906780" cy="8483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bldLvl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3"/>
          <a:srcRect l="46256" t="-41660" r="-22977" b="41660"/>
          <a:stretch>
            <a:fillRect/>
          </a:stretch>
        </p:blipFill>
        <p:spPr>
          <a:xfrm>
            <a:off x="241081" y="4832943"/>
            <a:ext cx="1305930" cy="1765735"/>
          </a:xfrm>
          <a:prstGeom prst="rect">
            <a:avLst/>
          </a:prstGeom>
        </p:spPr>
      </p:pic>
      <p:grpSp>
        <p:nvGrpSpPr>
          <p:cNvPr id="23" name="组合 22"/>
          <p:cNvGrpSpPr/>
          <p:nvPr/>
        </p:nvGrpSpPr>
        <p:grpSpPr>
          <a:xfrm>
            <a:off x="10230836" y="4629150"/>
            <a:ext cx="1715737" cy="1962272"/>
            <a:chOff x="8194080" y="3408873"/>
            <a:chExt cx="2724693" cy="3182549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 rotWithShape="1">
            <a:blip r:embed="rId4"/>
            <a:srcRect b="19213"/>
            <a:stretch>
              <a:fillRect/>
            </a:stretch>
          </p:blipFill>
          <p:spPr>
            <a:xfrm>
              <a:off x="8194080" y="4487627"/>
              <a:ext cx="2477043" cy="2103795"/>
            </a:xfrm>
            <a:prstGeom prst="rect">
              <a:avLst/>
            </a:prstGeom>
          </p:spPr>
        </p:pic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445250" y="3408873"/>
              <a:ext cx="1473523" cy="1473563"/>
            </a:xfrm>
            <a:prstGeom prst="rect">
              <a:avLst/>
            </a:prstGeom>
          </p:spPr>
        </p:pic>
      </p:grp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1287780" y="365125"/>
            <a:ext cx="9250680" cy="41148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86890" y="4479925"/>
            <a:ext cx="8618220" cy="1927860"/>
          </a:xfrm>
          <a:prstGeom prst="rect">
            <a:avLst/>
          </a:prstGeom>
        </p:spPr>
      </p:pic>
      <p:grpSp>
        <p:nvGrpSpPr>
          <p:cNvPr id="22" name="Group 21"/>
          <p:cNvGrpSpPr/>
          <p:nvPr/>
        </p:nvGrpSpPr>
        <p:grpSpPr>
          <a:xfrm>
            <a:off x="2991628" y="5934576"/>
            <a:ext cx="5825836" cy="664479"/>
            <a:chOff x="708943" y="6110866"/>
            <a:chExt cx="5825836" cy="664479"/>
          </a:xfrm>
        </p:grpSpPr>
        <p:sp>
          <p:nvSpPr>
            <p:cNvPr id="2" name="TextBox 22"/>
            <p:cNvSpPr txBox="1"/>
            <p:nvPr/>
          </p:nvSpPr>
          <p:spPr>
            <a:xfrm>
              <a:off x="708943" y="6110866"/>
              <a:ext cx="5825836" cy="649137"/>
            </a:xfrm>
            <a:prstGeom prst="roundRect">
              <a:avLst>
                <a:gd name="adj" fmla="val 50000"/>
              </a:avLst>
            </a:prstGeom>
            <a:solidFill>
              <a:srgbClr val="ED2F6A"/>
            </a:solidFill>
          </p:spPr>
          <p:txBody>
            <a:bodyPr wrap="square" lIns="91403" tIns="45702" rIns="91403" bIns="45702" rtlCol="0">
              <a:spAutoFit/>
            </a:bodyPr>
            <a:lstStyle/>
            <a:p>
              <a:pPr algn="ctr"/>
              <a:endParaRPr lang="en-US" sz="2400" dirty="0">
                <a:solidFill>
                  <a:schemeClr val="bg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799816" y="6129014"/>
              <a:ext cx="5660976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dirty="0" err="1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Học</a:t>
              </a:r>
              <a:r>
                <a:rPr lang="en-US" sz="3600" dirty="0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 </a:t>
              </a:r>
              <a:r>
                <a:rPr lang="en-US" sz="3600" dirty="0" err="1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sinh</a:t>
              </a:r>
              <a:r>
                <a:rPr lang="en-US" sz="3600" dirty="0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 </a:t>
              </a:r>
              <a:r>
                <a:rPr lang="en-US" sz="3600" dirty="0" err="1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đọc</a:t>
              </a:r>
              <a:r>
                <a:rPr lang="en-US" sz="3600" dirty="0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 </a:t>
              </a:r>
              <a:r>
                <a:rPr lang="en-US" sz="3600" dirty="0" err="1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toàn</a:t>
              </a:r>
              <a:r>
                <a:rPr lang="en-US" sz="3600" dirty="0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 </a:t>
              </a:r>
              <a:r>
                <a:rPr lang="en-US" sz="3600" dirty="0" err="1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bài</a:t>
              </a:r>
              <a:endParaRPr lang="en-US" sz="3600" dirty="0">
                <a:solidFill>
                  <a:schemeClr val="bg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483" name="Rectangle 3"/>
          <p:cNvSpPr>
            <a:spLocks noGrp="1"/>
          </p:cNvSpPr>
          <p:nvPr>
            <p:ph type="title"/>
          </p:nvPr>
        </p:nvSpPr>
        <p:spPr>
          <a:xfrm>
            <a:off x="4062413" y="1308100"/>
            <a:ext cx="3641725" cy="982663"/>
          </a:xfrm>
        </p:spPr>
        <p:txBody>
          <a:bodyPr vert="horz" wrap="square" lIns="91440" tIns="45720" rIns="91440" bIns="45720" anchor="ctr"/>
          <a:lstStyle/>
          <a:p>
            <a:endParaRPr lang="en-US" altLang="x-none" sz="5400" b="1" dirty="0">
              <a:solidFill>
                <a:srgbClr val="FF0000"/>
              </a:solidFill>
            </a:endParaRPr>
          </a:p>
        </p:txBody>
      </p:sp>
      <p:sp>
        <p:nvSpPr>
          <p:cNvPr id="20484" name="Text Box 4"/>
          <p:cNvSpPr txBox="1"/>
          <p:nvPr/>
        </p:nvSpPr>
        <p:spPr>
          <a:xfrm>
            <a:off x="1857375" y="2598738"/>
            <a:ext cx="8172450" cy="119888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>
              <a:spcBef>
                <a:spcPct val="0"/>
              </a:spcBef>
              <a:buNone/>
            </a:pPr>
            <a:r>
              <a:rPr lang="en-US" altLang="x-none" sz="7200" dirty="0">
                <a:solidFill>
                  <a:schemeClr val="bg1"/>
                </a:solidFill>
                <a:latin typeface="Tahoma" panose="020B0604030504040204" pitchFamily="34" charset="0"/>
              </a:rPr>
              <a:t>Giải lao</a:t>
            </a:r>
          </a:p>
        </p:txBody>
      </p:sp>
    </p:spTree>
  </p:cSld>
  <p:clrMapOvr>
    <a:masterClrMapping/>
  </p:clrMapOvr>
  <p:transition spd="slow">
    <p:blinds/>
    <p:sndAc>
      <p:stSnd>
        <p:snd r:embed="rId2" name="chimes.wav"/>
      </p:stSnd>
    </p:sndAc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38530" y="1386205"/>
            <a:ext cx="10304145" cy="2019300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1865630" y="2484755"/>
            <a:ext cx="507365" cy="517525"/>
          </a:xfrm>
          <a:prstGeom prst="ellipse">
            <a:avLst/>
          </a:prstGeom>
          <a:noFill/>
          <a:ln w="38100"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5080635" y="2444750"/>
            <a:ext cx="507365" cy="517525"/>
          </a:xfrm>
          <a:prstGeom prst="ellipse">
            <a:avLst/>
          </a:prstGeom>
          <a:noFill/>
          <a:ln w="38100"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1865630" y="3094355"/>
            <a:ext cx="507365" cy="517525"/>
          </a:xfrm>
          <a:prstGeom prst="ellipse">
            <a:avLst/>
          </a:prstGeom>
          <a:noFill/>
          <a:ln w="38100"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3"/>
          <a:srcRect l="46256" t="-41660" r="-22977" b="41660"/>
          <a:stretch>
            <a:fillRect/>
          </a:stretch>
        </p:blipFill>
        <p:spPr>
          <a:xfrm>
            <a:off x="241081" y="4832943"/>
            <a:ext cx="1305930" cy="1765735"/>
          </a:xfrm>
          <a:prstGeom prst="rect">
            <a:avLst/>
          </a:prstGeom>
        </p:spPr>
      </p:pic>
      <p:grpSp>
        <p:nvGrpSpPr>
          <p:cNvPr id="23" name="组合 22"/>
          <p:cNvGrpSpPr/>
          <p:nvPr/>
        </p:nvGrpSpPr>
        <p:grpSpPr>
          <a:xfrm>
            <a:off x="10240996" y="4636770"/>
            <a:ext cx="1715737" cy="1962272"/>
            <a:chOff x="8194080" y="3408873"/>
            <a:chExt cx="2724693" cy="3182549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 rotWithShape="1">
            <a:blip r:embed="rId4"/>
            <a:srcRect b="19213"/>
            <a:stretch>
              <a:fillRect/>
            </a:stretch>
          </p:blipFill>
          <p:spPr>
            <a:xfrm>
              <a:off x="8194080" y="4487627"/>
              <a:ext cx="2477043" cy="2103795"/>
            </a:xfrm>
            <a:prstGeom prst="rect">
              <a:avLst/>
            </a:prstGeom>
          </p:spPr>
        </p:pic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445250" y="3408873"/>
              <a:ext cx="1473523" cy="1473563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bldLvl="0" animBg="1"/>
      <p:bldP spid="6" grpId="1" animBg="1"/>
      <p:bldP spid="7" grpId="0" bldLvl="0" animBg="1"/>
      <p:bldP spid="7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/>
          <p:nvPr/>
        </p:nvSpPr>
        <p:spPr>
          <a:xfrm>
            <a:off x="267335" y="450850"/>
            <a:ext cx="11007090" cy="14452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4400" b="1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2. </a:t>
            </a:r>
            <a:r>
              <a:rPr lang="en-US" sz="4400" b="1">
                <a:solidFill>
                  <a:srgbClr val="0000FF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Bạn ấy có thực hiện được mong muốn đến sớm nhất lớp không? Vì sao?</a:t>
            </a:r>
            <a:endParaRPr lang="en-US" sz="4400">
              <a:latin typeface="Arial-Rounded" panose="020B0500000000000000" charset="0"/>
              <a:cs typeface="Arial-Rounded" panose="020B0500000000000000" charset="0"/>
            </a:endParaRPr>
          </a:p>
        </p:txBody>
      </p:sp>
      <p:sp>
        <p:nvSpPr>
          <p:cNvPr id="5" name="Rounded Rectangular Callout 4"/>
          <p:cNvSpPr/>
          <p:nvPr/>
        </p:nvSpPr>
        <p:spPr>
          <a:xfrm>
            <a:off x="2459355" y="2687955"/>
            <a:ext cx="7272655" cy="2860040"/>
          </a:xfrm>
          <a:prstGeom prst="wedgeRoundRect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just">
              <a:buNone/>
            </a:pPr>
            <a:r>
              <a:rPr lang="en-US" sz="3200">
                <a:latin typeface="Arial-Rounded" panose="020B0500000000000000" charset="0"/>
                <a:cs typeface="Arial-Rounded" panose="020B0500000000000000" charset="0"/>
                <a:sym typeface="+mn-ea"/>
              </a:rPr>
              <a:t>Bạn nhỏ không thực hiện được mong muốn sớm nhất lớp vì ngay khi đến cổng trường đã thấy mấy bạn cùng lớp đang líu ríu nói cười ở trong sân. </a:t>
            </a:r>
          </a:p>
        </p:txBody>
      </p:sp>
      <p:pic>
        <p:nvPicPr>
          <p:cNvPr id="10" name="图片 9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46256" t="-41660" r="-22977" b="41660"/>
          <a:stretch>
            <a:fillRect/>
          </a:stretch>
        </p:blipFill>
        <p:spPr>
          <a:xfrm>
            <a:off x="267335" y="5012055"/>
            <a:ext cx="1512570" cy="1569085"/>
          </a:xfrm>
          <a:prstGeom prst="rect">
            <a:avLst/>
          </a:prstGeom>
        </p:spPr>
      </p:pic>
      <p:grpSp>
        <p:nvGrpSpPr>
          <p:cNvPr id="23" name="组合 22"/>
          <p:cNvGrpSpPr/>
          <p:nvPr/>
        </p:nvGrpSpPr>
        <p:grpSpPr>
          <a:xfrm>
            <a:off x="10240996" y="4636770"/>
            <a:ext cx="1715737" cy="1962272"/>
            <a:chOff x="8194080" y="3408873"/>
            <a:chExt cx="2724693" cy="3182549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 rotWithShape="1">
            <a:blip r:embed="rId4"/>
            <a:srcRect b="19213"/>
            <a:stretch>
              <a:fillRect/>
            </a:stretch>
          </p:blipFill>
          <p:spPr>
            <a:xfrm>
              <a:off x="8194080" y="4487627"/>
              <a:ext cx="2477043" cy="2103795"/>
            </a:xfrm>
            <a:prstGeom prst="rect">
              <a:avLst/>
            </a:prstGeom>
          </p:spPr>
        </p:pic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445250" y="3408873"/>
              <a:ext cx="1473523" cy="1473563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 animBg="1"/>
      <p:bldP spid="5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932815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US" b="1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3. </a:t>
            </a:r>
            <a:r>
              <a:rPr lang="en-US" b="1">
                <a:solidFill>
                  <a:srgbClr val="0000FF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Bạn ấy nhận ra mình thay đổi như thế nào sau khi lên lớp 2?</a:t>
            </a:r>
            <a:br>
              <a:rPr lang="en-US" b="1">
                <a:solidFill>
                  <a:srgbClr val="0000FF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</a:br>
            <a:br>
              <a:rPr lang="en-US" b="1">
                <a:solidFill>
                  <a:srgbClr val="0000FF"/>
                </a:solidFill>
                <a:latin typeface="Arial-Rounded" panose="020B0500000000000000" charset="0"/>
                <a:cs typeface="Arial-Rounded" panose="020B0500000000000000" charset="0"/>
              </a:rPr>
            </a:br>
            <a:endParaRPr lang="en-US">
              <a:latin typeface="Arial-Rounded" panose="020B0500000000000000" charset="0"/>
              <a:cs typeface="Arial-Rounded" panose="020B0500000000000000" charset="0"/>
            </a:endParaRPr>
          </a:p>
        </p:txBody>
      </p:sp>
      <p:sp>
        <p:nvSpPr>
          <p:cNvPr id="5" name="Rounded Rectangular Callout 4"/>
          <p:cNvSpPr/>
          <p:nvPr/>
        </p:nvSpPr>
        <p:spPr>
          <a:xfrm>
            <a:off x="2590800" y="2322195"/>
            <a:ext cx="7272655" cy="2363470"/>
          </a:xfrm>
          <a:prstGeom prst="wedgeRoundRect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just">
              <a:buNone/>
            </a:pPr>
            <a:r>
              <a:rPr lang="en-US" sz="3200">
                <a:latin typeface="Arial-Rounded" panose="020B0500000000000000" charset="0"/>
                <a:cs typeface="Arial-Rounded" panose="020B0500000000000000" charset="0"/>
                <a:sym typeface="+mn-ea"/>
              </a:rPr>
              <a:t>Bạn nhỏ thấy mình lớn bổng lên trước các em học sinh lớp một.</a:t>
            </a:r>
          </a:p>
        </p:txBody>
      </p:sp>
      <p:pic>
        <p:nvPicPr>
          <p:cNvPr id="10" name="图片 9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6256" t="-41660" r="-22977" b="41660"/>
          <a:stretch>
            <a:fillRect/>
          </a:stretch>
        </p:blipFill>
        <p:spPr>
          <a:xfrm>
            <a:off x="247650" y="5041900"/>
            <a:ext cx="1512570" cy="1569085"/>
          </a:xfrm>
          <a:prstGeom prst="rect">
            <a:avLst/>
          </a:prstGeom>
        </p:spPr>
      </p:pic>
      <p:grpSp>
        <p:nvGrpSpPr>
          <p:cNvPr id="23" name="组合 22"/>
          <p:cNvGrpSpPr/>
          <p:nvPr/>
        </p:nvGrpSpPr>
        <p:grpSpPr>
          <a:xfrm>
            <a:off x="10281636" y="4648835"/>
            <a:ext cx="1715737" cy="1962272"/>
            <a:chOff x="8194080" y="3408873"/>
            <a:chExt cx="2724693" cy="3182549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 rotWithShape="1">
            <a:blip r:embed="rId3"/>
            <a:srcRect b="19213"/>
            <a:stretch>
              <a:fillRect/>
            </a:stretch>
          </p:blipFill>
          <p:spPr>
            <a:xfrm>
              <a:off x="8194080" y="4487627"/>
              <a:ext cx="2477043" cy="2103795"/>
            </a:xfrm>
            <a:prstGeom prst="rect">
              <a:avLst/>
            </a:prstGeom>
          </p:spPr>
        </p:pic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445250" y="3408873"/>
              <a:ext cx="1473523" cy="1473563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1"/>
          <p:cNvSpPr>
            <a:spLocks noGrp="1"/>
          </p:cNvSpPr>
          <p:nvPr/>
        </p:nvSpPr>
        <p:spPr>
          <a:xfrm>
            <a:off x="153035" y="266065"/>
            <a:ext cx="11323955" cy="1524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UTM Avo" panose="02040603050506020204" pitchFamily="18" charset="0"/>
                <a:ea typeface="+mj-ea"/>
                <a:cs typeface="+mj-cs"/>
              </a:defRPr>
            </a:lvl1pPr>
          </a:lstStyle>
          <a:p>
            <a:pPr algn="l"/>
            <a:r>
              <a:rPr lang="en-US" sz="4000" b="1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4. </a:t>
            </a:r>
            <a:r>
              <a:rPr lang="en-US" sz="4000" b="1">
                <a:solidFill>
                  <a:srgbClr val="0000FF"/>
                </a:solidFill>
                <a:latin typeface="Arial-Rounded" panose="020B0500000000000000" charset="0"/>
                <a:cs typeface="Arial-Rounded" panose="020B0500000000000000" charset="0"/>
              </a:rPr>
              <a:t>Tìm tranh thích hợp với mỗi đoạn trong bài đọc.</a:t>
            </a:r>
            <a:br>
              <a:rPr lang="en-US" sz="4000" b="1">
                <a:solidFill>
                  <a:srgbClr val="0000FF"/>
                </a:solidFill>
                <a:latin typeface="Arial-Rounded" panose="020B0500000000000000" charset="0"/>
                <a:cs typeface="Arial-Rounded" panose="020B0500000000000000" charset="0"/>
              </a:rPr>
            </a:br>
            <a:endParaRPr lang="en-US" sz="4000" b="1">
              <a:solidFill>
                <a:srgbClr val="0000FF"/>
              </a:solidFill>
              <a:latin typeface="Arial-Rounded" panose="020B0500000000000000" charset="0"/>
              <a:cs typeface="Arial-Rounded" panose="020B0500000000000000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52575" y="1985010"/>
            <a:ext cx="8943975" cy="3719830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7576185" y="2079625"/>
            <a:ext cx="638810" cy="59817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1</a:t>
            </a:r>
          </a:p>
        </p:txBody>
      </p:sp>
      <p:sp>
        <p:nvSpPr>
          <p:cNvPr id="8" name="Oval 7"/>
          <p:cNvSpPr/>
          <p:nvPr/>
        </p:nvSpPr>
        <p:spPr>
          <a:xfrm>
            <a:off x="1552575" y="1985010"/>
            <a:ext cx="638810" cy="59817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3</a:t>
            </a:r>
          </a:p>
        </p:txBody>
      </p:sp>
      <p:sp>
        <p:nvSpPr>
          <p:cNvPr id="9" name="Oval 8"/>
          <p:cNvSpPr/>
          <p:nvPr/>
        </p:nvSpPr>
        <p:spPr>
          <a:xfrm>
            <a:off x="4676140" y="1985010"/>
            <a:ext cx="638810" cy="59817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7" grpId="0" animBg="1"/>
      <p:bldP spid="7" grpId="1" animBg="1"/>
      <p:bldP spid="8" grpId="0" bldLvl="0" animBg="1"/>
      <p:bldP spid="8" grpId="1" animBg="1"/>
      <p:bldP spid="9" grpId="0" bldLvl="0" animBg="1"/>
      <p:bldP spid="9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77240" y="1793240"/>
            <a:ext cx="10575925" cy="1790065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8022590" y="2890520"/>
            <a:ext cx="567690" cy="659765"/>
          </a:xfrm>
          <a:prstGeom prst="ellipse">
            <a:avLst/>
          </a:prstGeom>
          <a:noFill/>
          <a:ln w="47625"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</a:ex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3"/>
          <a:srcRect l="46256" t="-41660" r="-22977" b="41660"/>
          <a:stretch>
            <a:fillRect/>
          </a:stretch>
        </p:blipFill>
        <p:spPr>
          <a:xfrm>
            <a:off x="247650" y="5041900"/>
            <a:ext cx="1512570" cy="1569085"/>
          </a:xfrm>
          <a:prstGeom prst="rect">
            <a:avLst/>
          </a:prstGeom>
        </p:spPr>
      </p:pic>
      <p:grpSp>
        <p:nvGrpSpPr>
          <p:cNvPr id="23" name="组合 22"/>
          <p:cNvGrpSpPr/>
          <p:nvPr/>
        </p:nvGrpSpPr>
        <p:grpSpPr>
          <a:xfrm>
            <a:off x="10281636" y="4648835"/>
            <a:ext cx="1715737" cy="1962272"/>
            <a:chOff x="8194080" y="3408873"/>
            <a:chExt cx="2724693" cy="3182549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 rotWithShape="1">
            <a:blip r:embed="rId4"/>
            <a:srcRect b="19213"/>
            <a:stretch>
              <a:fillRect/>
            </a:stretch>
          </p:blipFill>
          <p:spPr>
            <a:xfrm>
              <a:off x="8194080" y="4487627"/>
              <a:ext cx="2477043" cy="2103795"/>
            </a:xfrm>
            <a:prstGeom prst="rect">
              <a:avLst/>
            </a:prstGeom>
          </p:spPr>
        </p:pic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445250" y="3408873"/>
              <a:ext cx="1473523" cy="1473563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614362"/>
            <a:ext cx="9144000" cy="715071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6850" y="1509713"/>
            <a:ext cx="7942501" cy="398145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84132" y="995364"/>
            <a:ext cx="1911029" cy="206260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76053" y="905902"/>
            <a:ext cx="1482494" cy="183085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27021" y="4215766"/>
            <a:ext cx="6151721" cy="1510665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 rot="6329695" flipH="1">
            <a:off x="7886001" y="2918103"/>
            <a:ext cx="1267341" cy="865607"/>
            <a:chOff x="9015984" y="2528554"/>
            <a:chExt cx="2157344" cy="1473489"/>
          </a:xfrm>
        </p:grpSpPr>
        <p:sp>
          <p:nvSpPr>
            <p:cNvPr id="23" name="Freeform 166"/>
            <p:cNvSpPr/>
            <p:nvPr/>
          </p:nvSpPr>
          <p:spPr bwMode="auto">
            <a:xfrm>
              <a:off x="10132784" y="3116474"/>
              <a:ext cx="831450" cy="526422"/>
            </a:xfrm>
            <a:custGeom>
              <a:avLst/>
              <a:gdLst>
                <a:gd name="T0" fmla="*/ 10 w 143"/>
                <a:gd name="T1" fmla="*/ 90 h 90"/>
                <a:gd name="T2" fmla="*/ 10 w 143"/>
                <a:gd name="T3" fmla="*/ 90 h 90"/>
                <a:gd name="T4" fmla="*/ 143 w 143"/>
                <a:gd name="T5" fmla="*/ 18 h 90"/>
                <a:gd name="T6" fmla="*/ 130 w 143"/>
                <a:gd name="T7" fmla="*/ 0 h 90"/>
                <a:gd name="T8" fmla="*/ 0 w 143"/>
                <a:gd name="T9" fmla="*/ 77 h 90"/>
                <a:gd name="T10" fmla="*/ 10 w 143"/>
                <a:gd name="T11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3" h="90">
                  <a:moveTo>
                    <a:pt x="10" y="90"/>
                  </a:moveTo>
                  <a:cubicBezTo>
                    <a:pt x="10" y="90"/>
                    <a:pt x="10" y="90"/>
                    <a:pt x="10" y="90"/>
                  </a:cubicBezTo>
                  <a:cubicBezTo>
                    <a:pt x="52" y="61"/>
                    <a:pt x="98" y="41"/>
                    <a:pt x="143" y="18"/>
                  </a:cubicBezTo>
                  <a:cubicBezTo>
                    <a:pt x="138" y="12"/>
                    <a:pt x="134" y="7"/>
                    <a:pt x="130" y="0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4" y="79"/>
                    <a:pt x="8" y="83"/>
                    <a:pt x="10" y="9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4" name="Freeform 167"/>
            <p:cNvSpPr/>
            <p:nvPr/>
          </p:nvSpPr>
          <p:spPr bwMode="auto">
            <a:xfrm>
              <a:off x="9933530" y="2779466"/>
              <a:ext cx="954446" cy="787173"/>
            </a:xfrm>
            <a:custGeom>
              <a:avLst/>
              <a:gdLst>
                <a:gd name="T0" fmla="*/ 164 w 164"/>
                <a:gd name="T1" fmla="*/ 58 h 135"/>
                <a:gd name="T2" fmla="*/ 140 w 164"/>
                <a:gd name="T3" fmla="*/ 0 h 135"/>
                <a:gd name="T4" fmla="*/ 9 w 164"/>
                <a:gd name="T5" fmla="*/ 77 h 135"/>
                <a:gd name="T6" fmla="*/ 5 w 164"/>
                <a:gd name="T7" fmla="*/ 120 h 135"/>
                <a:gd name="T8" fmla="*/ 34 w 164"/>
                <a:gd name="T9" fmla="*/ 135 h 135"/>
                <a:gd name="T10" fmla="*/ 164 w 164"/>
                <a:gd name="T11" fmla="*/ 5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4" h="135">
                  <a:moveTo>
                    <a:pt x="164" y="58"/>
                  </a:moveTo>
                  <a:cubicBezTo>
                    <a:pt x="154" y="40"/>
                    <a:pt x="146" y="20"/>
                    <a:pt x="140" y="0"/>
                  </a:cubicBezTo>
                  <a:cubicBezTo>
                    <a:pt x="9" y="77"/>
                    <a:pt x="9" y="77"/>
                    <a:pt x="9" y="77"/>
                  </a:cubicBezTo>
                  <a:cubicBezTo>
                    <a:pt x="13" y="92"/>
                    <a:pt x="0" y="109"/>
                    <a:pt x="5" y="120"/>
                  </a:cubicBezTo>
                  <a:cubicBezTo>
                    <a:pt x="10" y="129"/>
                    <a:pt x="24" y="128"/>
                    <a:pt x="34" y="135"/>
                  </a:cubicBezTo>
                  <a:cubicBezTo>
                    <a:pt x="164" y="58"/>
                    <a:pt x="164" y="58"/>
                    <a:pt x="164" y="58"/>
                  </a:cubicBezTo>
                </a:path>
              </a:pathLst>
            </a:custGeom>
            <a:solidFill>
              <a:srgbClr val="ECC6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5" name="Freeform 168"/>
            <p:cNvSpPr/>
            <p:nvPr/>
          </p:nvSpPr>
          <p:spPr bwMode="auto">
            <a:xfrm>
              <a:off x="9618662" y="2570374"/>
              <a:ext cx="1129101" cy="656798"/>
            </a:xfrm>
            <a:custGeom>
              <a:avLst/>
              <a:gdLst>
                <a:gd name="T0" fmla="*/ 185 w 194"/>
                <a:gd name="T1" fmla="*/ 0 h 113"/>
                <a:gd name="T2" fmla="*/ 0 w 194"/>
                <a:gd name="T3" fmla="*/ 110 h 113"/>
                <a:gd name="T4" fmla="*/ 59 w 194"/>
                <a:gd name="T5" fmla="*/ 105 h 113"/>
                <a:gd name="T6" fmla="*/ 63 w 194"/>
                <a:gd name="T7" fmla="*/ 113 h 113"/>
                <a:gd name="T8" fmla="*/ 194 w 194"/>
                <a:gd name="T9" fmla="*/ 36 h 113"/>
                <a:gd name="T10" fmla="*/ 185 w 194"/>
                <a:gd name="T11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4" h="113">
                  <a:moveTo>
                    <a:pt x="185" y="0"/>
                  </a:moveTo>
                  <a:cubicBezTo>
                    <a:pt x="0" y="110"/>
                    <a:pt x="0" y="110"/>
                    <a:pt x="0" y="110"/>
                  </a:cubicBezTo>
                  <a:cubicBezTo>
                    <a:pt x="4" y="108"/>
                    <a:pt x="47" y="90"/>
                    <a:pt x="59" y="105"/>
                  </a:cubicBezTo>
                  <a:cubicBezTo>
                    <a:pt x="61" y="108"/>
                    <a:pt x="63" y="110"/>
                    <a:pt x="63" y="113"/>
                  </a:cubicBezTo>
                  <a:cubicBezTo>
                    <a:pt x="194" y="36"/>
                    <a:pt x="194" y="36"/>
                    <a:pt x="194" y="36"/>
                  </a:cubicBezTo>
                  <a:cubicBezTo>
                    <a:pt x="191" y="24"/>
                    <a:pt x="188" y="12"/>
                    <a:pt x="185" y="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6" name="Freeform 169"/>
            <p:cNvSpPr/>
            <p:nvPr/>
          </p:nvSpPr>
          <p:spPr bwMode="auto">
            <a:xfrm>
              <a:off x="9200477" y="3094334"/>
              <a:ext cx="996266" cy="797012"/>
            </a:xfrm>
            <a:custGeom>
              <a:avLst/>
              <a:gdLst>
                <a:gd name="T0" fmla="*/ 170 w 171"/>
                <a:gd name="T1" fmla="*/ 94 h 137"/>
                <a:gd name="T2" fmla="*/ 159 w 171"/>
                <a:gd name="T3" fmla="*/ 102 h 137"/>
                <a:gd name="T4" fmla="*/ 170 w 171"/>
                <a:gd name="T5" fmla="*/ 94 h 137"/>
                <a:gd name="T6" fmla="*/ 170 w 171"/>
                <a:gd name="T7" fmla="*/ 94 h 137"/>
                <a:gd name="T8" fmla="*/ 160 w 171"/>
                <a:gd name="T9" fmla="*/ 81 h 137"/>
                <a:gd name="T10" fmla="*/ 131 w 171"/>
                <a:gd name="T11" fmla="*/ 66 h 137"/>
                <a:gd name="T12" fmla="*/ 135 w 171"/>
                <a:gd name="T13" fmla="*/ 23 h 137"/>
                <a:gd name="T14" fmla="*/ 131 w 171"/>
                <a:gd name="T15" fmla="*/ 15 h 137"/>
                <a:gd name="T16" fmla="*/ 72 w 171"/>
                <a:gd name="T17" fmla="*/ 20 h 137"/>
                <a:gd name="T18" fmla="*/ 72 w 171"/>
                <a:gd name="T19" fmla="*/ 20 h 137"/>
                <a:gd name="T20" fmla="*/ 0 w 171"/>
                <a:gd name="T21" fmla="*/ 114 h 137"/>
                <a:gd name="T22" fmla="*/ 17 w 171"/>
                <a:gd name="T23" fmla="*/ 137 h 137"/>
                <a:gd name="T24" fmla="*/ 171 w 171"/>
                <a:gd name="T25" fmla="*/ 97 h 137"/>
                <a:gd name="T26" fmla="*/ 170 w 171"/>
                <a:gd name="T27" fmla="*/ 94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1" h="137">
                  <a:moveTo>
                    <a:pt x="170" y="94"/>
                  </a:moveTo>
                  <a:cubicBezTo>
                    <a:pt x="166" y="97"/>
                    <a:pt x="163" y="99"/>
                    <a:pt x="159" y="102"/>
                  </a:cubicBezTo>
                  <a:cubicBezTo>
                    <a:pt x="163" y="99"/>
                    <a:pt x="166" y="97"/>
                    <a:pt x="170" y="94"/>
                  </a:cubicBezTo>
                  <a:cubicBezTo>
                    <a:pt x="170" y="94"/>
                    <a:pt x="170" y="94"/>
                    <a:pt x="170" y="94"/>
                  </a:cubicBezTo>
                  <a:cubicBezTo>
                    <a:pt x="168" y="87"/>
                    <a:pt x="164" y="83"/>
                    <a:pt x="160" y="81"/>
                  </a:cubicBezTo>
                  <a:cubicBezTo>
                    <a:pt x="150" y="74"/>
                    <a:pt x="136" y="75"/>
                    <a:pt x="131" y="66"/>
                  </a:cubicBezTo>
                  <a:cubicBezTo>
                    <a:pt x="126" y="55"/>
                    <a:pt x="139" y="38"/>
                    <a:pt x="135" y="23"/>
                  </a:cubicBezTo>
                  <a:cubicBezTo>
                    <a:pt x="135" y="20"/>
                    <a:pt x="133" y="18"/>
                    <a:pt x="131" y="15"/>
                  </a:cubicBezTo>
                  <a:cubicBezTo>
                    <a:pt x="119" y="0"/>
                    <a:pt x="76" y="18"/>
                    <a:pt x="72" y="20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0" y="114"/>
                    <a:pt x="12" y="121"/>
                    <a:pt x="17" y="137"/>
                  </a:cubicBezTo>
                  <a:cubicBezTo>
                    <a:pt x="69" y="125"/>
                    <a:pt x="126" y="124"/>
                    <a:pt x="171" y="97"/>
                  </a:cubicBezTo>
                  <a:cubicBezTo>
                    <a:pt x="171" y="96"/>
                    <a:pt x="171" y="95"/>
                    <a:pt x="170" y="94"/>
                  </a:cubicBezTo>
                </a:path>
              </a:pathLst>
            </a:custGeom>
            <a:solidFill>
              <a:srgbClr val="EAC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 dirty="0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7" name="Freeform 170"/>
            <p:cNvSpPr/>
            <p:nvPr/>
          </p:nvSpPr>
          <p:spPr bwMode="auto">
            <a:xfrm>
              <a:off x="9033203" y="3758510"/>
              <a:ext cx="265671" cy="221392"/>
            </a:xfrm>
            <a:custGeom>
              <a:avLst/>
              <a:gdLst>
                <a:gd name="T0" fmla="*/ 29 w 46"/>
                <a:gd name="T1" fmla="*/ 0 h 38"/>
                <a:gd name="T2" fmla="*/ 0 w 46"/>
                <a:gd name="T3" fmla="*/ 38 h 38"/>
                <a:gd name="T4" fmla="*/ 46 w 46"/>
                <a:gd name="T5" fmla="*/ 23 h 38"/>
                <a:gd name="T6" fmla="*/ 29 w 46"/>
                <a:gd name="T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38">
                  <a:moveTo>
                    <a:pt x="29" y="0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15" y="31"/>
                    <a:pt x="30" y="27"/>
                    <a:pt x="46" y="23"/>
                  </a:cubicBezTo>
                  <a:cubicBezTo>
                    <a:pt x="41" y="7"/>
                    <a:pt x="29" y="0"/>
                    <a:pt x="29" y="0"/>
                  </a:cubicBezTo>
                </a:path>
              </a:pathLst>
            </a:custGeom>
            <a:solidFill>
              <a:srgbClr val="1F1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8" name="Freeform 175"/>
            <p:cNvSpPr/>
            <p:nvPr/>
          </p:nvSpPr>
          <p:spPr bwMode="auto">
            <a:xfrm>
              <a:off x="9945831" y="3030377"/>
              <a:ext cx="1227497" cy="890489"/>
            </a:xfrm>
            <a:custGeom>
              <a:avLst/>
              <a:gdLst>
                <a:gd name="T0" fmla="*/ 189 w 211"/>
                <a:gd name="T1" fmla="*/ 0 h 153"/>
                <a:gd name="T2" fmla="*/ 189 w 211"/>
                <a:gd name="T3" fmla="*/ 0 h 153"/>
                <a:gd name="T4" fmla="*/ 162 w 211"/>
                <a:gd name="T5" fmla="*/ 15 h 153"/>
                <a:gd name="T6" fmla="*/ 175 w 211"/>
                <a:gd name="T7" fmla="*/ 33 h 153"/>
                <a:gd name="T8" fmla="*/ 175 w 211"/>
                <a:gd name="T9" fmla="*/ 33 h 153"/>
                <a:gd name="T10" fmla="*/ 175 w 211"/>
                <a:gd name="T11" fmla="*/ 33 h 153"/>
                <a:gd name="T12" fmla="*/ 42 w 211"/>
                <a:gd name="T13" fmla="*/ 105 h 153"/>
                <a:gd name="T14" fmla="*/ 43 w 211"/>
                <a:gd name="T15" fmla="*/ 108 h 153"/>
                <a:gd name="T16" fmla="*/ 0 w 211"/>
                <a:gd name="T17" fmla="*/ 153 h 153"/>
                <a:gd name="T18" fmla="*/ 185 w 211"/>
                <a:gd name="T19" fmla="*/ 45 h 153"/>
                <a:gd name="T20" fmla="*/ 211 w 211"/>
                <a:gd name="T21" fmla="*/ 30 h 153"/>
                <a:gd name="T22" fmla="*/ 211 w 211"/>
                <a:gd name="T23" fmla="*/ 30 h 153"/>
                <a:gd name="T24" fmla="*/ 211 w 211"/>
                <a:gd name="T25" fmla="*/ 29 h 153"/>
                <a:gd name="T26" fmla="*/ 190 w 211"/>
                <a:gd name="T27" fmla="*/ 0 h 153"/>
                <a:gd name="T28" fmla="*/ 189 w 211"/>
                <a:gd name="T29" fmla="*/ 0 h 153"/>
                <a:gd name="T30" fmla="*/ 189 w 211"/>
                <a:gd name="T31" fmla="*/ 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11" h="153">
                  <a:moveTo>
                    <a:pt x="189" y="0"/>
                  </a:moveTo>
                  <a:cubicBezTo>
                    <a:pt x="189" y="0"/>
                    <a:pt x="189" y="0"/>
                    <a:pt x="189" y="0"/>
                  </a:cubicBezTo>
                  <a:cubicBezTo>
                    <a:pt x="162" y="15"/>
                    <a:pt x="162" y="15"/>
                    <a:pt x="162" y="15"/>
                  </a:cubicBezTo>
                  <a:cubicBezTo>
                    <a:pt x="166" y="22"/>
                    <a:pt x="170" y="27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30" y="56"/>
                    <a:pt x="84" y="76"/>
                    <a:pt x="42" y="105"/>
                  </a:cubicBezTo>
                  <a:cubicBezTo>
                    <a:pt x="43" y="106"/>
                    <a:pt x="43" y="107"/>
                    <a:pt x="43" y="108"/>
                  </a:cubicBezTo>
                  <a:cubicBezTo>
                    <a:pt x="43" y="125"/>
                    <a:pt x="6" y="149"/>
                    <a:pt x="0" y="153"/>
                  </a:cubicBezTo>
                  <a:cubicBezTo>
                    <a:pt x="185" y="45"/>
                    <a:pt x="185" y="45"/>
                    <a:pt x="185" y="45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29"/>
                    <a:pt x="211" y="29"/>
                    <a:pt x="211" y="29"/>
                  </a:cubicBezTo>
                  <a:cubicBezTo>
                    <a:pt x="204" y="20"/>
                    <a:pt x="196" y="10"/>
                    <a:pt x="190" y="0"/>
                  </a:cubicBezTo>
                  <a:cubicBezTo>
                    <a:pt x="189" y="0"/>
                    <a:pt x="189" y="0"/>
                    <a:pt x="189" y="0"/>
                  </a:cubicBezTo>
                  <a:cubicBezTo>
                    <a:pt x="189" y="0"/>
                    <a:pt x="189" y="0"/>
                    <a:pt x="189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9" name="Freeform 176"/>
            <p:cNvSpPr/>
            <p:nvPr/>
          </p:nvSpPr>
          <p:spPr bwMode="auto">
            <a:xfrm>
              <a:off x="10747762" y="2720427"/>
              <a:ext cx="297650" cy="396047"/>
            </a:xfrm>
            <a:custGeom>
              <a:avLst/>
              <a:gdLst>
                <a:gd name="T0" fmla="*/ 18 w 51"/>
                <a:gd name="T1" fmla="*/ 0 h 68"/>
                <a:gd name="T2" fmla="*/ 18 w 51"/>
                <a:gd name="T3" fmla="*/ 0 h 68"/>
                <a:gd name="T4" fmla="*/ 0 w 51"/>
                <a:gd name="T5" fmla="*/ 10 h 68"/>
                <a:gd name="T6" fmla="*/ 0 w 51"/>
                <a:gd name="T7" fmla="*/ 10 h 68"/>
                <a:gd name="T8" fmla="*/ 24 w 51"/>
                <a:gd name="T9" fmla="*/ 68 h 68"/>
                <a:gd name="T10" fmla="*/ 24 w 51"/>
                <a:gd name="T11" fmla="*/ 68 h 68"/>
                <a:gd name="T12" fmla="*/ 51 w 51"/>
                <a:gd name="T13" fmla="*/ 53 h 68"/>
                <a:gd name="T14" fmla="*/ 18 w 51"/>
                <a:gd name="T15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" h="68"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6" y="30"/>
                    <a:pt x="14" y="50"/>
                    <a:pt x="24" y="68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51" y="53"/>
                    <a:pt x="51" y="53"/>
                    <a:pt x="51" y="53"/>
                  </a:cubicBezTo>
                  <a:cubicBezTo>
                    <a:pt x="38" y="35"/>
                    <a:pt x="27" y="17"/>
                    <a:pt x="18" y="0"/>
                  </a:cubicBezTo>
                </a:path>
              </a:pathLst>
            </a:custGeom>
            <a:solidFill>
              <a:srgbClr val="DCB4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30" name="Freeform 177"/>
            <p:cNvSpPr/>
            <p:nvPr/>
          </p:nvSpPr>
          <p:spPr bwMode="auto">
            <a:xfrm>
              <a:off x="10696104" y="2528554"/>
              <a:ext cx="157435" cy="250912"/>
            </a:xfrm>
            <a:custGeom>
              <a:avLst/>
              <a:gdLst>
                <a:gd name="T0" fmla="*/ 11 w 27"/>
                <a:gd name="T1" fmla="*/ 0 h 43"/>
                <a:gd name="T2" fmla="*/ 11 w 27"/>
                <a:gd name="T3" fmla="*/ 0 h 43"/>
                <a:gd name="T4" fmla="*/ 0 w 27"/>
                <a:gd name="T5" fmla="*/ 7 h 43"/>
                <a:gd name="T6" fmla="*/ 9 w 27"/>
                <a:gd name="T7" fmla="*/ 43 h 43"/>
                <a:gd name="T8" fmla="*/ 27 w 27"/>
                <a:gd name="T9" fmla="*/ 33 h 43"/>
                <a:gd name="T10" fmla="*/ 11 w 27"/>
                <a:gd name="T1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43">
                  <a:moveTo>
                    <a:pt x="11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3" y="19"/>
                    <a:pt x="6" y="31"/>
                    <a:pt x="9" y="43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1" y="22"/>
                    <a:pt x="15" y="11"/>
                    <a:pt x="11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31" name="Freeform 178"/>
            <p:cNvSpPr/>
            <p:nvPr/>
          </p:nvSpPr>
          <p:spPr bwMode="auto">
            <a:xfrm>
              <a:off x="9298873" y="3642896"/>
              <a:ext cx="897869" cy="337009"/>
            </a:xfrm>
            <a:custGeom>
              <a:avLst/>
              <a:gdLst>
                <a:gd name="T0" fmla="*/ 153 w 154"/>
                <a:gd name="T1" fmla="*/ 0 h 58"/>
                <a:gd name="T2" fmla="*/ 153 w 154"/>
                <a:gd name="T3" fmla="*/ 0 h 58"/>
                <a:gd name="T4" fmla="*/ 154 w 154"/>
                <a:gd name="T5" fmla="*/ 3 h 58"/>
                <a:gd name="T6" fmla="*/ 154 w 154"/>
                <a:gd name="T7" fmla="*/ 3 h 58"/>
                <a:gd name="T8" fmla="*/ 154 w 154"/>
                <a:gd name="T9" fmla="*/ 3 h 58"/>
                <a:gd name="T10" fmla="*/ 0 w 154"/>
                <a:gd name="T11" fmla="*/ 43 h 58"/>
                <a:gd name="T12" fmla="*/ 3 w 154"/>
                <a:gd name="T13" fmla="*/ 58 h 58"/>
                <a:gd name="T14" fmla="*/ 3 w 154"/>
                <a:gd name="T15" fmla="*/ 58 h 58"/>
                <a:gd name="T16" fmla="*/ 110 w 154"/>
                <a:gd name="T17" fmla="*/ 49 h 58"/>
                <a:gd name="T18" fmla="*/ 111 w 154"/>
                <a:gd name="T19" fmla="*/ 48 h 58"/>
                <a:gd name="T20" fmla="*/ 111 w 154"/>
                <a:gd name="T21" fmla="*/ 48 h 58"/>
                <a:gd name="T22" fmla="*/ 154 w 154"/>
                <a:gd name="T23" fmla="*/ 3 h 58"/>
                <a:gd name="T24" fmla="*/ 153 w 154"/>
                <a:gd name="T25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58">
                  <a:moveTo>
                    <a:pt x="153" y="0"/>
                  </a:moveTo>
                  <a:cubicBezTo>
                    <a:pt x="153" y="0"/>
                    <a:pt x="153" y="0"/>
                    <a:pt x="153" y="0"/>
                  </a:cubicBezTo>
                  <a:cubicBezTo>
                    <a:pt x="154" y="1"/>
                    <a:pt x="154" y="2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09" y="30"/>
                    <a:pt x="53" y="31"/>
                    <a:pt x="0" y="43"/>
                  </a:cubicBezTo>
                  <a:cubicBezTo>
                    <a:pt x="2" y="47"/>
                    <a:pt x="3" y="52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110" y="49"/>
                    <a:pt x="110" y="49"/>
                    <a:pt x="110" y="49"/>
                  </a:cubicBezTo>
                  <a:cubicBezTo>
                    <a:pt x="110" y="49"/>
                    <a:pt x="110" y="49"/>
                    <a:pt x="111" y="48"/>
                  </a:cubicBezTo>
                  <a:cubicBezTo>
                    <a:pt x="111" y="48"/>
                    <a:pt x="111" y="48"/>
                    <a:pt x="111" y="48"/>
                  </a:cubicBezTo>
                  <a:cubicBezTo>
                    <a:pt x="117" y="44"/>
                    <a:pt x="154" y="20"/>
                    <a:pt x="154" y="3"/>
                  </a:cubicBezTo>
                  <a:cubicBezTo>
                    <a:pt x="154" y="2"/>
                    <a:pt x="154" y="1"/>
                    <a:pt x="153" y="0"/>
                  </a:cubicBezTo>
                </a:path>
              </a:pathLst>
            </a:custGeom>
            <a:solidFill>
              <a:srgbClr val="DAB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32" name="Freeform 179"/>
            <p:cNvSpPr/>
            <p:nvPr/>
          </p:nvSpPr>
          <p:spPr bwMode="auto">
            <a:xfrm>
              <a:off x="9015984" y="3891346"/>
              <a:ext cx="302571" cy="110697"/>
            </a:xfrm>
            <a:custGeom>
              <a:avLst/>
              <a:gdLst>
                <a:gd name="T0" fmla="*/ 49 w 52"/>
                <a:gd name="T1" fmla="*/ 0 h 19"/>
                <a:gd name="T2" fmla="*/ 49 w 52"/>
                <a:gd name="T3" fmla="*/ 0 h 19"/>
                <a:gd name="T4" fmla="*/ 49 w 52"/>
                <a:gd name="T5" fmla="*/ 0 h 19"/>
                <a:gd name="T6" fmla="*/ 3 w 52"/>
                <a:gd name="T7" fmla="*/ 15 h 19"/>
                <a:gd name="T8" fmla="*/ 0 w 52"/>
                <a:gd name="T9" fmla="*/ 19 h 19"/>
                <a:gd name="T10" fmla="*/ 52 w 52"/>
                <a:gd name="T11" fmla="*/ 15 h 19"/>
                <a:gd name="T12" fmla="*/ 49 w 52"/>
                <a:gd name="T13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19">
                  <a:moveTo>
                    <a:pt x="49" y="0"/>
                  </a:moveTo>
                  <a:cubicBezTo>
                    <a:pt x="49" y="0"/>
                    <a:pt x="49" y="0"/>
                    <a:pt x="49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33" y="4"/>
                    <a:pt x="18" y="8"/>
                    <a:pt x="3" y="15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52" y="15"/>
                    <a:pt x="52" y="15"/>
                    <a:pt x="52" y="15"/>
                  </a:cubicBezTo>
                  <a:cubicBezTo>
                    <a:pt x="52" y="9"/>
                    <a:pt x="51" y="4"/>
                    <a:pt x="49" y="0"/>
                  </a:cubicBezTo>
                </a:path>
              </a:pathLst>
            </a:custGeom>
            <a:solidFill>
              <a:srgbClr val="1D1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</p:grpSp>
      <p:sp>
        <p:nvSpPr>
          <p:cNvPr id="33" name="文本框 32"/>
          <p:cNvSpPr txBox="1"/>
          <p:nvPr/>
        </p:nvSpPr>
        <p:spPr>
          <a:xfrm>
            <a:off x="3432167" y="2598372"/>
            <a:ext cx="4693090" cy="1420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 defTabSz="457200">
              <a:defRPr/>
            </a:pPr>
            <a:r>
              <a:rPr lang="en-US" altLang="zh-CN" sz="7200" b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Khởi động</a:t>
            </a:r>
            <a:endParaRPr lang="en-US" altLang="zh-CN" sz="7200" b="1" dirty="0">
              <a:ln w="0"/>
              <a:solidFill>
                <a:srgbClr val="4472C4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95045" y="2073910"/>
            <a:ext cx="10358755" cy="2870835"/>
          </a:xfrm>
          <a:prstGeom prst="rect">
            <a:avLst/>
          </a:prstGeom>
        </p:spPr>
      </p:pic>
      <p:grpSp>
        <p:nvGrpSpPr>
          <p:cNvPr id="23" name="组合 22"/>
          <p:cNvGrpSpPr/>
          <p:nvPr/>
        </p:nvGrpSpPr>
        <p:grpSpPr>
          <a:xfrm>
            <a:off x="10281636" y="4648835"/>
            <a:ext cx="1715737" cy="1962272"/>
            <a:chOff x="8194080" y="3408873"/>
            <a:chExt cx="2724693" cy="3182549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 rotWithShape="1">
            <a:blip r:embed="rId3"/>
            <a:srcRect b="19213"/>
            <a:stretch>
              <a:fillRect/>
            </a:stretch>
          </p:blipFill>
          <p:spPr>
            <a:xfrm>
              <a:off x="8194080" y="4487627"/>
              <a:ext cx="2477043" cy="2103795"/>
            </a:xfrm>
            <a:prstGeom prst="rect">
              <a:avLst/>
            </a:prstGeom>
          </p:spPr>
        </p:pic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445250" y="3408873"/>
              <a:ext cx="1473523" cy="1473563"/>
            </a:xfrm>
            <a:prstGeom prst="rect">
              <a:avLst/>
            </a:prstGeom>
          </p:spPr>
        </p:pic>
      </p:grpSp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5"/>
          <a:srcRect l="46256" t="-41660" r="-22977" b="41660"/>
          <a:stretch>
            <a:fillRect/>
          </a:stretch>
        </p:blipFill>
        <p:spPr>
          <a:xfrm>
            <a:off x="247650" y="5041900"/>
            <a:ext cx="1512570" cy="15690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" name="Bài hát buổi sáng VTV7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27200" y="149860"/>
            <a:ext cx="9040495" cy="5610860"/>
          </a:xfrm>
          <a:prstGeom prst="rect">
            <a:avLst/>
          </a:prstGeom>
        </p:spPr>
      </p:pic>
      <p:pic>
        <p:nvPicPr>
          <p:cNvPr id="4" name="Content Placeholder 3" descr="logo"/>
          <p:cNvPicPr>
            <a:picLocks noGrp="1" noChangeAspect="1"/>
          </p:cNvPicPr>
          <p:nvPr>
            <p:ph sz="half" idx="2"/>
          </p:nvPr>
        </p:nvPicPr>
        <p:blipFill>
          <a:blip r:embed="rId6"/>
          <a:stretch>
            <a:fillRect/>
          </a:stretch>
        </p:blipFill>
        <p:spPr>
          <a:xfrm>
            <a:off x="10596880" y="0"/>
            <a:ext cx="1656080" cy="16916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401841" y="343471"/>
            <a:ext cx="11228070" cy="1383030"/>
          </a:xfrm>
          <a:prstGeom prst="rect">
            <a:avLst/>
          </a:prstGeom>
          <a:noFill/>
        </p:spPr>
        <p:txBody>
          <a:bodyPr wrap="square" lIns="68573" tIns="34287" rIns="68573" bIns="34287" rtlCol="0">
            <a:spAutoFit/>
          </a:bodyPr>
          <a:lstStyle/>
          <a:p>
            <a:pPr algn="ctr" defTabSz="685800">
              <a:lnSpc>
                <a:spcPct val="150000"/>
              </a:lnSpc>
            </a:pPr>
            <a:r>
              <a:rPr lang="en-US" sz="5700" b="1" dirty="0" err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Rounded MT Bold" panose="020F0704030504030204" charset="0"/>
                <a:cs typeface="Arial Rounded MT Bold" panose="020F0704030504030204" charset="0"/>
              </a:rPr>
              <a:t>Bài</a:t>
            </a:r>
            <a:r>
              <a:rPr lang="en-US" sz="570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Rounded MT Bold" panose="020F0704030504030204" charset="0"/>
                <a:cs typeface="Arial Rounded MT Bold" panose="020F0704030504030204" charset="0"/>
              </a:rPr>
              <a:t> 1: TÔI LÀ HỌC SINH LỚP 2</a:t>
            </a:r>
            <a:endParaRPr lang="en-US" sz="5700" dirty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 Rounded MT Bold" panose="020F0704030504030204" charset="0"/>
              <a:cs typeface="Arial Rounded MT Bold" panose="020F0704030504030204" charset="0"/>
            </a:endParaRPr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2575823" y="1644308"/>
            <a:ext cx="8236481" cy="42868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2819400" y="1401445"/>
            <a:ext cx="6112510" cy="2016125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defRPr/>
              </a:pPr>
              <a:endParaRPr lang="zh-CN" altLang="en-US" sz="2400">
                <a:solidFill>
                  <a:srgbClr val="3992B5"/>
                </a:solidFill>
                <a:latin typeface="Calibri" panose="020F0502020204030204"/>
                <a:ea typeface="SimSun" panose="02010600030101010101" pitchFamily="2" charset="-122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208337" y="1556684"/>
              <a:ext cx="1378326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lvl="1" defTabSz="1219200">
                <a:defRPr/>
              </a:pPr>
              <a:r>
                <a:rPr lang="en-US" altLang="zh-CN" sz="8000" spc="300" dirty="0">
                  <a:solidFill>
                    <a:srgbClr val="FFFFFF"/>
                  </a:solidFill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Tiết 1 + 2</a:t>
              </a:r>
              <a:endParaRPr lang="zh-CN" altLang="en-US" sz="8000" spc="300" dirty="0">
                <a:solidFill>
                  <a:srgbClr val="FFFFFF"/>
                </a:solidFill>
                <a:latin typeface="Arial Rounded MT Bold" panose="020F0704030504030204" charset="0"/>
                <a:ea typeface="Microsoft YaHei" panose="020B0503020204020204" charset="-122"/>
                <a:cs typeface="Arial Rounded MT Bold" panose="020F070403050403020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8680" y="1614964"/>
            <a:ext cx="5563553" cy="362807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>
            <a:fillRect/>
          </a:stretch>
        </p:blipFill>
        <p:spPr>
          <a:xfrm flipH="1">
            <a:off x="2497400" y="2420323"/>
            <a:ext cx="2983258" cy="247090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230784" y="3137687"/>
            <a:ext cx="2728825" cy="582627"/>
          </a:xfrm>
          <a:prstGeom prst="rect">
            <a:avLst/>
          </a:prstGeom>
          <a:noFill/>
        </p:spPr>
        <p:txBody>
          <a:bodyPr wrap="none" lIns="68580" tIns="34290" rIns="68580" bIns="34290">
            <a:prstTxWarp prst="textArchDown">
              <a:avLst/>
            </a:prstTxWarp>
            <a:spAutoFit/>
          </a:bodyPr>
          <a:lstStyle/>
          <a:p>
            <a:pPr algn="ctr"/>
            <a:r>
              <a:rPr lang="en-US" sz="6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</a:p>
        </p:txBody>
      </p:sp>
    </p:spTree>
  </p:cSld>
  <p:clrMapOvr>
    <a:masterClrMapping/>
  </p:clrMapOvr>
  <p:transition advClick="0">
    <p:wip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794533" y="360680"/>
            <a:ext cx="10835811" cy="91249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Arial-Rounded" panose="020B0500000000000000" charset="0"/>
                <a:cs typeface="Arial-Rounded" panose="020B0500000000000000" charset="0"/>
              </a:rPr>
              <a:t>Em đã chuẩn bị những gì để đón ngày khai trường?</a:t>
            </a: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sz="half" idx="1"/>
          </p:nvPr>
        </p:nvPicPr>
        <p:blipFill>
          <a:blip r:embed="rId4"/>
          <a:stretch>
            <a:fillRect/>
          </a:stretch>
        </p:blipFill>
        <p:spPr>
          <a:xfrm>
            <a:off x="219075" y="2675255"/>
            <a:ext cx="4017010" cy="2889250"/>
          </a:xfrm>
          <a:prstGeom prst="rect">
            <a:avLst/>
          </a:prstGeom>
        </p:spPr>
      </p:pic>
      <p:pic>
        <p:nvPicPr>
          <p:cNvPr id="5" name="Content Placeholder 4" descr="sach-van-4934-1612883932"/>
          <p:cNvPicPr>
            <a:picLocks noGrp="1" noChangeAspect="1"/>
          </p:cNvPicPr>
          <p:nvPr>
            <p:ph sz="half" idx="2"/>
          </p:nvPr>
        </p:nvPicPr>
        <p:blipFill>
          <a:blip r:embed="rId5"/>
          <a:stretch>
            <a:fillRect/>
          </a:stretch>
        </p:blipFill>
        <p:spPr>
          <a:xfrm>
            <a:off x="4460240" y="2654935"/>
            <a:ext cx="4505325" cy="292989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20505" y="2675255"/>
            <a:ext cx="3150870" cy="2889885"/>
          </a:xfrm>
          <a:prstGeom prst="rect">
            <a:avLst/>
          </a:prstGeom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3"/>
          <a:srcRect l="46256" t="-41660" r="-22977" b="41660"/>
          <a:stretch>
            <a:fillRect/>
          </a:stretch>
        </p:blipFill>
        <p:spPr>
          <a:xfrm>
            <a:off x="241081" y="4832943"/>
            <a:ext cx="1305930" cy="1765735"/>
          </a:xfrm>
          <a:prstGeom prst="rect">
            <a:avLst/>
          </a:prstGeom>
        </p:spPr>
      </p:pic>
      <p:grpSp>
        <p:nvGrpSpPr>
          <p:cNvPr id="23" name="组合 22"/>
          <p:cNvGrpSpPr/>
          <p:nvPr/>
        </p:nvGrpSpPr>
        <p:grpSpPr>
          <a:xfrm>
            <a:off x="10230836" y="4629150"/>
            <a:ext cx="1715737" cy="1962272"/>
            <a:chOff x="8194080" y="3408873"/>
            <a:chExt cx="2724693" cy="3182549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 rotWithShape="1">
            <a:blip r:embed="rId4"/>
            <a:srcRect b="19213"/>
            <a:stretch>
              <a:fillRect/>
            </a:stretch>
          </p:blipFill>
          <p:spPr>
            <a:xfrm>
              <a:off x="8194080" y="4487627"/>
              <a:ext cx="2477043" cy="2103795"/>
            </a:xfrm>
            <a:prstGeom prst="rect">
              <a:avLst/>
            </a:prstGeom>
          </p:spPr>
        </p:pic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445250" y="3408873"/>
              <a:ext cx="1473523" cy="1473563"/>
            </a:xfrm>
            <a:prstGeom prst="rect">
              <a:avLst/>
            </a:prstGeom>
          </p:spPr>
        </p:pic>
      </p:grp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1287780" y="365125"/>
            <a:ext cx="9250680" cy="41148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86890" y="4479925"/>
            <a:ext cx="8618220" cy="1927860"/>
          </a:xfrm>
          <a:prstGeom prst="rect">
            <a:avLst/>
          </a:prstGeom>
        </p:spPr>
      </p:pic>
      <p:grpSp>
        <p:nvGrpSpPr>
          <p:cNvPr id="31" name="Group 30"/>
          <p:cNvGrpSpPr/>
          <p:nvPr/>
        </p:nvGrpSpPr>
        <p:grpSpPr>
          <a:xfrm>
            <a:off x="2883816" y="5998909"/>
            <a:ext cx="6103839" cy="768350"/>
            <a:chOff x="708943" y="5991653"/>
            <a:chExt cx="5825836" cy="768350"/>
          </a:xfrm>
        </p:grpSpPr>
        <p:sp>
          <p:nvSpPr>
            <p:cNvPr id="32" name="TextBox 19"/>
            <p:cNvSpPr txBox="1"/>
            <p:nvPr/>
          </p:nvSpPr>
          <p:spPr>
            <a:xfrm>
              <a:off x="708943" y="6110866"/>
              <a:ext cx="5825836" cy="649137"/>
            </a:xfrm>
            <a:prstGeom prst="roundRect">
              <a:avLst>
                <a:gd name="adj" fmla="val 50000"/>
              </a:avLst>
            </a:prstGeom>
            <a:solidFill>
              <a:srgbClr val="F15A88"/>
            </a:solidFill>
          </p:spPr>
          <p:txBody>
            <a:bodyPr wrap="square" lIns="91403" tIns="45702" rIns="91403" bIns="45702" rtlCol="0">
              <a:spAutoFit/>
            </a:bodyPr>
            <a:lstStyle/>
            <a:p>
              <a:pPr algn="ctr"/>
              <a:endParaRPr lang="en-US" sz="2400" dirty="0">
                <a:solidFill>
                  <a:schemeClr val="bg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endParaRPr>
            </a:p>
          </p:txBody>
        </p:sp>
        <p:sp>
          <p:nvSpPr>
            <p:cNvPr id="33" name="TextBox 20"/>
            <p:cNvSpPr txBox="1"/>
            <p:nvPr/>
          </p:nvSpPr>
          <p:spPr>
            <a:xfrm>
              <a:off x="797804" y="5991653"/>
              <a:ext cx="5167386" cy="76835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400" dirty="0" err="1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Đọc</a:t>
              </a:r>
              <a:r>
                <a:rPr lang="en-US" sz="4400" dirty="0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 </a:t>
              </a:r>
              <a:r>
                <a:rPr lang="en-US" sz="4400" dirty="0" err="1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nối</a:t>
              </a:r>
              <a:r>
                <a:rPr lang="en-US" sz="4400" dirty="0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 </a:t>
              </a:r>
              <a:r>
                <a:rPr lang="en-US" sz="4400" dirty="0" err="1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tiếp</a:t>
              </a:r>
              <a:r>
                <a:rPr lang="en-US" sz="4400" dirty="0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 </a:t>
              </a:r>
              <a:r>
                <a:rPr lang="en-US" sz="4400" dirty="0" err="1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câu</a:t>
              </a:r>
              <a:endParaRPr lang="en-US" sz="4400" dirty="0">
                <a:solidFill>
                  <a:schemeClr val="bg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4C3FE11-E3AD-4B8D-8167-310087A2A51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429910" y="417745"/>
            <a:ext cx="1481083" cy="133575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E235BC4-7045-4FC5-AB59-F80D38E69717}"/>
              </a:ext>
            </a:extLst>
          </p:cNvPr>
          <p:cNvSpPr txBox="1"/>
          <p:nvPr/>
        </p:nvSpPr>
        <p:spPr>
          <a:xfrm>
            <a:off x="3031682" y="714368"/>
            <a:ext cx="5669724" cy="7425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B8ED028-2ED4-4F56-AF4B-97BAB2DBF712}"/>
              </a:ext>
            </a:extLst>
          </p:cNvPr>
          <p:cNvSpPr txBox="1"/>
          <p:nvPr/>
        </p:nvSpPr>
        <p:spPr>
          <a:xfrm>
            <a:off x="4952144" y="2393879"/>
            <a:ext cx="19726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dậy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480DF18-1AF5-4824-BB07-8209A7C8170D}"/>
              </a:ext>
            </a:extLst>
          </p:cNvPr>
          <p:cNvSpPr txBox="1"/>
          <p:nvPr/>
        </p:nvSpPr>
        <p:spPr>
          <a:xfrm>
            <a:off x="4952144" y="2978654"/>
            <a:ext cx="19726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loáng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27D623C-27CB-44BE-815A-1B5AE8156E08}"/>
              </a:ext>
            </a:extLst>
          </p:cNvPr>
          <p:cNvSpPr txBox="1"/>
          <p:nvPr/>
        </p:nvSpPr>
        <p:spPr>
          <a:xfrm>
            <a:off x="4952144" y="3686719"/>
            <a:ext cx="19726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rối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rít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918C3C0-3A74-46BC-B356-4F8B07F89B2C}"/>
              </a:ext>
            </a:extLst>
          </p:cNvPr>
          <p:cNvSpPr txBox="1"/>
          <p:nvPr/>
        </p:nvSpPr>
        <p:spPr>
          <a:xfrm>
            <a:off x="4952144" y="4394784"/>
            <a:ext cx="19726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rụt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rè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7582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0" grpId="0"/>
      <p:bldP spid="22" grpId="0"/>
      <p:bldP spid="23" grpId="0"/>
      <p:bldP spid="24" grpId="0"/>
    </p:bld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5_Default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7DB6EF"/>
      </a:accent1>
      <a:accent2>
        <a:srgbClr val="C0504D"/>
      </a:accent2>
      <a:accent3>
        <a:srgbClr val="FFFFFF"/>
      </a:accent3>
      <a:accent4>
        <a:srgbClr val="000000"/>
      </a:accent4>
      <a:accent5>
        <a:srgbClr val="C0D7F5"/>
      </a:accent5>
      <a:accent6>
        <a:srgbClr val="AC4744"/>
      </a:accent6>
      <a:hlink>
        <a:srgbClr val="0066CC"/>
      </a:hlink>
      <a:folHlink>
        <a:srgbClr val="800080"/>
      </a:folHlink>
    </a:clrScheme>
    <a:fontScheme name="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7DB6EF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C0D7F5"/>
        </a:accent5>
        <a:accent6>
          <a:srgbClr val="AC4744"/>
        </a:accent6>
        <a:hlink>
          <a:srgbClr val="0066CC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</TotalTime>
  <Words>317</Words>
  <Application>Microsoft Office PowerPoint</Application>
  <PresentationFormat>Widescreen</PresentationFormat>
  <Paragraphs>48</Paragraphs>
  <Slides>20</Slides>
  <Notes>9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11</vt:i4>
      </vt:variant>
      <vt:variant>
        <vt:lpstr>Slide Titles</vt:lpstr>
      </vt:variant>
      <vt:variant>
        <vt:i4>20</vt:i4>
      </vt:variant>
    </vt:vector>
  </HeadingPairs>
  <TitlesOfParts>
    <vt:vector size="41" baseType="lpstr">
      <vt:lpstr>等线</vt:lpstr>
      <vt:lpstr>Microsoft YaHei</vt:lpstr>
      <vt:lpstr>Arial</vt:lpstr>
      <vt:lpstr>Arial Rounded MT Bold</vt:lpstr>
      <vt:lpstr>Arial-Rounded</vt:lpstr>
      <vt:lpstr>Calibri</vt:lpstr>
      <vt:lpstr>Calibri Light</vt:lpstr>
      <vt:lpstr>Tahoma</vt:lpstr>
      <vt:lpstr>Times New Roman</vt:lpstr>
      <vt:lpstr>UTM Avo</vt:lpstr>
      <vt:lpstr>Default Design</vt:lpstr>
      <vt:lpstr>2_Office Theme</vt:lpstr>
      <vt:lpstr>3_Office Theme</vt:lpstr>
      <vt:lpstr>4_Office Theme</vt:lpstr>
      <vt:lpstr>5_Default Design</vt:lpstr>
      <vt:lpstr>1_Default Design</vt:lpstr>
      <vt:lpstr>1_Office 主题​​</vt:lpstr>
      <vt:lpstr>2_Office 主题​​</vt:lpstr>
      <vt:lpstr>1_Office Theme</vt:lpstr>
      <vt:lpstr>6_Office Theme</vt:lpstr>
      <vt:lpstr>7_Office Theme</vt:lpstr>
      <vt:lpstr>Chào mừng các em đến với tiết Tiếng Việt - Lớp 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3. Bạn ấy nhận ra mình thay đổi như thế nào sau khi lên lớp 2?  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>Administrator</dc:creator>
  <cp:lastModifiedBy>Administrator</cp:lastModifiedBy>
  <cp:revision>22</cp:revision>
  <dcterms:created xsi:type="dcterms:W3CDTF">2020-10-07T08:19:00Z</dcterms:created>
  <dcterms:modified xsi:type="dcterms:W3CDTF">2022-10-19T04:47:39Z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