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96" r:id="rId4"/>
    <p:sldMasterId id="2147483821" r:id="rId5"/>
  </p:sldMasterIdLst>
  <p:notesMasterIdLst>
    <p:notesMasterId r:id="rId19"/>
  </p:notesMasterIdLst>
  <p:sldIdLst>
    <p:sldId id="283" r:id="rId6"/>
    <p:sldId id="256" r:id="rId7"/>
    <p:sldId id="296" r:id="rId8"/>
    <p:sldId id="301" r:id="rId9"/>
    <p:sldId id="259" r:id="rId10"/>
    <p:sldId id="267" r:id="rId11"/>
    <p:sldId id="270" r:id="rId12"/>
    <p:sldId id="271" r:id="rId13"/>
    <p:sldId id="298" r:id="rId14"/>
    <p:sldId id="272" r:id="rId15"/>
    <p:sldId id="273" r:id="rId16"/>
    <p:sldId id="300" r:id="rId17"/>
    <p:sldId id="303" r:id="rId18"/>
  </p:sldIdLst>
  <p:sldSz cx="12192000" cy="6858000"/>
  <p:notesSz cx="6858000" cy="9144000"/>
  <p:defaultTextStyle>
    <a:defPPr>
      <a:defRPr lang="vi-VN"/>
    </a:defPPr>
    <a:lvl1pPr marL="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AFA28-5180-4F68-B8E0-4BBD9AAB6A6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03D87-0872-40AF-81C5-4D367909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6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36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Trước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ngày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hôm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nay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trò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cùng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trò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nhé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Ai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bắtđầu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Ai </a:t>
            </a:r>
            <a:r>
              <a:rPr lang="en-US" sz="12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n-US" altLang="zh-CN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826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64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slack-redir.net/link?url=https://www.freepik.com/" TargetMode="Externa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8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8" y="1491608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7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6280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51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8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8" y="1491608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7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5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6"/>
            <a:ext cx="3725448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7" y="1522381"/>
            <a:ext cx="4518031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9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9" y="1596481"/>
            <a:ext cx="4752083" cy="36317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8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8" y="1491608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7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5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6"/>
            <a:ext cx="3725448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7" y="1522381"/>
            <a:ext cx="4518031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9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5" y="1647225"/>
            <a:ext cx="4484883" cy="36317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5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76"/>
            <a:ext cx="3725448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8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8" y="1491608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7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5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6"/>
            <a:ext cx="3725448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7" y="1522381"/>
            <a:ext cx="4518031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9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3"/>
            <a:ext cx="4514832" cy="36317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0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7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lIns="91430" tIns="45718" rIns="91430" bIns="45718"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7" y="1522381"/>
            <a:ext cx="4518031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36836" y="1567964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675136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5892400" y="13760"/>
            <a:ext cx="6300713" cy="392424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6062744" y="-40433"/>
            <a:ext cx="6166525" cy="3838112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5" y="2222625"/>
            <a:ext cx="13566696" cy="4640683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670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33" y="3297966"/>
            <a:ext cx="12192000" cy="355956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513600" y="4344400"/>
            <a:ext cx="7168800" cy="8168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513600" y="5115891"/>
            <a:ext cx="7168800" cy="9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433092" y="711167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60190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10058392" y="5847797"/>
            <a:ext cx="2133608" cy="103560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 rot="10800000">
            <a:off x="9" y="16"/>
            <a:ext cx="3305224" cy="106679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 rot="10800000">
            <a:off x="-25386" y="-50782"/>
            <a:ext cx="3229020" cy="982084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marL="609491" lvl="0" indent="-44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90" lvl="1" indent="-44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82" lvl="2" indent="-44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78" lvl="3" indent="-44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468" lvl="4" indent="-44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959" lvl="5" indent="-44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453" lvl="6" indent="-44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947" lvl="7" indent="-44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446" lvl="8" indent="-44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39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1"/>
            <a:ext cx="4752083" cy="36317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9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7271153" y="6092761"/>
            <a:ext cx="4923479" cy="468523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399643" y="2445015"/>
            <a:ext cx="37440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400817" y="2912289"/>
            <a:ext cx="3742800" cy="1609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7048300" y="2445015"/>
            <a:ext cx="37440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7049500" y="2912289"/>
            <a:ext cx="3742800" cy="1609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392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52" y="5686635"/>
            <a:ext cx="2224855" cy="117136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 flipH="1">
            <a:off x="9635072" y="7"/>
            <a:ext cx="2556921" cy="15925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1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9309101" y="4594076"/>
            <a:ext cx="2882955" cy="2263969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 flipH="1">
            <a:off x="-57" y="0"/>
            <a:ext cx="2349561" cy="685804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603051" y="1896633"/>
            <a:ext cx="4035600" cy="743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6603051" y="2640167"/>
            <a:ext cx="4035600" cy="2316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960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80" y="2762064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16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6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508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8667"/>
            <a:ext cx="6553591" cy="68752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950800" y="1644233"/>
            <a:ext cx="4200000" cy="19764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950800" y="3737433"/>
            <a:ext cx="4200000" cy="1646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55200" cy="49268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marL="609491" lvl="0" indent="-44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90" lvl="1" indent="-44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82" lvl="2" indent="-44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78" lvl="3" indent="-44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468" lvl="4" indent="-44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959" lvl="5" indent="-44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453" lvl="6" indent="-44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947" lvl="7" indent="-44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446" lvl="8" indent="-44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10448767" y="-8"/>
            <a:ext cx="1743196" cy="91780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844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963041" y="-140"/>
            <a:ext cx="9228888" cy="419304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49" y="5465709"/>
            <a:ext cx="2726088" cy="1392383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7752933" y="597408"/>
            <a:ext cx="3413600" cy="2560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975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4053612" y="-3839805"/>
            <a:ext cx="4088549" cy="12301092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71;p11"/>
          <p:cNvSpPr/>
          <p:nvPr/>
        </p:nvSpPr>
        <p:spPr>
          <a:xfrm rot="5400000">
            <a:off x="4053621" y="-4053628"/>
            <a:ext cx="4088549" cy="121958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950800" y="1417451"/>
            <a:ext cx="10290000" cy="1646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2145233" y="4590400"/>
            <a:ext cx="7900400" cy="1548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08516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110734" y="1638233"/>
            <a:ext cx="12413259" cy="4279952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627099" y="2453984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950800" y="4057600"/>
            <a:ext cx="24264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950800" y="4521256"/>
            <a:ext cx="2426400" cy="1316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4247648" y="2453984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3571351" y="4057600"/>
            <a:ext cx="24264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3571351" y="4521256"/>
            <a:ext cx="2426400" cy="1316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6868199" y="2453984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6191900" y="4057600"/>
            <a:ext cx="24264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6191900" y="4521256"/>
            <a:ext cx="2426400" cy="1316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9488732" y="2453984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8812433" y="4057600"/>
            <a:ext cx="24264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8812433" y="4521256"/>
            <a:ext cx="2426400" cy="1316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488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6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403" y="4010430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419778" y="269445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598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2318660" y="2617043"/>
            <a:ext cx="6985733" cy="1623852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5281216" y="-48016"/>
            <a:ext cx="6875069" cy="6954029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7576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87367" y="4208678"/>
            <a:ext cx="4525376" cy="273669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3877200" cy="1377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6406248" y="1049751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8010567" y="719167"/>
            <a:ext cx="32308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8010567" y="1191599"/>
            <a:ext cx="3230800" cy="950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6406248" y="3047967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8010567" y="2717384"/>
            <a:ext cx="32308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8010567" y="3189815"/>
            <a:ext cx="3230800" cy="950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6406248" y="5043133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8010567" y="4712551"/>
            <a:ext cx="32308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8010567" y="5184981"/>
            <a:ext cx="3230800" cy="950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80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5211804" y="-8667"/>
            <a:ext cx="6984165" cy="68752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37661" y="-51920"/>
            <a:ext cx="3646437" cy="194282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950800" y="1730972"/>
            <a:ext cx="3742800" cy="25604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950800" y="4291429"/>
            <a:ext cx="3742800" cy="914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22042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43" y="3"/>
            <a:ext cx="1240077" cy="685797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10954760" y="3"/>
            <a:ext cx="1240077" cy="685797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2297300" y="1707700"/>
            <a:ext cx="30480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2297300" y="2185539"/>
            <a:ext cx="3048000" cy="938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6846700" y="1707700"/>
            <a:ext cx="30480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6846700" y="2185539"/>
            <a:ext cx="3048000" cy="938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2297300" y="4211700"/>
            <a:ext cx="30480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2297300" y="4689539"/>
            <a:ext cx="3048000" cy="938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6846700" y="4211700"/>
            <a:ext cx="30480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6846700" y="4689539"/>
            <a:ext cx="3048000" cy="938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373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4499108" y="-1032800"/>
            <a:ext cx="3197493" cy="123357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37;p18"/>
          <p:cNvSpPr/>
          <p:nvPr/>
        </p:nvSpPr>
        <p:spPr>
          <a:xfrm rot="-5400000">
            <a:off x="4499160" y="-838644"/>
            <a:ext cx="3197493" cy="121958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 rot="-5400000">
            <a:off x="5521474" y="-5521325"/>
            <a:ext cx="1144425" cy="12187089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950800" y="2506555"/>
            <a:ext cx="3243200" cy="4632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950800" y="2846877"/>
            <a:ext cx="3243200" cy="85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4474400" y="2506555"/>
            <a:ext cx="3243200" cy="4632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4474400" y="2846877"/>
            <a:ext cx="3243200" cy="85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7998000" y="2506555"/>
            <a:ext cx="3243200" cy="4632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7998000" y="2846877"/>
            <a:ext cx="3243200" cy="85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950800" y="4971755"/>
            <a:ext cx="3243200" cy="4632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950800" y="5312077"/>
            <a:ext cx="3243200" cy="85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4474400" y="4971755"/>
            <a:ext cx="3243200" cy="4632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4474400" y="5312077"/>
            <a:ext cx="3243200" cy="85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7998000" y="4971755"/>
            <a:ext cx="3243200" cy="4632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7998000" y="5312077"/>
            <a:ext cx="3243200" cy="85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075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8394183" y="1"/>
            <a:ext cx="3797820" cy="312779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5120833" y="593367"/>
            <a:ext cx="612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4354684" y="1871957"/>
            <a:ext cx="24748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4354684" y="2355456"/>
            <a:ext cx="2474800" cy="1292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7627851" y="1871957"/>
            <a:ext cx="24748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7627851" y="2355456"/>
            <a:ext cx="2474800" cy="1292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5307033" y="4294991"/>
            <a:ext cx="24748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5307033" y="4772889"/>
            <a:ext cx="2474800" cy="1292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8580200" y="4294991"/>
            <a:ext cx="24748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8580200" y="4772889"/>
            <a:ext cx="2474800" cy="1292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487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330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Device mockup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18" y="-29"/>
            <a:ext cx="7861991" cy="4139313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7498267" y="1782967"/>
            <a:ext cx="3742800" cy="1341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7498267" y="3172993"/>
            <a:ext cx="3742800" cy="1621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8768808" y="4741400"/>
            <a:ext cx="3440712" cy="214292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2" name="Google Shape;182;p21"/>
          <p:cNvSpPr/>
          <p:nvPr/>
        </p:nvSpPr>
        <p:spPr>
          <a:xfrm rot="10800000">
            <a:off x="8861912" y="4818024"/>
            <a:ext cx="3367357" cy="209587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214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4939009" y="-11"/>
            <a:ext cx="7252999" cy="685797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5" name="Google Shape;185;p22"/>
          <p:cNvSpPr/>
          <p:nvPr/>
        </p:nvSpPr>
        <p:spPr>
          <a:xfrm rot="10800000">
            <a:off x="5211834" y="-37631"/>
            <a:ext cx="7055441" cy="693326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7242500" y="593367"/>
            <a:ext cx="3998800" cy="1475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7241700" y="4807800"/>
            <a:ext cx="41240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2008583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63200" y="275597"/>
            <a:ext cx="11380168" cy="6158171"/>
            <a:chOff x="272400" y="206697"/>
            <a:chExt cx="8535126" cy="4618628"/>
          </a:xfrm>
        </p:grpSpPr>
        <p:sp>
          <p:nvSpPr>
            <p:cNvPr id="10" name="Google Shape;10;p2"/>
            <p:cNvSpPr/>
            <p:nvPr/>
          </p:nvSpPr>
          <p:spPr>
            <a:xfrm>
              <a:off x="7629267" y="42935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860336" y="2067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1778" y="268653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57468" y="4113044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04116" y="206697"/>
              <a:ext cx="1083100" cy="435452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799710" y="30712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3430" y="21457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06663" y="93225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761975" y="44524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2235800" y="1243000"/>
            <a:ext cx="7720400" cy="437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4" tIns="121854" rIns="121854" bIns="121854" anchor="ctr" anchorCtr="0">
            <a:noAutofit/>
          </a:bodyPr>
          <a:lstStyle/>
          <a:p>
            <a:pPr defTabSz="1218660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883400" y="1507867"/>
            <a:ext cx="6425200" cy="31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883400" y="4641712"/>
            <a:ext cx="6425200" cy="70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326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-216065" y="144473"/>
            <a:ext cx="12483101" cy="6415139"/>
            <a:chOff x="-162049" y="108353"/>
            <a:chExt cx="9362326" cy="4811354"/>
          </a:xfrm>
        </p:grpSpPr>
        <p:sp>
          <p:nvSpPr>
            <p:cNvPr id="25" name="Google Shape;25;p3"/>
            <p:cNvSpPr/>
            <p:nvPr/>
          </p:nvSpPr>
          <p:spPr>
            <a:xfrm>
              <a:off x="-162049" y="2116136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860336" y="2067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712378" y="2296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797614" y="73605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81510" y="3612957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23151" y="43515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842200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883536" y="10835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87670" y="3168445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697086" y="4768678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386250" y="149672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271200" y="39359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6077268" y="464445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752463" y="211072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1" name="Google Shape;41;p3"/>
          <p:cNvSpPr/>
          <p:nvPr/>
        </p:nvSpPr>
        <p:spPr>
          <a:xfrm>
            <a:off x="2235800" y="981400"/>
            <a:ext cx="7720400" cy="4895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4" tIns="121854" rIns="121854" bIns="121854" anchor="ctr" anchorCtr="0">
            <a:noAutofit/>
          </a:bodyPr>
          <a:lstStyle/>
          <a:p>
            <a:pPr defTabSz="1218660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3399200" y="2632800"/>
            <a:ext cx="5393600" cy="197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4314400" y="4609200"/>
            <a:ext cx="3563200" cy="93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3399200" y="1313600"/>
            <a:ext cx="53936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68025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4"/>
          <p:cNvGrpSpPr/>
          <p:nvPr/>
        </p:nvGrpSpPr>
        <p:grpSpPr>
          <a:xfrm>
            <a:off x="297509" y="138537"/>
            <a:ext cx="11445875" cy="6872200"/>
            <a:chOff x="223130" y="103903"/>
            <a:chExt cx="8584406" cy="5154150"/>
          </a:xfrm>
        </p:grpSpPr>
        <p:sp>
          <p:nvSpPr>
            <p:cNvPr id="47" name="Google Shape;47;p4"/>
            <p:cNvSpPr/>
            <p:nvPr/>
          </p:nvSpPr>
          <p:spPr>
            <a:xfrm>
              <a:off x="6716592" y="460326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55213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671778" y="268653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6877285" y="10893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223130" y="3509345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6891501" y="2311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1851700" y="5038802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7899468" y="103907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960000" y="1691333"/>
            <a:ext cx="10272000" cy="44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315" lvl="0" indent="-4062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600"/>
            </a:lvl1pPr>
            <a:lvl2pPr marL="1218660" lvl="1" indent="-40622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7984" lvl="2" indent="-40622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437318" lvl="3" indent="-40622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3046632" lvl="4" indent="-40622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655947" lvl="5" indent="-40622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265280" lvl="6" indent="-40622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874605" lvl="7" indent="-40622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483950" lvl="8" indent="-406221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05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8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8" y="1491608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7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4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7"/>
          <p:cNvGrpSpPr/>
          <p:nvPr/>
        </p:nvGrpSpPr>
        <p:grpSpPr>
          <a:xfrm>
            <a:off x="-90158" y="-229708"/>
            <a:ext cx="12357196" cy="6648419"/>
            <a:chOff x="-67620" y="-172281"/>
            <a:chExt cx="9267897" cy="4986314"/>
          </a:xfrm>
        </p:grpSpPr>
        <p:sp>
          <p:nvSpPr>
            <p:cNvPr id="115" name="Google Shape;115;p7"/>
            <p:cNvSpPr/>
            <p:nvPr/>
          </p:nvSpPr>
          <p:spPr>
            <a:xfrm>
              <a:off x="2084726" y="4167949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2860336" y="2067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8712378" y="2296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4853918" y="-172281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712426" y="73810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7799710" y="30712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333430" y="21457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507463" y="46717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5761975" y="44524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7883536" y="10835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67620" y="35193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010955" y="13436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" name="Google Shape;129;p7"/>
          <p:cNvSpPr/>
          <p:nvPr/>
        </p:nvSpPr>
        <p:spPr>
          <a:xfrm>
            <a:off x="960000" y="1243000"/>
            <a:ext cx="10272000" cy="437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4" tIns="121854" rIns="121854" bIns="121854" anchor="ctr" anchorCtr="0">
            <a:noAutofit/>
          </a:bodyPr>
          <a:lstStyle/>
          <a:p>
            <a:pPr defTabSz="1218660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708600" y="1885067"/>
            <a:ext cx="6223200" cy="98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subTitle" idx="1"/>
          </p:nvPr>
        </p:nvSpPr>
        <p:spPr>
          <a:xfrm>
            <a:off x="1708600" y="2869333"/>
            <a:ext cx="6223200" cy="210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889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8"/>
          <p:cNvGrpSpPr/>
          <p:nvPr/>
        </p:nvGrpSpPr>
        <p:grpSpPr>
          <a:xfrm>
            <a:off x="0" y="-324557"/>
            <a:ext cx="12191984" cy="6847468"/>
            <a:chOff x="0" y="-243418"/>
            <a:chExt cx="9143988" cy="5135601"/>
          </a:xfrm>
        </p:grpSpPr>
        <p:sp>
          <p:nvSpPr>
            <p:cNvPr id="134" name="Google Shape;134;p8"/>
            <p:cNvSpPr/>
            <p:nvPr/>
          </p:nvSpPr>
          <p:spPr>
            <a:xfrm flipH="1">
              <a:off x="7534841" y="94301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2104966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11828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 flipH="1">
              <a:off x="130383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 flipH="1">
              <a:off x="7656612" y="2135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 flipH="1">
              <a:off x="3433968" y="5400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 flipH="1">
              <a:off x="6045059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 flipH="1">
              <a:off x="1615897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 flipH="1">
              <a:off x="4380793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3" name="Google Shape;143;p8"/>
            <p:cNvGrpSpPr/>
            <p:nvPr/>
          </p:nvGrpSpPr>
          <p:grpSpPr>
            <a:xfrm flipH="1">
              <a:off x="0" y="942997"/>
              <a:ext cx="1032663" cy="712280"/>
              <a:chOff x="1966925" y="760050"/>
              <a:chExt cx="244400" cy="168575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70" name="Google Shape;170;p8"/>
            <p:cNvSpPr/>
            <p:nvPr/>
          </p:nvSpPr>
          <p:spPr>
            <a:xfrm flipH="1">
              <a:off x="8288246" y="46035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1714011" y="19934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7534861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73" name="Google Shape;173;p8"/>
            <p:cNvGrpSpPr/>
            <p:nvPr/>
          </p:nvGrpSpPr>
          <p:grpSpPr>
            <a:xfrm flipH="1">
              <a:off x="8111325" y="3285497"/>
              <a:ext cx="1032663" cy="712280"/>
              <a:chOff x="1966925" y="760050"/>
              <a:chExt cx="244400" cy="168575"/>
            </a:xfrm>
          </p:grpSpPr>
          <p:sp>
            <p:nvSpPr>
              <p:cNvPr id="174" name="Google Shape;17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3796400" y="1794800"/>
            <a:ext cx="4599200" cy="32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690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9"/>
          <p:cNvGrpSpPr/>
          <p:nvPr/>
        </p:nvGrpSpPr>
        <p:grpSpPr>
          <a:xfrm>
            <a:off x="436933" y="148984"/>
            <a:ext cx="11695088" cy="6271733"/>
            <a:chOff x="327700" y="111738"/>
            <a:chExt cx="8771316" cy="4703800"/>
          </a:xfrm>
        </p:grpSpPr>
        <p:sp>
          <p:nvSpPr>
            <p:cNvPr id="203" name="Google Shape;203;p9"/>
            <p:cNvSpPr/>
            <p:nvPr/>
          </p:nvSpPr>
          <p:spPr>
            <a:xfrm>
              <a:off x="720000" y="919895"/>
              <a:ext cx="923698" cy="725851"/>
            </a:xfrm>
            <a:custGeom>
              <a:avLst/>
              <a:gdLst/>
              <a:ahLst/>
              <a:cxnLst/>
              <a:rect l="l" t="t" r="r" b="b"/>
              <a:pathLst>
                <a:path w="10402" h="8174" extrusionOk="0">
                  <a:moveTo>
                    <a:pt x="6574" y="1"/>
                  </a:moveTo>
                  <a:cubicBezTo>
                    <a:pt x="5931" y="1"/>
                    <a:pt x="5275" y="284"/>
                    <a:pt x="4812" y="805"/>
                  </a:cubicBezTo>
                  <a:cubicBezTo>
                    <a:pt x="4637" y="529"/>
                    <a:pt x="4336" y="329"/>
                    <a:pt x="3960" y="254"/>
                  </a:cubicBezTo>
                  <a:cubicBezTo>
                    <a:pt x="3838" y="229"/>
                    <a:pt x="3714" y="217"/>
                    <a:pt x="3592" y="217"/>
                  </a:cubicBezTo>
                  <a:cubicBezTo>
                    <a:pt x="3088" y="217"/>
                    <a:pt x="2599" y="422"/>
                    <a:pt x="2256" y="805"/>
                  </a:cubicBezTo>
                  <a:cubicBezTo>
                    <a:pt x="1855" y="1231"/>
                    <a:pt x="1704" y="1858"/>
                    <a:pt x="1830" y="2409"/>
                  </a:cubicBezTo>
                  <a:cubicBezTo>
                    <a:pt x="1789" y="2405"/>
                    <a:pt x="1749" y="2403"/>
                    <a:pt x="1709" y="2403"/>
                  </a:cubicBezTo>
                  <a:cubicBezTo>
                    <a:pt x="1206" y="2403"/>
                    <a:pt x="755" y="2687"/>
                    <a:pt x="476" y="3036"/>
                  </a:cubicBezTo>
                  <a:cubicBezTo>
                    <a:pt x="151" y="3411"/>
                    <a:pt x="0" y="3938"/>
                    <a:pt x="0" y="4539"/>
                  </a:cubicBezTo>
                  <a:cubicBezTo>
                    <a:pt x="0" y="4815"/>
                    <a:pt x="50" y="5041"/>
                    <a:pt x="125" y="5241"/>
                  </a:cubicBezTo>
                  <a:cubicBezTo>
                    <a:pt x="351" y="5817"/>
                    <a:pt x="1028" y="6218"/>
                    <a:pt x="1955" y="6319"/>
                  </a:cubicBezTo>
                  <a:cubicBezTo>
                    <a:pt x="1855" y="6770"/>
                    <a:pt x="2055" y="7246"/>
                    <a:pt x="2506" y="7622"/>
                  </a:cubicBezTo>
                  <a:cubicBezTo>
                    <a:pt x="2857" y="7923"/>
                    <a:pt x="3359" y="8098"/>
                    <a:pt x="3985" y="8148"/>
                  </a:cubicBezTo>
                  <a:cubicBezTo>
                    <a:pt x="4085" y="8148"/>
                    <a:pt x="4161" y="8173"/>
                    <a:pt x="4261" y="8173"/>
                  </a:cubicBezTo>
                  <a:cubicBezTo>
                    <a:pt x="4637" y="8173"/>
                    <a:pt x="4963" y="8098"/>
                    <a:pt x="5238" y="7948"/>
                  </a:cubicBezTo>
                  <a:cubicBezTo>
                    <a:pt x="5589" y="7772"/>
                    <a:pt x="5865" y="7472"/>
                    <a:pt x="5940" y="7121"/>
                  </a:cubicBezTo>
                  <a:cubicBezTo>
                    <a:pt x="6299" y="7566"/>
                    <a:pt x="6857" y="7812"/>
                    <a:pt x="7414" y="7812"/>
                  </a:cubicBezTo>
                  <a:cubicBezTo>
                    <a:pt x="7673" y="7812"/>
                    <a:pt x="7932" y="7758"/>
                    <a:pt x="8171" y="7647"/>
                  </a:cubicBezTo>
                  <a:cubicBezTo>
                    <a:pt x="8973" y="7296"/>
                    <a:pt x="9424" y="6344"/>
                    <a:pt x="9198" y="5492"/>
                  </a:cubicBezTo>
                  <a:cubicBezTo>
                    <a:pt x="9424" y="5467"/>
                    <a:pt x="9624" y="5341"/>
                    <a:pt x="9800" y="5191"/>
                  </a:cubicBezTo>
                  <a:cubicBezTo>
                    <a:pt x="9775" y="5141"/>
                    <a:pt x="9750" y="5066"/>
                    <a:pt x="9725" y="5015"/>
                  </a:cubicBezTo>
                  <a:cubicBezTo>
                    <a:pt x="9549" y="5191"/>
                    <a:pt x="9324" y="5316"/>
                    <a:pt x="9098" y="5341"/>
                  </a:cubicBezTo>
                  <a:cubicBezTo>
                    <a:pt x="9073" y="5341"/>
                    <a:pt x="9048" y="5366"/>
                    <a:pt x="9023" y="5366"/>
                  </a:cubicBezTo>
                  <a:cubicBezTo>
                    <a:pt x="8998" y="5391"/>
                    <a:pt x="8998" y="5416"/>
                    <a:pt x="9023" y="5442"/>
                  </a:cubicBezTo>
                  <a:cubicBezTo>
                    <a:pt x="9248" y="6218"/>
                    <a:pt x="8847" y="7171"/>
                    <a:pt x="8120" y="7497"/>
                  </a:cubicBezTo>
                  <a:cubicBezTo>
                    <a:pt x="7905" y="7597"/>
                    <a:pt x="7671" y="7644"/>
                    <a:pt x="7437" y="7644"/>
                  </a:cubicBezTo>
                  <a:cubicBezTo>
                    <a:pt x="6854" y="7644"/>
                    <a:pt x="6269" y="7353"/>
                    <a:pt x="5965" y="6870"/>
                  </a:cubicBezTo>
                  <a:cubicBezTo>
                    <a:pt x="5940" y="6820"/>
                    <a:pt x="5890" y="6820"/>
                    <a:pt x="5865" y="6820"/>
                  </a:cubicBezTo>
                  <a:cubicBezTo>
                    <a:pt x="5840" y="6820"/>
                    <a:pt x="5815" y="6870"/>
                    <a:pt x="5815" y="6895"/>
                  </a:cubicBezTo>
                  <a:cubicBezTo>
                    <a:pt x="5790" y="7246"/>
                    <a:pt x="5539" y="7622"/>
                    <a:pt x="5163" y="7797"/>
                  </a:cubicBezTo>
                  <a:cubicBezTo>
                    <a:pt x="4925" y="7916"/>
                    <a:pt x="4640" y="7988"/>
                    <a:pt x="4283" y="7988"/>
                  </a:cubicBezTo>
                  <a:cubicBezTo>
                    <a:pt x="4189" y="7988"/>
                    <a:pt x="4090" y="7983"/>
                    <a:pt x="3985" y="7973"/>
                  </a:cubicBezTo>
                  <a:cubicBezTo>
                    <a:pt x="3409" y="7948"/>
                    <a:pt x="2932" y="7772"/>
                    <a:pt x="2607" y="7497"/>
                  </a:cubicBezTo>
                  <a:cubicBezTo>
                    <a:pt x="2281" y="7221"/>
                    <a:pt x="1980" y="6745"/>
                    <a:pt x="2156" y="6269"/>
                  </a:cubicBezTo>
                  <a:cubicBezTo>
                    <a:pt x="2156" y="6244"/>
                    <a:pt x="2156" y="6218"/>
                    <a:pt x="2130" y="6193"/>
                  </a:cubicBezTo>
                  <a:cubicBezTo>
                    <a:pt x="2130" y="6168"/>
                    <a:pt x="2105" y="6168"/>
                    <a:pt x="2080" y="6168"/>
                  </a:cubicBezTo>
                  <a:cubicBezTo>
                    <a:pt x="1629" y="6118"/>
                    <a:pt x="602" y="5943"/>
                    <a:pt x="276" y="5166"/>
                  </a:cubicBezTo>
                  <a:cubicBezTo>
                    <a:pt x="201" y="4990"/>
                    <a:pt x="176" y="4790"/>
                    <a:pt x="176" y="4539"/>
                  </a:cubicBezTo>
                  <a:cubicBezTo>
                    <a:pt x="176" y="3988"/>
                    <a:pt x="326" y="3487"/>
                    <a:pt x="602" y="3136"/>
                  </a:cubicBezTo>
                  <a:cubicBezTo>
                    <a:pt x="877" y="2785"/>
                    <a:pt x="1303" y="2584"/>
                    <a:pt x="1704" y="2584"/>
                  </a:cubicBezTo>
                  <a:cubicBezTo>
                    <a:pt x="1780" y="2584"/>
                    <a:pt x="1855" y="2584"/>
                    <a:pt x="1930" y="2609"/>
                  </a:cubicBezTo>
                  <a:cubicBezTo>
                    <a:pt x="1955" y="2609"/>
                    <a:pt x="1980" y="2609"/>
                    <a:pt x="2005" y="2584"/>
                  </a:cubicBezTo>
                  <a:cubicBezTo>
                    <a:pt x="2030" y="2559"/>
                    <a:pt x="2030" y="2534"/>
                    <a:pt x="2030" y="2509"/>
                  </a:cubicBezTo>
                  <a:cubicBezTo>
                    <a:pt x="1855" y="1958"/>
                    <a:pt x="2005" y="1331"/>
                    <a:pt x="2381" y="930"/>
                  </a:cubicBezTo>
                  <a:cubicBezTo>
                    <a:pt x="2682" y="589"/>
                    <a:pt x="3129" y="392"/>
                    <a:pt x="3591" y="392"/>
                  </a:cubicBezTo>
                  <a:cubicBezTo>
                    <a:pt x="3705" y="392"/>
                    <a:pt x="3821" y="404"/>
                    <a:pt x="3935" y="429"/>
                  </a:cubicBezTo>
                  <a:cubicBezTo>
                    <a:pt x="4211" y="479"/>
                    <a:pt x="4562" y="655"/>
                    <a:pt x="4712" y="1005"/>
                  </a:cubicBezTo>
                  <a:cubicBezTo>
                    <a:pt x="4712" y="1031"/>
                    <a:pt x="4737" y="1056"/>
                    <a:pt x="4762" y="1056"/>
                  </a:cubicBezTo>
                  <a:cubicBezTo>
                    <a:pt x="4787" y="1056"/>
                    <a:pt x="4837" y="1031"/>
                    <a:pt x="4837" y="1031"/>
                  </a:cubicBezTo>
                  <a:cubicBezTo>
                    <a:pt x="5264" y="488"/>
                    <a:pt x="5916" y="170"/>
                    <a:pt x="6548" y="170"/>
                  </a:cubicBezTo>
                  <a:cubicBezTo>
                    <a:pt x="6734" y="170"/>
                    <a:pt x="6917" y="197"/>
                    <a:pt x="7093" y="254"/>
                  </a:cubicBezTo>
                  <a:cubicBezTo>
                    <a:pt x="7895" y="479"/>
                    <a:pt x="8496" y="1256"/>
                    <a:pt x="8572" y="2083"/>
                  </a:cubicBezTo>
                  <a:cubicBezTo>
                    <a:pt x="8572" y="2108"/>
                    <a:pt x="8597" y="2133"/>
                    <a:pt x="8622" y="2158"/>
                  </a:cubicBezTo>
                  <a:lnTo>
                    <a:pt x="8697" y="2158"/>
                  </a:lnTo>
                  <a:cubicBezTo>
                    <a:pt x="8810" y="2099"/>
                    <a:pt x="8929" y="2072"/>
                    <a:pt x="9049" y="2072"/>
                  </a:cubicBezTo>
                  <a:cubicBezTo>
                    <a:pt x="9382" y="2072"/>
                    <a:pt x="9716" y="2276"/>
                    <a:pt x="9900" y="2534"/>
                  </a:cubicBezTo>
                  <a:cubicBezTo>
                    <a:pt x="10226" y="2960"/>
                    <a:pt x="10226" y="3512"/>
                    <a:pt x="10201" y="3888"/>
                  </a:cubicBezTo>
                  <a:cubicBezTo>
                    <a:pt x="10151" y="4264"/>
                    <a:pt x="10025" y="4640"/>
                    <a:pt x="9800" y="4915"/>
                  </a:cubicBezTo>
                  <a:cubicBezTo>
                    <a:pt x="9825" y="4965"/>
                    <a:pt x="9850" y="5015"/>
                    <a:pt x="9900" y="5091"/>
                  </a:cubicBezTo>
                  <a:cubicBezTo>
                    <a:pt x="10151" y="4765"/>
                    <a:pt x="10326" y="4339"/>
                    <a:pt x="10351" y="3913"/>
                  </a:cubicBezTo>
                  <a:cubicBezTo>
                    <a:pt x="10401" y="3487"/>
                    <a:pt x="10376" y="2885"/>
                    <a:pt x="10050" y="2434"/>
                  </a:cubicBezTo>
                  <a:cubicBezTo>
                    <a:pt x="9833" y="2138"/>
                    <a:pt x="9445" y="1904"/>
                    <a:pt x="9044" y="1904"/>
                  </a:cubicBezTo>
                  <a:cubicBezTo>
                    <a:pt x="8937" y="1904"/>
                    <a:pt x="8828" y="1921"/>
                    <a:pt x="8722" y="1958"/>
                  </a:cubicBezTo>
                  <a:cubicBezTo>
                    <a:pt x="8622" y="1106"/>
                    <a:pt x="7970" y="329"/>
                    <a:pt x="7143" y="78"/>
                  </a:cubicBezTo>
                  <a:cubicBezTo>
                    <a:pt x="6958" y="26"/>
                    <a:pt x="6767" y="1"/>
                    <a:pt x="6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6250053" y="111738"/>
              <a:ext cx="1101742" cy="442046"/>
            </a:xfrm>
            <a:custGeom>
              <a:avLst/>
              <a:gdLst/>
              <a:ahLst/>
              <a:cxnLst/>
              <a:rect l="l" t="t" r="r" b="b"/>
              <a:pathLst>
                <a:path w="12407" h="4978" extrusionOk="0">
                  <a:moveTo>
                    <a:pt x="9124" y="177"/>
                  </a:moveTo>
                  <a:cubicBezTo>
                    <a:pt x="9235" y="177"/>
                    <a:pt x="9344" y="190"/>
                    <a:pt x="9449" y="216"/>
                  </a:cubicBezTo>
                  <a:cubicBezTo>
                    <a:pt x="10226" y="416"/>
                    <a:pt x="10803" y="1068"/>
                    <a:pt x="10828" y="1795"/>
                  </a:cubicBezTo>
                  <a:cubicBezTo>
                    <a:pt x="10828" y="1820"/>
                    <a:pt x="10853" y="1845"/>
                    <a:pt x="10878" y="1845"/>
                  </a:cubicBezTo>
                  <a:cubicBezTo>
                    <a:pt x="10903" y="1870"/>
                    <a:pt x="10928" y="1870"/>
                    <a:pt x="10953" y="1870"/>
                  </a:cubicBezTo>
                  <a:cubicBezTo>
                    <a:pt x="11045" y="1824"/>
                    <a:pt x="11144" y="1802"/>
                    <a:pt x="11245" y="1802"/>
                  </a:cubicBezTo>
                  <a:cubicBezTo>
                    <a:pt x="11421" y="1802"/>
                    <a:pt x="11606" y="1868"/>
                    <a:pt x="11780" y="1995"/>
                  </a:cubicBezTo>
                  <a:cubicBezTo>
                    <a:pt x="12081" y="2246"/>
                    <a:pt x="12231" y="2597"/>
                    <a:pt x="12181" y="2923"/>
                  </a:cubicBezTo>
                  <a:cubicBezTo>
                    <a:pt x="12069" y="3553"/>
                    <a:pt x="11431" y="3940"/>
                    <a:pt x="10848" y="3940"/>
                  </a:cubicBezTo>
                  <a:cubicBezTo>
                    <a:pt x="10782" y="3940"/>
                    <a:pt x="10716" y="3935"/>
                    <a:pt x="10652" y="3925"/>
                  </a:cubicBezTo>
                  <a:cubicBezTo>
                    <a:pt x="10638" y="3918"/>
                    <a:pt x="10625" y="3915"/>
                    <a:pt x="10614" y="3915"/>
                  </a:cubicBezTo>
                  <a:cubicBezTo>
                    <a:pt x="10588" y="3915"/>
                    <a:pt x="10570" y="3932"/>
                    <a:pt x="10552" y="3950"/>
                  </a:cubicBezTo>
                  <a:cubicBezTo>
                    <a:pt x="10301" y="4351"/>
                    <a:pt x="9825" y="4652"/>
                    <a:pt x="9274" y="4727"/>
                  </a:cubicBezTo>
                  <a:cubicBezTo>
                    <a:pt x="9208" y="4733"/>
                    <a:pt x="9141" y="4737"/>
                    <a:pt x="9075" y="4737"/>
                  </a:cubicBezTo>
                  <a:cubicBezTo>
                    <a:pt x="8618" y="4737"/>
                    <a:pt x="8177" y="4586"/>
                    <a:pt x="7870" y="4301"/>
                  </a:cubicBezTo>
                  <a:cubicBezTo>
                    <a:pt x="7845" y="4276"/>
                    <a:pt x="7820" y="4276"/>
                    <a:pt x="7795" y="4276"/>
                  </a:cubicBezTo>
                  <a:cubicBezTo>
                    <a:pt x="7770" y="4276"/>
                    <a:pt x="7745" y="4276"/>
                    <a:pt x="7745" y="4301"/>
                  </a:cubicBezTo>
                  <a:cubicBezTo>
                    <a:pt x="7440" y="4630"/>
                    <a:pt x="6980" y="4805"/>
                    <a:pt x="6490" y="4805"/>
                  </a:cubicBezTo>
                  <a:cubicBezTo>
                    <a:pt x="6458" y="4805"/>
                    <a:pt x="6425" y="4804"/>
                    <a:pt x="6392" y="4802"/>
                  </a:cubicBezTo>
                  <a:cubicBezTo>
                    <a:pt x="5865" y="4777"/>
                    <a:pt x="5389" y="4527"/>
                    <a:pt x="5113" y="4151"/>
                  </a:cubicBezTo>
                  <a:cubicBezTo>
                    <a:pt x="5088" y="4126"/>
                    <a:pt x="5088" y="4126"/>
                    <a:pt x="5063" y="4126"/>
                  </a:cubicBezTo>
                  <a:lnTo>
                    <a:pt x="5038" y="4126"/>
                  </a:lnTo>
                  <a:cubicBezTo>
                    <a:pt x="5013" y="4126"/>
                    <a:pt x="5013" y="4126"/>
                    <a:pt x="4988" y="4151"/>
                  </a:cubicBezTo>
                  <a:cubicBezTo>
                    <a:pt x="4627" y="4469"/>
                    <a:pt x="4158" y="4644"/>
                    <a:pt x="3642" y="4644"/>
                  </a:cubicBezTo>
                  <a:cubicBezTo>
                    <a:pt x="3549" y="4644"/>
                    <a:pt x="3455" y="4638"/>
                    <a:pt x="3359" y="4627"/>
                  </a:cubicBezTo>
                  <a:cubicBezTo>
                    <a:pt x="2707" y="4552"/>
                    <a:pt x="2181" y="4226"/>
                    <a:pt x="1880" y="3725"/>
                  </a:cubicBezTo>
                  <a:cubicBezTo>
                    <a:pt x="1863" y="3707"/>
                    <a:pt x="1832" y="3689"/>
                    <a:pt x="1807" y="3689"/>
                  </a:cubicBezTo>
                  <a:cubicBezTo>
                    <a:pt x="1797" y="3689"/>
                    <a:pt x="1787" y="3692"/>
                    <a:pt x="1780" y="3700"/>
                  </a:cubicBezTo>
                  <a:cubicBezTo>
                    <a:pt x="1635" y="3784"/>
                    <a:pt x="1472" y="3828"/>
                    <a:pt x="1303" y="3828"/>
                  </a:cubicBezTo>
                  <a:cubicBezTo>
                    <a:pt x="1122" y="3828"/>
                    <a:pt x="934" y="3778"/>
                    <a:pt x="753" y="3675"/>
                  </a:cubicBezTo>
                  <a:cubicBezTo>
                    <a:pt x="402" y="3499"/>
                    <a:pt x="201" y="3173"/>
                    <a:pt x="176" y="2822"/>
                  </a:cubicBezTo>
                  <a:cubicBezTo>
                    <a:pt x="176" y="2497"/>
                    <a:pt x="402" y="2171"/>
                    <a:pt x="727" y="1970"/>
                  </a:cubicBezTo>
                  <a:cubicBezTo>
                    <a:pt x="920" y="1860"/>
                    <a:pt x="1121" y="1803"/>
                    <a:pt x="1312" y="1803"/>
                  </a:cubicBezTo>
                  <a:cubicBezTo>
                    <a:pt x="1469" y="1803"/>
                    <a:pt x="1620" y="1841"/>
                    <a:pt x="1755" y="1920"/>
                  </a:cubicBezTo>
                  <a:cubicBezTo>
                    <a:pt x="1768" y="1933"/>
                    <a:pt x="1780" y="1939"/>
                    <a:pt x="1793" y="1939"/>
                  </a:cubicBezTo>
                  <a:cubicBezTo>
                    <a:pt x="1805" y="1939"/>
                    <a:pt x="1818" y="1933"/>
                    <a:pt x="1830" y="1920"/>
                  </a:cubicBezTo>
                  <a:cubicBezTo>
                    <a:pt x="1855" y="1920"/>
                    <a:pt x="1880" y="1895"/>
                    <a:pt x="1880" y="1870"/>
                  </a:cubicBezTo>
                  <a:cubicBezTo>
                    <a:pt x="2006" y="1344"/>
                    <a:pt x="2457" y="893"/>
                    <a:pt x="2983" y="767"/>
                  </a:cubicBezTo>
                  <a:cubicBezTo>
                    <a:pt x="3102" y="733"/>
                    <a:pt x="3224" y="717"/>
                    <a:pt x="3346" y="717"/>
                  </a:cubicBezTo>
                  <a:cubicBezTo>
                    <a:pt x="3768" y="717"/>
                    <a:pt x="4190" y="908"/>
                    <a:pt x="4462" y="1218"/>
                  </a:cubicBezTo>
                  <a:cubicBezTo>
                    <a:pt x="4487" y="1243"/>
                    <a:pt x="4512" y="1268"/>
                    <a:pt x="4562" y="1268"/>
                  </a:cubicBezTo>
                  <a:cubicBezTo>
                    <a:pt x="4587" y="1243"/>
                    <a:pt x="4612" y="1218"/>
                    <a:pt x="4612" y="1193"/>
                  </a:cubicBezTo>
                  <a:cubicBezTo>
                    <a:pt x="4788" y="717"/>
                    <a:pt x="5214" y="341"/>
                    <a:pt x="5715" y="266"/>
                  </a:cubicBezTo>
                  <a:cubicBezTo>
                    <a:pt x="5802" y="248"/>
                    <a:pt x="5890" y="239"/>
                    <a:pt x="5978" y="239"/>
                  </a:cubicBezTo>
                  <a:cubicBezTo>
                    <a:pt x="6505" y="239"/>
                    <a:pt x="7044" y="546"/>
                    <a:pt x="7344" y="1018"/>
                  </a:cubicBezTo>
                  <a:cubicBezTo>
                    <a:pt x="7369" y="1043"/>
                    <a:pt x="7394" y="1068"/>
                    <a:pt x="7419" y="1068"/>
                  </a:cubicBezTo>
                  <a:cubicBezTo>
                    <a:pt x="7444" y="1068"/>
                    <a:pt x="7469" y="1043"/>
                    <a:pt x="7494" y="1018"/>
                  </a:cubicBezTo>
                  <a:cubicBezTo>
                    <a:pt x="7814" y="570"/>
                    <a:pt x="8496" y="177"/>
                    <a:pt x="9124" y="177"/>
                  </a:cubicBezTo>
                  <a:close/>
                  <a:moveTo>
                    <a:pt x="9142" y="0"/>
                  </a:moveTo>
                  <a:cubicBezTo>
                    <a:pt x="8485" y="0"/>
                    <a:pt x="7800" y="377"/>
                    <a:pt x="7419" y="842"/>
                  </a:cubicBezTo>
                  <a:cubicBezTo>
                    <a:pt x="7079" y="353"/>
                    <a:pt x="6522" y="62"/>
                    <a:pt x="5978" y="62"/>
                  </a:cubicBezTo>
                  <a:cubicBezTo>
                    <a:pt x="5881" y="62"/>
                    <a:pt x="5785" y="72"/>
                    <a:pt x="5690" y="91"/>
                  </a:cubicBezTo>
                  <a:cubicBezTo>
                    <a:pt x="5164" y="191"/>
                    <a:pt x="4712" y="542"/>
                    <a:pt x="4512" y="1018"/>
                  </a:cubicBezTo>
                  <a:cubicBezTo>
                    <a:pt x="4184" y="709"/>
                    <a:pt x="3751" y="549"/>
                    <a:pt x="3318" y="549"/>
                  </a:cubicBezTo>
                  <a:cubicBezTo>
                    <a:pt x="3189" y="549"/>
                    <a:pt x="3060" y="563"/>
                    <a:pt x="2933" y="592"/>
                  </a:cubicBezTo>
                  <a:cubicBezTo>
                    <a:pt x="2382" y="717"/>
                    <a:pt x="1905" y="1168"/>
                    <a:pt x="1730" y="1720"/>
                  </a:cubicBezTo>
                  <a:cubicBezTo>
                    <a:pt x="1601" y="1660"/>
                    <a:pt x="1461" y="1632"/>
                    <a:pt x="1317" y="1632"/>
                  </a:cubicBezTo>
                  <a:cubicBezTo>
                    <a:pt x="1096" y="1632"/>
                    <a:pt x="865" y="1698"/>
                    <a:pt x="652" y="1820"/>
                  </a:cubicBezTo>
                  <a:cubicBezTo>
                    <a:pt x="251" y="2045"/>
                    <a:pt x="1" y="2446"/>
                    <a:pt x="26" y="2847"/>
                  </a:cubicBezTo>
                  <a:cubicBezTo>
                    <a:pt x="26" y="3223"/>
                    <a:pt x="276" y="3624"/>
                    <a:pt x="677" y="3825"/>
                  </a:cubicBezTo>
                  <a:cubicBezTo>
                    <a:pt x="871" y="3949"/>
                    <a:pt x="1086" y="4005"/>
                    <a:pt x="1296" y="4005"/>
                  </a:cubicBezTo>
                  <a:cubicBezTo>
                    <a:pt x="1467" y="4005"/>
                    <a:pt x="1634" y="3968"/>
                    <a:pt x="1780" y="3900"/>
                  </a:cubicBezTo>
                  <a:cubicBezTo>
                    <a:pt x="2131" y="4376"/>
                    <a:pt x="2682" y="4702"/>
                    <a:pt x="3334" y="4802"/>
                  </a:cubicBezTo>
                  <a:cubicBezTo>
                    <a:pt x="3429" y="4814"/>
                    <a:pt x="3525" y="4819"/>
                    <a:pt x="3620" y="4819"/>
                  </a:cubicBezTo>
                  <a:cubicBezTo>
                    <a:pt x="4147" y="4819"/>
                    <a:pt x="4656" y="4645"/>
                    <a:pt x="5038" y="4326"/>
                  </a:cubicBezTo>
                  <a:cubicBezTo>
                    <a:pt x="5339" y="4702"/>
                    <a:pt x="5840" y="4953"/>
                    <a:pt x="6392" y="4978"/>
                  </a:cubicBezTo>
                  <a:lnTo>
                    <a:pt x="6492" y="4978"/>
                  </a:lnTo>
                  <a:cubicBezTo>
                    <a:pt x="6993" y="4978"/>
                    <a:pt x="7494" y="4802"/>
                    <a:pt x="7820" y="4477"/>
                  </a:cubicBezTo>
                  <a:cubicBezTo>
                    <a:pt x="8132" y="4747"/>
                    <a:pt x="8565" y="4897"/>
                    <a:pt x="9019" y="4897"/>
                  </a:cubicBezTo>
                  <a:cubicBezTo>
                    <a:pt x="9112" y="4897"/>
                    <a:pt x="9205" y="4890"/>
                    <a:pt x="9299" y="4878"/>
                  </a:cubicBezTo>
                  <a:cubicBezTo>
                    <a:pt x="9875" y="4802"/>
                    <a:pt x="10377" y="4527"/>
                    <a:pt x="10677" y="4101"/>
                  </a:cubicBezTo>
                  <a:cubicBezTo>
                    <a:pt x="10729" y="4106"/>
                    <a:pt x="10781" y="4108"/>
                    <a:pt x="10832" y="4108"/>
                  </a:cubicBezTo>
                  <a:cubicBezTo>
                    <a:pt x="11555" y="4108"/>
                    <a:pt x="12238" y="3626"/>
                    <a:pt x="12332" y="2948"/>
                  </a:cubicBezTo>
                  <a:cubicBezTo>
                    <a:pt x="12407" y="2572"/>
                    <a:pt x="12231" y="2146"/>
                    <a:pt x="11880" y="1870"/>
                  </a:cubicBezTo>
                  <a:cubicBezTo>
                    <a:pt x="11675" y="1721"/>
                    <a:pt x="11442" y="1641"/>
                    <a:pt x="11223" y="1641"/>
                  </a:cubicBezTo>
                  <a:cubicBezTo>
                    <a:pt x="11147" y="1641"/>
                    <a:pt x="11074" y="1650"/>
                    <a:pt x="11003" y="1670"/>
                  </a:cubicBezTo>
                  <a:cubicBezTo>
                    <a:pt x="10928" y="918"/>
                    <a:pt x="10301" y="266"/>
                    <a:pt x="9499" y="40"/>
                  </a:cubicBezTo>
                  <a:cubicBezTo>
                    <a:pt x="9383" y="13"/>
                    <a:pt x="9263" y="0"/>
                    <a:pt x="9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3651730" y="1912125"/>
              <a:ext cx="164098" cy="153133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29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778875" y="203743"/>
              <a:ext cx="164098" cy="155256"/>
            </a:xfrm>
            <a:custGeom>
              <a:avLst/>
              <a:gdLst/>
              <a:ahLst/>
              <a:cxnLst/>
              <a:rect l="l" t="t" r="r" b="b"/>
              <a:pathLst>
                <a:path w="1855" h="1755" extrusionOk="0">
                  <a:moveTo>
                    <a:pt x="852" y="0"/>
                  </a:moveTo>
                  <a:cubicBezTo>
                    <a:pt x="501" y="552"/>
                    <a:pt x="201" y="1128"/>
                    <a:pt x="0" y="1755"/>
                  </a:cubicBezTo>
                  <a:lnTo>
                    <a:pt x="1855" y="1755"/>
                  </a:lnTo>
                  <a:cubicBezTo>
                    <a:pt x="1579" y="1153"/>
                    <a:pt x="1253" y="577"/>
                    <a:pt x="877" y="5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327700" y="4526941"/>
              <a:ext cx="161886" cy="153133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6718827" y="4662493"/>
              <a:ext cx="164186" cy="153044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6"/>
                    <a:pt x="201" y="1128"/>
                    <a:pt x="0" y="1729"/>
                  </a:cubicBezTo>
                  <a:lnTo>
                    <a:pt x="1855" y="1729"/>
                  </a:lnTo>
                  <a:cubicBezTo>
                    <a:pt x="1579" y="1128"/>
                    <a:pt x="1254" y="576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22512" y="256198"/>
              <a:ext cx="161975" cy="153133"/>
            </a:xfrm>
            <a:custGeom>
              <a:avLst/>
              <a:gdLst/>
              <a:ahLst/>
              <a:cxnLst/>
              <a:rect l="l" t="t" r="r" b="b"/>
              <a:pathLst>
                <a:path w="1831" h="1731" extrusionOk="0">
                  <a:moveTo>
                    <a:pt x="853" y="1"/>
                  </a:moveTo>
                  <a:cubicBezTo>
                    <a:pt x="477" y="527"/>
                    <a:pt x="176" y="1129"/>
                    <a:pt x="1" y="1730"/>
                  </a:cubicBezTo>
                  <a:lnTo>
                    <a:pt x="1830" y="1730"/>
                  </a:lnTo>
                  <a:cubicBezTo>
                    <a:pt x="1580" y="1154"/>
                    <a:pt x="1229" y="577"/>
                    <a:pt x="853" y="26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3815815" y="4459304"/>
              <a:ext cx="135348" cy="144198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2712940" y="601416"/>
              <a:ext cx="135348" cy="144198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949290" y="3188179"/>
              <a:ext cx="135348" cy="144198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34918" y="596938"/>
              <a:ext cx="164098" cy="153133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29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6096000" y="1226533"/>
            <a:ext cx="5136000" cy="220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subTitle" idx="1"/>
          </p:nvPr>
        </p:nvSpPr>
        <p:spPr>
          <a:xfrm>
            <a:off x="6096000" y="3429067"/>
            <a:ext cx="5136000" cy="220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778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1"/>
          <p:cNvGrpSpPr/>
          <p:nvPr/>
        </p:nvGrpSpPr>
        <p:grpSpPr>
          <a:xfrm>
            <a:off x="0" y="-324557"/>
            <a:ext cx="12191984" cy="6847468"/>
            <a:chOff x="0" y="-243418"/>
            <a:chExt cx="9143988" cy="5135601"/>
          </a:xfrm>
        </p:grpSpPr>
        <p:sp>
          <p:nvSpPr>
            <p:cNvPr id="234" name="Google Shape;234;p11"/>
            <p:cNvSpPr/>
            <p:nvPr/>
          </p:nvSpPr>
          <p:spPr>
            <a:xfrm>
              <a:off x="986610" y="46886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5747397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3863765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8877858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239327" y="682257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5541705" y="686622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2863855" y="4320102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6620023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4629630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43" name="Google Shape;243;p11"/>
            <p:cNvGrpSpPr/>
            <p:nvPr/>
          </p:nvGrpSpPr>
          <p:grpSpPr>
            <a:xfrm>
              <a:off x="8111325" y="942997"/>
              <a:ext cx="1032663" cy="712280"/>
              <a:chOff x="1966925" y="760050"/>
              <a:chExt cx="244400" cy="168575"/>
            </a:xfrm>
          </p:grpSpPr>
          <p:sp>
            <p:nvSpPr>
              <p:cNvPr id="244" name="Google Shape;244;p11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1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1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1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1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70" name="Google Shape;270;p11"/>
            <p:cNvSpPr/>
            <p:nvPr/>
          </p:nvSpPr>
          <p:spPr>
            <a:xfrm>
              <a:off x="719995" y="46035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7268040" y="19934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447190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73" name="Google Shape;273;p11"/>
            <p:cNvGrpSpPr/>
            <p:nvPr/>
          </p:nvGrpSpPr>
          <p:grpSpPr>
            <a:xfrm>
              <a:off x="0" y="3285497"/>
              <a:ext cx="1032663" cy="712280"/>
              <a:chOff x="1966925" y="760050"/>
              <a:chExt cx="244400" cy="168575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1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1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1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1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1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1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1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1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1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1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1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1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1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1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1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1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1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300" name="Google Shape;300;p11"/>
          <p:cNvSpPr txBox="1">
            <a:spLocks noGrp="1"/>
          </p:cNvSpPr>
          <p:nvPr>
            <p:ph type="title" hasCustomPrompt="1"/>
          </p:nvPr>
        </p:nvSpPr>
        <p:spPr>
          <a:xfrm>
            <a:off x="2867200" y="2170967"/>
            <a:ext cx="6457600" cy="16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1" name="Google Shape;301;p11"/>
          <p:cNvSpPr txBox="1">
            <a:spLocks noGrp="1"/>
          </p:cNvSpPr>
          <p:nvPr>
            <p:ph type="subTitle" idx="1"/>
          </p:nvPr>
        </p:nvSpPr>
        <p:spPr>
          <a:xfrm>
            <a:off x="2867200" y="3870233"/>
            <a:ext cx="64576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521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31433" y="-464189"/>
            <a:ext cx="11907912" cy="7474929"/>
            <a:chOff x="-98575" y="-348143"/>
            <a:chExt cx="8930934" cy="5606197"/>
          </a:xfrm>
        </p:grpSpPr>
        <p:sp>
          <p:nvSpPr>
            <p:cNvPr id="305" name="Google Shape;305;p13"/>
            <p:cNvSpPr/>
            <p:nvPr/>
          </p:nvSpPr>
          <p:spPr>
            <a:xfrm>
              <a:off x="6716592" y="460326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355213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671778" y="268653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-98575" y="123120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5893660" y="19913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6310801" y="46885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851700" y="5038802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7658843" y="-348143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318001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14" name="Google Shape;314;p13"/>
            <p:cNvGrpSpPr/>
            <p:nvPr/>
          </p:nvGrpSpPr>
          <p:grpSpPr>
            <a:xfrm>
              <a:off x="7799695" y="942997"/>
              <a:ext cx="1032663" cy="712280"/>
              <a:chOff x="1966925" y="760050"/>
              <a:chExt cx="244400" cy="168575"/>
            </a:xfrm>
          </p:grpSpPr>
          <p:sp>
            <p:nvSpPr>
              <p:cNvPr id="315" name="Google Shape;315;p13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1" name="Google Shape;341;p13"/>
            <p:cNvSpPr/>
            <p:nvPr/>
          </p:nvSpPr>
          <p:spPr>
            <a:xfrm>
              <a:off x="189503" y="33182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2" name="Google Shape;342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1"/>
          </p:nvPr>
        </p:nvSpPr>
        <p:spPr>
          <a:xfrm>
            <a:off x="959997" y="3735467"/>
            <a:ext cx="2817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subTitle" idx="2"/>
          </p:nvPr>
        </p:nvSpPr>
        <p:spPr>
          <a:xfrm>
            <a:off x="960011" y="4361867"/>
            <a:ext cx="2817600" cy="11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3"/>
          </p:nvPr>
        </p:nvSpPr>
        <p:spPr>
          <a:xfrm>
            <a:off x="4687197" y="3735467"/>
            <a:ext cx="2817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4"/>
          </p:nvPr>
        </p:nvSpPr>
        <p:spPr>
          <a:xfrm>
            <a:off x="4687211" y="4361867"/>
            <a:ext cx="2817600" cy="11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5"/>
          </p:nvPr>
        </p:nvSpPr>
        <p:spPr>
          <a:xfrm>
            <a:off x="8414397" y="3735467"/>
            <a:ext cx="2817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6"/>
          </p:nvPr>
        </p:nvSpPr>
        <p:spPr>
          <a:xfrm>
            <a:off x="8414411" y="4361867"/>
            <a:ext cx="2817600" cy="11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671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4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14"/>
          <p:cNvGrpSpPr/>
          <p:nvPr/>
        </p:nvGrpSpPr>
        <p:grpSpPr>
          <a:xfrm>
            <a:off x="-213085" y="144472"/>
            <a:ext cx="12480121" cy="6515213"/>
            <a:chOff x="-159814" y="108353"/>
            <a:chExt cx="9360091" cy="4886410"/>
          </a:xfrm>
        </p:grpSpPr>
        <p:sp>
          <p:nvSpPr>
            <p:cNvPr id="351" name="Google Shape;351;p14"/>
            <p:cNvSpPr/>
            <p:nvPr/>
          </p:nvSpPr>
          <p:spPr>
            <a:xfrm>
              <a:off x="2615226" y="4490986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2860336" y="2067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8712378" y="2296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7712426" y="73810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7799710" y="30712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507463" y="46717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5842200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7883536" y="10835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-67620" y="35193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62" name="Google Shape;362;p14"/>
            <p:cNvGrpSpPr/>
            <p:nvPr/>
          </p:nvGrpSpPr>
          <p:grpSpPr>
            <a:xfrm rot="-3210415">
              <a:off x="-88437" y="1571975"/>
              <a:ext cx="956558" cy="659786"/>
              <a:chOff x="1966925" y="760050"/>
              <a:chExt cx="244400" cy="168575"/>
            </a:xfrm>
          </p:grpSpPr>
          <p:sp>
            <p:nvSpPr>
              <p:cNvPr id="363" name="Google Shape;363;p14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4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4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4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4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4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14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4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4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4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4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4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4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4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389" name="Google Shape;389;p14"/>
          <p:cNvSpPr/>
          <p:nvPr/>
        </p:nvSpPr>
        <p:spPr>
          <a:xfrm>
            <a:off x="960000" y="1766000"/>
            <a:ext cx="10272000" cy="437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4" tIns="121854" rIns="121854" bIns="121854" anchor="ctr" anchorCtr="0">
            <a:noAutofit/>
          </a:bodyPr>
          <a:lstStyle/>
          <a:p>
            <a:pPr defTabSz="1218660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14"/>
          <p:cNvSpPr txBox="1">
            <a:spLocks noGrp="1"/>
          </p:cNvSpPr>
          <p:nvPr>
            <p:ph type="subTitle" idx="1"/>
          </p:nvPr>
        </p:nvSpPr>
        <p:spPr>
          <a:xfrm>
            <a:off x="3131400" y="2263400"/>
            <a:ext cx="5929200" cy="33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673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15"/>
          <p:cNvGrpSpPr/>
          <p:nvPr/>
        </p:nvGrpSpPr>
        <p:grpSpPr>
          <a:xfrm>
            <a:off x="24" y="-324557"/>
            <a:ext cx="11974145" cy="7048833"/>
            <a:chOff x="0" y="-243418"/>
            <a:chExt cx="8980609" cy="5286625"/>
          </a:xfrm>
        </p:grpSpPr>
        <p:sp>
          <p:nvSpPr>
            <p:cNvPr id="394" name="Google Shape;394;p15"/>
            <p:cNvSpPr/>
            <p:nvPr/>
          </p:nvSpPr>
          <p:spPr>
            <a:xfrm flipH="1">
              <a:off x="1713991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 flipH="1">
              <a:off x="511828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 flipH="1">
              <a:off x="130383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 flipH="1">
              <a:off x="8745531" y="192213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 flipH="1">
              <a:off x="8342987" y="3178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 flipH="1">
              <a:off x="3433968" y="5400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 flipH="1">
              <a:off x="6045059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 flipH="1">
              <a:off x="1615897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 flipH="1">
              <a:off x="4380793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03" name="Google Shape;403;p15"/>
            <p:cNvGrpSpPr/>
            <p:nvPr/>
          </p:nvGrpSpPr>
          <p:grpSpPr>
            <a:xfrm flipH="1">
              <a:off x="0" y="942997"/>
              <a:ext cx="1032663" cy="712280"/>
              <a:chOff x="1966925" y="760050"/>
              <a:chExt cx="244400" cy="168575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0" name="Google Shape;430;p15"/>
            <p:cNvSpPr/>
            <p:nvPr/>
          </p:nvSpPr>
          <p:spPr>
            <a:xfrm flipH="1">
              <a:off x="8745521" y="41050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 flipH="1">
              <a:off x="493186" y="4105066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flipH="1">
              <a:off x="7699636" y="4892178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960000" y="2233317"/>
            <a:ext cx="4350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960000" y="2996933"/>
            <a:ext cx="4350000" cy="265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779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accent4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6"/>
          <p:cNvGrpSpPr/>
          <p:nvPr/>
        </p:nvGrpSpPr>
        <p:grpSpPr>
          <a:xfrm>
            <a:off x="-14" y="-93596"/>
            <a:ext cx="12274620" cy="6725767"/>
            <a:chOff x="-5687" y="-191822"/>
            <a:chExt cx="9205965" cy="5044325"/>
          </a:xfrm>
        </p:grpSpPr>
        <p:sp>
          <p:nvSpPr>
            <p:cNvPr id="437" name="Google Shape;437;p16"/>
            <p:cNvSpPr/>
            <p:nvPr/>
          </p:nvSpPr>
          <p:spPr>
            <a:xfrm>
              <a:off x="3527011" y="-191822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8829453" y="272143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-5687" y="89610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288505" y="32442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07463" y="46717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761975" y="4633252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7883536" y="10835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2591005" y="459672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7712426" y="73810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7" name="Google Shape;447;p16"/>
          <p:cNvSpPr/>
          <p:nvPr/>
        </p:nvSpPr>
        <p:spPr>
          <a:xfrm>
            <a:off x="960000" y="1633400"/>
            <a:ext cx="10272000" cy="4504400"/>
          </a:xfrm>
          <a:prstGeom prst="roundRect">
            <a:avLst>
              <a:gd name="adj" fmla="val 13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4" tIns="121854" rIns="121854" bIns="121854" anchor="ctr" anchorCtr="0">
            <a:noAutofit/>
          </a:bodyPr>
          <a:lstStyle/>
          <a:p>
            <a:pPr defTabSz="1218660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subTitle" idx="1"/>
          </p:nvPr>
        </p:nvSpPr>
        <p:spPr>
          <a:xfrm>
            <a:off x="2731517" y="4275404"/>
            <a:ext cx="2873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2"/>
          </p:nvPr>
        </p:nvSpPr>
        <p:spPr>
          <a:xfrm>
            <a:off x="2731520" y="4901800"/>
            <a:ext cx="2873600" cy="83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subTitle" idx="3"/>
          </p:nvPr>
        </p:nvSpPr>
        <p:spPr>
          <a:xfrm>
            <a:off x="7728484" y="4275407"/>
            <a:ext cx="2873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subTitle" idx="4"/>
          </p:nvPr>
        </p:nvSpPr>
        <p:spPr>
          <a:xfrm>
            <a:off x="7728487" y="4901804"/>
            <a:ext cx="2873600" cy="83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5"/>
          </p:nvPr>
        </p:nvSpPr>
        <p:spPr>
          <a:xfrm>
            <a:off x="2731517" y="2033400"/>
            <a:ext cx="2873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subTitle" idx="6"/>
          </p:nvPr>
        </p:nvSpPr>
        <p:spPr>
          <a:xfrm>
            <a:off x="2731520" y="2659796"/>
            <a:ext cx="2873600" cy="83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subTitle" idx="7"/>
          </p:nvPr>
        </p:nvSpPr>
        <p:spPr>
          <a:xfrm>
            <a:off x="7728484" y="2033400"/>
            <a:ext cx="2873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8"/>
          </p:nvPr>
        </p:nvSpPr>
        <p:spPr>
          <a:xfrm>
            <a:off x="7728487" y="2659797"/>
            <a:ext cx="2873600" cy="83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8869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17"/>
          <p:cNvGrpSpPr/>
          <p:nvPr/>
        </p:nvGrpSpPr>
        <p:grpSpPr>
          <a:xfrm flipH="1">
            <a:off x="-165620" y="138539"/>
            <a:ext cx="12279679" cy="6963996"/>
            <a:chOff x="-54875" y="103903"/>
            <a:chExt cx="9209759" cy="5222997"/>
          </a:xfrm>
        </p:grpSpPr>
        <p:sp>
          <p:nvSpPr>
            <p:cNvPr id="459" name="Google Shape;459;p17"/>
            <p:cNvSpPr/>
            <p:nvPr/>
          </p:nvSpPr>
          <p:spPr>
            <a:xfrm>
              <a:off x="6342992" y="489136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355213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8732603" y="171793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54875" y="1510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8992860" y="4277945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240505" y="3444595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6891501" y="2311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2772650" y="4999502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7" name="Google Shape;467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7"/>
          <p:cNvSpPr txBox="1">
            <a:spLocks noGrp="1"/>
          </p:cNvSpPr>
          <p:nvPr>
            <p:ph type="subTitle" idx="1"/>
          </p:nvPr>
        </p:nvSpPr>
        <p:spPr>
          <a:xfrm>
            <a:off x="960000" y="4870800"/>
            <a:ext cx="2817600" cy="50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69" name="Google Shape;469;p17"/>
          <p:cNvSpPr txBox="1">
            <a:spLocks noGrp="1"/>
          </p:cNvSpPr>
          <p:nvPr>
            <p:ph type="subTitle" idx="2"/>
          </p:nvPr>
        </p:nvSpPr>
        <p:spPr>
          <a:xfrm>
            <a:off x="960000" y="5374400"/>
            <a:ext cx="281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7"/>
          <p:cNvSpPr txBox="1">
            <a:spLocks noGrp="1"/>
          </p:cNvSpPr>
          <p:nvPr>
            <p:ph type="subTitle" idx="3"/>
          </p:nvPr>
        </p:nvSpPr>
        <p:spPr>
          <a:xfrm>
            <a:off x="4687200" y="4870800"/>
            <a:ext cx="2817600" cy="50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71" name="Google Shape;471;p17"/>
          <p:cNvSpPr txBox="1">
            <a:spLocks noGrp="1"/>
          </p:cNvSpPr>
          <p:nvPr>
            <p:ph type="subTitle" idx="4"/>
          </p:nvPr>
        </p:nvSpPr>
        <p:spPr>
          <a:xfrm>
            <a:off x="4687200" y="5374400"/>
            <a:ext cx="281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7"/>
          <p:cNvSpPr txBox="1">
            <a:spLocks noGrp="1"/>
          </p:cNvSpPr>
          <p:nvPr>
            <p:ph type="subTitle" idx="5"/>
          </p:nvPr>
        </p:nvSpPr>
        <p:spPr>
          <a:xfrm>
            <a:off x="8414400" y="4870800"/>
            <a:ext cx="2817600" cy="50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73" name="Google Shape;473;p17"/>
          <p:cNvSpPr txBox="1">
            <a:spLocks noGrp="1"/>
          </p:cNvSpPr>
          <p:nvPr>
            <p:ph type="subTitle" idx="6"/>
          </p:nvPr>
        </p:nvSpPr>
        <p:spPr>
          <a:xfrm>
            <a:off x="8414400" y="5374400"/>
            <a:ext cx="281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7"/>
          <p:cNvSpPr txBox="1">
            <a:spLocks noGrp="1"/>
          </p:cNvSpPr>
          <p:nvPr>
            <p:ph type="subTitle" idx="7"/>
          </p:nvPr>
        </p:nvSpPr>
        <p:spPr>
          <a:xfrm>
            <a:off x="960000" y="2480296"/>
            <a:ext cx="2817600" cy="50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75" name="Google Shape;475;p17"/>
          <p:cNvSpPr txBox="1">
            <a:spLocks noGrp="1"/>
          </p:cNvSpPr>
          <p:nvPr>
            <p:ph type="subTitle" idx="8"/>
          </p:nvPr>
        </p:nvSpPr>
        <p:spPr>
          <a:xfrm>
            <a:off x="960000" y="2983884"/>
            <a:ext cx="281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7"/>
          <p:cNvSpPr txBox="1">
            <a:spLocks noGrp="1"/>
          </p:cNvSpPr>
          <p:nvPr>
            <p:ph type="subTitle" idx="9"/>
          </p:nvPr>
        </p:nvSpPr>
        <p:spPr>
          <a:xfrm>
            <a:off x="4687200" y="2480296"/>
            <a:ext cx="2817600" cy="50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77" name="Google Shape;477;p17"/>
          <p:cNvSpPr txBox="1">
            <a:spLocks noGrp="1"/>
          </p:cNvSpPr>
          <p:nvPr>
            <p:ph type="subTitle" idx="13"/>
          </p:nvPr>
        </p:nvSpPr>
        <p:spPr>
          <a:xfrm>
            <a:off x="4687200" y="2983884"/>
            <a:ext cx="281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subTitle" idx="14"/>
          </p:nvPr>
        </p:nvSpPr>
        <p:spPr>
          <a:xfrm>
            <a:off x="8414400" y="2480296"/>
            <a:ext cx="2817600" cy="50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79" name="Google Shape;479;p17"/>
          <p:cNvSpPr txBox="1">
            <a:spLocks noGrp="1"/>
          </p:cNvSpPr>
          <p:nvPr>
            <p:ph type="subTitle" idx="15"/>
          </p:nvPr>
        </p:nvSpPr>
        <p:spPr>
          <a:xfrm>
            <a:off x="8414400" y="2983884"/>
            <a:ext cx="281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9435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4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18"/>
          <p:cNvGrpSpPr/>
          <p:nvPr/>
        </p:nvGrpSpPr>
        <p:grpSpPr>
          <a:xfrm>
            <a:off x="-213085" y="144472"/>
            <a:ext cx="12480121" cy="6515213"/>
            <a:chOff x="-159814" y="108353"/>
            <a:chExt cx="9360091" cy="4886410"/>
          </a:xfrm>
        </p:grpSpPr>
        <p:grpSp>
          <p:nvGrpSpPr>
            <p:cNvPr id="482" name="Google Shape;482;p18"/>
            <p:cNvGrpSpPr/>
            <p:nvPr/>
          </p:nvGrpSpPr>
          <p:grpSpPr>
            <a:xfrm>
              <a:off x="-159814" y="108353"/>
              <a:ext cx="9360091" cy="4886410"/>
              <a:chOff x="-159814" y="108353"/>
              <a:chExt cx="9360091" cy="4886410"/>
            </a:xfrm>
          </p:grpSpPr>
          <p:sp>
            <p:nvSpPr>
              <p:cNvPr id="483" name="Google Shape;483;p18"/>
              <p:cNvSpPr/>
              <p:nvPr/>
            </p:nvSpPr>
            <p:spPr>
              <a:xfrm>
                <a:off x="2615226" y="4490986"/>
                <a:ext cx="1252766" cy="503777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4989" extrusionOk="0">
                    <a:moveTo>
                      <a:pt x="9102" y="163"/>
                    </a:moveTo>
                    <a:cubicBezTo>
                      <a:pt x="9212" y="163"/>
                      <a:pt x="9320" y="175"/>
                      <a:pt x="9425" y="201"/>
                    </a:cubicBezTo>
                    <a:cubicBezTo>
                      <a:pt x="10227" y="402"/>
                      <a:pt x="10803" y="1078"/>
                      <a:pt x="10828" y="1780"/>
                    </a:cubicBezTo>
                    <a:cubicBezTo>
                      <a:pt x="10828" y="1805"/>
                      <a:pt x="10853" y="1830"/>
                      <a:pt x="10878" y="1855"/>
                    </a:cubicBezTo>
                    <a:lnTo>
                      <a:pt x="10953" y="1855"/>
                    </a:lnTo>
                    <a:cubicBezTo>
                      <a:pt x="11037" y="1814"/>
                      <a:pt x="11126" y="1794"/>
                      <a:pt x="11217" y="1794"/>
                    </a:cubicBezTo>
                    <a:cubicBezTo>
                      <a:pt x="11399" y="1794"/>
                      <a:pt x="11588" y="1872"/>
                      <a:pt x="11755" y="2006"/>
                    </a:cubicBezTo>
                    <a:cubicBezTo>
                      <a:pt x="12056" y="2231"/>
                      <a:pt x="12206" y="2582"/>
                      <a:pt x="12156" y="2908"/>
                    </a:cubicBezTo>
                    <a:cubicBezTo>
                      <a:pt x="12066" y="3538"/>
                      <a:pt x="11411" y="3926"/>
                      <a:pt x="10824" y="3926"/>
                    </a:cubicBezTo>
                    <a:cubicBezTo>
                      <a:pt x="10757" y="3926"/>
                      <a:pt x="10692" y="3921"/>
                      <a:pt x="10628" y="3910"/>
                    </a:cubicBezTo>
                    <a:cubicBezTo>
                      <a:pt x="10602" y="3910"/>
                      <a:pt x="10552" y="3910"/>
                      <a:pt x="10552" y="3936"/>
                    </a:cubicBezTo>
                    <a:cubicBezTo>
                      <a:pt x="10277" y="4362"/>
                      <a:pt x="9800" y="4637"/>
                      <a:pt x="9274" y="4712"/>
                    </a:cubicBezTo>
                    <a:cubicBezTo>
                      <a:pt x="9205" y="4719"/>
                      <a:pt x="9136" y="4722"/>
                      <a:pt x="9067" y="4722"/>
                    </a:cubicBezTo>
                    <a:cubicBezTo>
                      <a:pt x="8593" y="4722"/>
                      <a:pt x="8152" y="4571"/>
                      <a:pt x="7846" y="4286"/>
                    </a:cubicBezTo>
                    <a:cubicBezTo>
                      <a:pt x="7846" y="4261"/>
                      <a:pt x="7821" y="4261"/>
                      <a:pt x="7795" y="4261"/>
                    </a:cubicBezTo>
                    <a:cubicBezTo>
                      <a:pt x="7770" y="4261"/>
                      <a:pt x="7745" y="4261"/>
                      <a:pt x="7720" y="4286"/>
                    </a:cubicBezTo>
                    <a:cubicBezTo>
                      <a:pt x="7436" y="4618"/>
                      <a:pt x="6974" y="4815"/>
                      <a:pt x="6480" y="4815"/>
                    </a:cubicBezTo>
                    <a:cubicBezTo>
                      <a:pt x="6451" y="4815"/>
                      <a:pt x="6421" y="4814"/>
                      <a:pt x="6392" y="4813"/>
                    </a:cubicBezTo>
                    <a:cubicBezTo>
                      <a:pt x="5866" y="4763"/>
                      <a:pt x="5364" y="4537"/>
                      <a:pt x="5114" y="4136"/>
                    </a:cubicBezTo>
                    <a:cubicBezTo>
                      <a:pt x="5089" y="4136"/>
                      <a:pt x="5064" y="4111"/>
                      <a:pt x="5039" y="4111"/>
                    </a:cubicBezTo>
                    <a:cubicBezTo>
                      <a:pt x="5013" y="4111"/>
                      <a:pt x="4988" y="4111"/>
                      <a:pt x="4963" y="4136"/>
                    </a:cubicBezTo>
                    <a:cubicBezTo>
                      <a:pt x="4623" y="4455"/>
                      <a:pt x="4139" y="4629"/>
                      <a:pt x="3618" y="4629"/>
                    </a:cubicBezTo>
                    <a:cubicBezTo>
                      <a:pt x="3525" y="4629"/>
                      <a:pt x="3430" y="4624"/>
                      <a:pt x="3334" y="4612"/>
                    </a:cubicBezTo>
                    <a:cubicBezTo>
                      <a:pt x="2708" y="4537"/>
                      <a:pt x="2181" y="4211"/>
                      <a:pt x="1881" y="3735"/>
                    </a:cubicBezTo>
                    <a:cubicBezTo>
                      <a:pt x="1866" y="3706"/>
                      <a:pt x="1843" y="3693"/>
                      <a:pt x="1816" y="3693"/>
                    </a:cubicBezTo>
                    <a:cubicBezTo>
                      <a:pt x="1797" y="3693"/>
                      <a:pt x="1776" y="3700"/>
                      <a:pt x="1755" y="3710"/>
                    </a:cubicBezTo>
                    <a:cubicBezTo>
                      <a:pt x="1627" y="3791"/>
                      <a:pt x="1472" y="3830"/>
                      <a:pt x="1308" y="3830"/>
                    </a:cubicBezTo>
                    <a:cubicBezTo>
                      <a:pt x="1118" y="3830"/>
                      <a:pt x="916" y="3779"/>
                      <a:pt x="728" y="3685"/>
                    </a:cubicBezTo>
                    <a:cubicBezTo>
                      <a:pt x="402" y="3484"/>
                      <a:pt x="176" y="3159"/>
                      <a:pt x="176" y="2833"/>
                    </a:cubicBezTo>
                    <a:cubicBezTo>
                      <a:pt x="176" y="2482"/>
                      <a:pt x="377" y="2156"/>
                      <a:pt x="728" y="1956"/>
                    </a:cubicBezTo>
                    <a:cubicBezTo>
                      <a:pt x="902" y="1848"/>
                      <a:pt x="1099" y="1798"/>
                      <a:pt x="1285" y="1798"/>
                    </a:cubicBezTo>
                    <a:cubicBezTo>
                      <a:pt x="1447" y="1798"/>
                      <a:pt x="1602" y="1836"/>
                      <a:pt x="1730" y="1905"/>
                    </a:cubicBezTo>
                    <a:cubicBezTo>
                      <a:pt x="1743" y="1918"/>
                      <a:pt x="1755" y="1924"/>
                      <a:pt x="1768" y="1924"/>
                    </a:cubicBezTo>
                    <a:cubicBezTo>
                      <a:pt x="1780" y="1924"/>
                      <a:pt x="1793" y="1918"/>
                      <a:pt x="1805" y="1905"/>
                    </a:cubicBezTo>
                    <a:cubicBezTo>
                      <a:pt x="1830" y="1905"/>
                      <a:pt x="1856" y="1880"/>
                      <a:pt x="1856" y="1855"/>
                    </a:cubicBezTo>
                    <a:cubicBezTo>
                      <a:pt x="1981" y="1329"/>
                      <a:pt x="2432" y="878"/>
                      <a:pt x="2958" y="753"/>
                    </a:cubicBezTo>
                    <a:cubicBezTo>
                      <a:pt x="3075" y="726"/>
                      <a:pt x="3193" y="713"/>
                      <a:pt x="3310" y="713"/>
                    </a:cubicBezTo>
                    <a:cubicBezTo>
                      <a:pt x="3745" y="713"/>
                      <a:pt x="4166" y="893"/>
                      <a:pt x="4462" y="1229"/>
                    </a:cubicBezTo>
                    <a:cubicBezTo>
                      <a:pt x="4487" y="1254"/>
                      <a:pt x="4512" y="1254"/>
                      <a:pt x="4537" y="1254"/>
                    </a:cubicBezTo>
                    <a:cubicBezTo>
                      <a:pt x="4562" y="1254"/>
                      <a:pt x="4587" y="1229"/>
                      <a:pt x="4612" y="1204"/>
                    </a:cubicBezTo>
                    <a:cubicBezTo>
                      <a:pt x="4763" y="702"/>
                      <a:pt x="5214" y="352"/>
                      <a:pt x="5690" y="251"/>
                    </a:cubicBezTo>
                    <a:cubicBezTo>
                      <a:pt x="5777" y="233"/>
                      <a:pt x="5866" y="225"/>
                      <a:pt x="5955" y="225"/>
                    </a:cubicBezTo>
                    <a:cubicBezTo>
                      <a:pt x="6486" y="225"/>
                      <a:pt x="7040" y="531"/>
                      <a:pt x="7319" y="1003"/>
                    </a:cubicBezTo>
                    <a:cubicBezTo>
                      <a:pt x="7344" y="1028"/>
                      <a:pt x="7369" y="1053"/>
                      <a:pt x="7394" y="1053"/>
                    </a:cubicBezTo>
                    <a:cubicBezTo>
                      <a:pt x="7420" y="1053"/>
                      <a:pt x="7445" y="1053"/>
                      <a:pt x="7470" y="1028"/>
                    </a:cubicBezTo>
                    <a:cubicBezTo>
                      <a:pt x="7811" y="559"/>
                      <a:pt x="8478" y="163"/>
                      <a:pt x="9102" y="163"/>
                    </a:cubicBezTo>
                    <a:close/>
                    <a:moveTo>
                      <a:pt x="9081" y="0"/>
                    </a:moveTo>
                    <a:cubicBezTo>
                      <a:pt x="8442" y="0"/>
                      <a:pt x="7793" y="371"/>
                      <a:pt x="7420" y="828"/>
                    </a:cubicBezTo>
                    <a:cubicBezTo>
                      <a:pt x="7076" y="356"/>
                      <a:pt x="6494" y="49"/>
                      <a:pt x="5941" y="49"/>
                    </a:cubicBezTo>
                    <a:cubicBezTo>
                      <a:pt x="5848" y="49"/>
                      <a:pt x="5755" y="58"/>
                      <a:pt x="5665" y="76"/>
                    </a:cubicBezTo>
                    <a:cubicBezTo>
                      <a:pt x="5164" y="176"/>
                      <a:pt x="4713" y="527"/>
                      <a:pt x="4487" y="1003"/>
                    </a:cubicBezTo>
                    <a:cubicBezTo>
                      <a:pt x="4173" y="708"/>
                      <a:pt x="3735" y="537"/>
                      <a:pt x="3295" y="537"/>
                    </a:cubicBezTo>
                    <a:cubicBezTo>
                      <a:pt x="3174" y="537"/>
                      <a:pt x="3052" y="550"/>
                      <a:pt x="2933" y="577"/>
                    </a:cubicBezTo>
                    <a:cubicBezTo>
                      <a:pt x="2357" y="727"/>
                      <a:pt x="1906" y="1179"/>
                      <a:pt x="1730" y="1705"/>
                    </a:cubicBezTo>
                    <a:cubicBezTo>
                      <a:pt x="1599" y="1654"/>
                      <a:pt x="1451" y="1628"/>
                      <a:pt x="1299" y="1628"/>
                    </a:cubicBezTo>
                    <a:cubicBezTo>
                      <a:pt x="1073" y="1628"/>
                      <a:pt x="837" y="1685"/>
                      <a:pt x="627" y="1805"/>
                    </a:cubicBezTo>
                    <a:cubicBezTo>
                      <a:pt x="226" y="2031"/>
                      <a:pt x="1" y="2432"/>
                      <a:pt x="1" y="2833"/>
                    </a:cubicBezTo>
                    <a:cubicBezTo>
                      <a:pt x="1" y="3234"/>
                      <a:pt x="252" y="3610"/>
                      <a:pt x="653" y="3835"/>
                    </a:cubicBezTo>
                    <a:cubicBezTo>
                      <a:pt x="859" y="3945"/>
                      <a:pt x="1081" y="4003"/>
                      <a:pt x="1293" y="4003"/>
                    </a:cubicBezTo>
                    <a:cubicBezTo>
                      <a:pt x="1467" y="4003"/>
                      <a:pt x="1634" y="3964"/>
                      <a:pt x="1780" y="3885"/>
                    </a:cubicBezTo>
                    <a:cubicBezTo>
                      <a:pt x="2106" y="4362"/>
                      <a:pt x="2658" y="4687"/>
                      <a:pt x="3309" y="4788"/>
                    </a:cubicBezTo>
                    <a:cubicBezTo>
                      <a:pt x="3417" y="4800"/>
                      <a:pt x="3524" y="4806"/>
                      <a:pt x="3629" y="4806"/>
                    </a:cubicBezTo>
                    <a:cubicBezTo>
                      <a:pt x="4162" y="4806"/>
                      <a:pt x="4658" y="4646"/>
                      <a:pt x="5013" y="4311"/>
                    </a:cubicBezTo>
                    <a:cubicBezTo>
                      <a:pt x="5339" y="4712"/>
                      <a:pt x="5841" y="4938"/>
                      <a:pt x="6367" y="4963"/>
                    </a:cubicBezTo>
                    <a:cubicBezTo>
                      <a:pt x="6417" y="4963"/>
                      <a:pt x="6442" y="4988"/>
                      <a:pt x="6492" y="4988"/>
                    </a:cubicBezTo>
                    <a:cubicBezTo>
                      <a:pt x="6993" y="4988"/>
                      <a:pt x="7470" y="4788"/>
                      <a:pt x="7795" y="4462"/>
                    </a:cubicBezTo>
                    <a:cubicBezTo>
                      <a:pt x="8146" y="4747"/>
                      <a:pt x="8592" y="4897"/>
                      <a:pt x="9084" y="4897"/>
                    </a:cubicBezTo>
                    <a:cubicBezTo>
                      <a:pt x="9155" y="4897"/>
                      <a:pt x="9227" y="4894"/>
                      <a:pt x="9299" y="4888"/>
                    </a:cubicBezTo>
                    <a:cubicBezTo>
                      <a:pt x="9876" y="4813"/>
                      <a:pt x="10352" y="4512"/>
                      <a:pt x="10653" y="4086"/>
                    </a:cubicBezTo>
                    <a:cubicBezTo>
                      <a:pt x="10717" y="4094"/>
                      <a:pt x="10781" y="4098"/>
                      <a:pt x="10844" y="4098"/>
                    </a:cubicBezTo>
                    <a:cubicBezTo>
                      <a:pt x="11553" y="4098"/>
                      <a:pt x="12217" y="3602"/>
                      <a:pt x="12332" y="2958"/>
                    </a:cubicBezTo>
                    <a:cubicBezTo>
                      <a:pt x="12407" y="2557"/>
                      <a:pt x="12206" y="2131"/>
                      <a:pt x="11856" y="1855"/>
                    </a:cubicBezTo>
                    <a:cubicBezTo>
                      <a:pt x="11669" y="1706"/>
                      <a:pt x="11441" y="1626"/>
                      <a:pt x="11212" y="1626"/>
                    </a:cubicBezTo>
                    <a:cubicBezTo>
                      <a:pt x="11134" y="1626"/>
                      <a:pt x="11055" y="1636"/>
                      <a:pt x="10978" y="1655"/>
                    </a:cubicBezTo>
                    <a:cubicBezTo>
                      <a:pt x="10903" y="928"/>
                      <a:pt x="10277" y="251"/>
                      <a:pt x="9475" y="51"/>
                    </a:cubicBezTo>
                    <a:cubicBezTo>
                      <a:pt x="9345" y="16"/>
                      <a:pt x="9213" y="0"/>
                      <a:pt x="90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8"/>
              <p:cNvSpPr/>
              <p:nvPr/>
            </p:nvSpPr>
            <p:spPr>
              <a:xfrm>
                <a:off x="5245836" y="384541"/>
                <a:ext cx="161937" cy="151029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30" extrusionOk="0">
                    <a:moveTo>
                      <a:pt x="852" y="0"/>
                    </a:moveTo>
                    <a:cubicBezTo>
                      <a:pt x="476" y="527"/>
                      <a:pt x="201" y="1103"/>
                      <a:pt x="0" y="1730"/>
                    </a:cubicBezTo>
                    <a:lnTo>
                      <a:pt x="1855" y="1730"/>
                    </a:lnTo>
                    <a:cubicBezTo>
                      <a:pt x="1579" y="1128"/>
                      <a:pt x="1253" y="552"/>
                      <a:pt x="877" y="25"/>
                    </a:cubicBez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8"/>
              <p:cNvSpPr/>
              <p:nvPr/>
            </p:nvSpPr>
            <p:spPr>
              <a:xfrm>
                <a:off x="8865303" y="2703147"/>
                <a:ext cx="135748" cy="142299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630" extrusionOk="0">
                    <a:moveTo>
                      <a:pt x="778" y="176"/>
                    </a:moveTo>
                    <a:cubicBezTo>
                      <a:pt x="1104" y="176"/>
                      <a:pt x="1354" y="552"/>
                      <a:pt x="1379" y="903"/>
                    </a:cubicBezTo>
                    <a:cubicBezTo>
                      <a:pt x="1379" y="978"/>
                      <a:pt x="1354" y="1053"/>
                      <a:pt x="1354" y="1103"/>
                    </a:cubicBezTo>
                    <a:cubicBezTo>
                      <a:pt x="1304" y="1254"/>
                      <a:pt x="1204" y="1354"/>
                      <a:pt x="1053" y="1404"/>
                    </a:cubicBezTo>
                    <a:cubicBezTo>
                      <a:pt x="985" y="1432"/>
                      <a:pt x="908" y="1452"/>
                      <a:pt x="829" y="1452"/>
                    </a:cubicBezTo>
                    <a:cubicBezTo>
                      <a:pt x="763" y="1452"/>
                      <a:pt x="695" y="1438"/>
                      <a:pt x="627" y="1404"/>
                    </a:cubicBezTo>
                    <a:cubicBezTo>
                      <a:pt x="427" y="1329"/>
                      <a:pt x="251" y="1128"/>
                      <a:pt x="226" y="903"/>
                    </a:cubicBezTo>
                    <a:cubicBezTo>
                      <a:pt x="176" y="727"/>
                      <a:pt x="251" y="502"/>
                      <a:pt x="402" y="351"/>
                    </a:cubicBezTo>
                    <a:cubicBezTo>
                      <a:pt x="502" y="226"/>
                      <a:pt x="627" y="176"/>
                      <a:pt x="753" y="176"/>
                    </a:cubicBezTo>
                    <a:close/>
                    <a:moveTo>
                      <a:pt x="778" y="1"/>
                    </a:moveTo>
                    <a:cubicBezTo>
                      <a:pt x="577" y="1"/>
                      <a:pt x="402" y="76"/>
                      <a:pt x="251" y="251"/>
                    </a:cubicBezTo>
                    <a:cubicBezTo>
                      <a:pt x="101" y="427"/>
                      <a:pt x="1" y="702"/>
                      <a:pt x="51" y="953"/>
                    </a:cubicBezTo>
                    <a:cubicBezTo>
                      <a:pt x="101" y="1229"/>
                      <a:pt x="302" y="1479"/>
                      <a:pt x="577" y="1580"/>
                    </a:cubicBezTo>
                    <a:cubicBezTo>
                      <a:pt x="652" y="1605"/>
                      <a:pt x="753" y="1630"/>
                      <a:pt x="853" y="1630"/>
                    </a:cubicBezTo>
                    <a:cubicBezTo>
                      <a:pt x="953" y="1630"/>
                      <a:pt x="1053" y="1605"/>
                      <a:pt x="1129" y="1580"/>
                    </a:cubicBezTo>
                    <a:cubicBezTo>
                      <a:pt x="1304" y="1504"/>
                      <a:pt x="1454" y="1354"/>
                      <a:pt x="1505" y="1153"/>
                    </a:cubicBezTo>
                    <a:cubicBezTo>
                      <a:pt x="1530" y="1078"/>
                      <a:pt x="1555" y="1003"/>
                      <a:pt x="1530" y="903"/>
                    </a:cubicBezTo>
                    <a:cubicBezTo>
                      <a:pt x="1530" y="477"/>
                      <a:pt x="1229" y="26"/>
                      <a:pt x="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8"/>
              <p:cNvSpPr/>
              <p:nvPr/>
            </p:nvSpPr>
            <p:spPr>
              <a:xfrm>
                <a:off x="272400" y="348880"/>
                <a:ext cx="235077" cy="222347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731" extrusionOk="0">
                    <a:moveTo>
                      <a:pt x="852" y="1"/>
                    </a:moveTo>
                    <a:cubicBezTo>
                      <a:pt x="476" y="527"/>
                      <a:pt x="176" y="1129"/>
                      <a:pt x="0" y="1730"/>
                    </a:cubicBezTo>
                    <a:lnTo>
                      <a:pt x="1830" y="1730"/>
                    </a:lnTo>
                    <a:cubicBezTo>
                      <a:pt x="1554" y="1129"/>
                      <a:pt x="1228" y="552"/>
                      <a:pt x="852" y="26"/>
                    </a:cubicBez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8"/>
              <p:cNvSpPr/>
              <p:nvPr/>
            </p:nvSpPr>
            <p:spPr>
              <a:xfrm>
                <a:off x="7712426" y="833650"/>
                <a:ext cx="1252766" cy="503663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4988" extrusionOk="0">
                    <a:moveTo>
                      <a:pt x="9102" y="179"/>
                    </a:moveTo>
                    <a:cubicBezTo>
                      <a:pt x="9220" y="179"/>
                      <a:pt x="9337" y="194"/>
                      <a:pt x="9449" y="226"/>
                    </a:cubicBezTo>
                    <a:cubicBezTo>
                      <a:pt x="10226" y="426"/>
                      <a:pt x="10803" y="1078"/>
                      <a:pt x="10828" y="1780"/>
                    </a:cubicBezTo>
                    <a:cubicBezTo>
                      <a:pt x="10828" y="1830"/>
                      <a:pt x="10853" y="1855"/>
                      <a:pt x="10878" y="1855"/>
                    </a:cubicBezTo>
                    <a:cubicBezTo>
                      <a:pt x="10890" y="1868"/>
                      <a:pt x="10903" y="1874"/>
                      <a:pt x="10916" y="1874"/>
                    </a:cubicBezTo>
                    <a:cubicBezTo>
                      <a:pt x="10928" y="1874"/>
                      <a:pt x="10941" y="1868"/>
                      <a:pt x="10953" y="1855"/>
                    </a:cubicBezTo>
                    <a:cubicBezTo>
                      <a:pt x="11037" y="1822"/>
                      <a:pt x="11126" y="1805"/>
                      <a:pt x="11218" y="1805"/>
                    </a:cubicBezTo>
                    <a:cubicBezTo>
                      <a:pt x="11401" y="1805"/>
                      <a:pt x="11596" y="1872"/>
                      <a:pt x="11780" y="2005"/>
                    </a:cubicBezTo>
                    <a:cubicBezTo>
                      <a:pt x="12081" y="2231"/>
                      <a:pt x="12231" y="2607"/>
                      <a:pt x="12181" y="2933"/>
                    </a:cubicBezTo>
                    <a:cubicBezTo>
                      <a:pt x="12069" y="3540"/>
                      <a:pt x="11431" y="3925"/>
                      <a:pt x="10849" y="3925"/>
                    </a:cubicBezTo>
                    <a:cubicBezTo>
                      <a:pt x="10782" y="3925"/>
                      <a:pt x="10716" y="3920"/>
                      <a:pt x="10652" y="3910"/>
                    </a:cubicBezTo>
                    <a:cubicBezTo>
                      <a:pt x="10602" y="3910"/>
                      <a:pt x="10577" y="3935"/>
                      <a:pt x="10552" y="3960"/>
                    </a:cubicBezTo>
                    <a:cubicBezTo>
                      <a:pt x="10301" y="4361"/>
                      <a:pt x="9825" y="4662"/>
                      <a:pt x="9274" y="4712"/>
                    </a:cubicBezTo>
                    <a:cubicBezTo>
                      <a:pt x="9185" y="4725"/>
                      <a:pt x="9097" y="4731"/>
                      <a:pt x="9009" y="4731"/>
                    </a:cubicBezTo>
                    <a:cubicBezTo>
                      <a:pt x="8575" y="4731"/>
                      <a:pt x="8162" y="4578"/>
                      <a:pt x="7870" y="4286"/>
                    </a:cubicBezTo>
                    <a:cubicBezTo>
                      <a:pt x="7845" y="4286"/>
                      <a:pt x="7820" y="4261"/>
                      <a:pt x="7795" y="4261"/>
                    </a:cubicBezTo>
                    <a:cubicBezTo>
                      <a:pt x="7770" y="4261"/>
                      <a:pt x="7745" y="4286"/>
                      <a:pt x="7745" y="4286"/>
                    </a:cubicBezTo>
                    <a:cubicBezTo>
                      <a:pt x="7440" y="4639"/>
                      <a:pt x="6980" y="4815"/>
                      <a:pt x="6490" y="4815"/>
                    </a:cubicBezTo>
                    <a:cubicBezTo>
                      <a:pt x="6457" y="4815"/>
                      <a:pt x="6425" y="4814"/>
                      <a:pt x="6392" y="4812"/>
                    </a:cubicBezTo>
                    <a:cubicBezTo>
                      <a:pt x="5865" y="4787"/>
                      <a:pt x="5389" y="4537"/>
                      <a:pt x="5113" y="4161"/>
                    </a:cubicBezTo>
                    <a:cubicBezTo>
                      <a:pt x="5088" y="4136"/>
                      <a:pt x="5088" y="4136"/>
                      <a:pt x="5063" y="4136"/>
                    </a:cubicBezTo>
                    <a:cubicBezTo>
                      <a:pt x="5038" y="4136"/>
                      <a:pt x="5038" y="4111"/>
                      <a:pt x="5038" y="4111"/>
                    </a:cubicBezTo>
                    <a:cubicBezTo>
                      <a:pt x="5013" y="4111"/>
                      <a:pt x="5013" y="4136"/>
                      <a:pt x="4988" y="4136"/>
                    </a:cubicBezTo>
                    <a:cubicBezTo>
                      <a:pt x="4626" y="4476"/>
                      <a:pt x="4156" y="4654"/>
                      <a:pt x="3639" y="4654"/>
                    </a:cubicBezTo>
                    <a:cubicBezTo>
                      <a:pt x="3547" y="4654"/>
                      <a:pt x="3454" y="4648"/>
                      <a:pt x="3359" y="4637"/>
                    </a:cubicBezTo>
                    <a:cubicBezTo>
                      <a:pt x="2707" y="4537"/>
                      <a:pt x="2181" y="4211"/>
                      <a:pt x="1880" y="3735"/>
                    </a:cubicBezTo>
                    <a:cubicBezTo>
                      <a:pt x="1863" y="3717"/>
                      <a:pt x="1832" y="3699"/>
                      <a:pt x="1807" y="3699"/>
                    </a:cubicBezTo>
                    <a:cubicBezTo>
                      <a:pt x="1797" y="3699"/>
                      <a:pt x="1787" y="3702"/>
                      <a:pt x="1780" y="3710"/>
                    </a:cubicBezTo>
                    <a:cubicBezTo>
                      <a:pt x="1635" y="3794"/>
                      <a:pt x="1472" y="3838"/>
                      <a:pt x="1303" y="3838"/>
                    </a:cubicBezTo>
                    <a:cubicBezTo>
                      <a:pt x="1122" y="3838"/>
                      <a:pt x="934" y="3788"/>
                      <a:pt x="753" y="3685"/>
                    </a:cubicBezTo>
                    <a:cubicBezTo>
                      <a:pt x="402" y="3509"/>
                      <a:pt x="201" y="3183"/>
                      <a:pt x="176" y="2832"/>
                    </a:cubicBezTo>
                    <a:cubicBezTo>
                      <a:pt x="176" y="2507"/>
                      <a:pt x="402" y="2181"/>
                      <a:pt x="727" y="1980"/>
                    </a:cubicBezTo>
                    <a:cubicBezTo>
                      <a:pt x="920" y="1870"/>
                      <a:pt x="1121" y="1813"/>
                      <a:pt x="1312" y="1813"/>
                    </a:cubicBezTo>
                    <a:cubicBezTo>
                      <a:pt x="1469" y="1813"/>
                      <a:pt x="1620" y="1851"/>
                      <a:pt x="1755" y="1930"/>
                    </a:cubicBezTo>
                    <a:lnTo>
                      <a:pt x="1830" y="1930"/>
                    </a:lnTo>
                    <a:cubicBezTo>
                      <a:pt x="1855" y="1930"/>
                      <a:pt x="1880" y="1905"/>
                      <a:pt x="1880" y="1880"/>
                    </a:cubicBezTo>
                    <a:cubicBezTo>
                      <a:pt x="2006" y="1329"/>
                      <a:pt x="2457" y="903"/>
                      <a:pt x="2983" y="752"/>
                    </a:cubicBezTo>
                    <a:cubicBezTo>
                      <a:pt x="3088" y="727"/>
                      <a:pt x="3197" y="715"/>
                      <a:pt x="3305" y="715"/>
                    </a:cubicBezTo>
                    <a:cubicBezTo>
                      <a:pt x="3740" y="715"/>
                      <a:pt x="4181" y="908"/>
                      <a:pt x="4462" y="1228"/>
                    </a:cubicBezTo>
                    <a:cubicBezTo>
                      <a:pt x="4480" y="1246"/>
                      <a:pt x="4497" y="1264"/>
                      <a:pt x="4524" y="1264"/>
                    </a:cubicBezTo>
                    <a:cubicBezTo>
                      <a:pt x="4535" y="1264"/>
                      <a:pt x="4547" y="1261"/>
                      <a:pt x="4562" y="1254"/>
                    </a:cubicBezTo>
                    <a:cubicBezTo>
                      <a:pt x="4587" y="1254"/>
                      <a:pt x="4612" y="1228"/>
                      <a:pt x="4612" y="1203"/>
                    </a:cubicBezTo>
                    <a:cubicBezTo>
                      <a:pt x="4788" y="727"/>
                      <a:pt x="5214" y="351"/>
                      <a:pt x="5715" y="251"/>
                    </a:cubicBezTo>
                    <a:cubicBezTo>
                      <a:pt x="5792" y="238"/>
                      <a:pt x="5870" y="232"/>
                      <a:pt x="5948" y="232"/>
                    </a:cubicBezTo>
                    <a:cubicBezTo>
                      <a:pt x="6484" y="232"/>
                      <a:pt x="7038" y="525"/>
                      <a:pt x="7344" y="1028"/>
                    </a:cubicBezTo>
                    <a:cubicBezTo>
                      <a:pt x="7369" y="1053"/>
                      <a:pt x="7394" y="1053"/>
                      <a:pt x="7419" y="1078"/>
                    </a:cubicBezTo>
                    <a:cubicBezTo>
                      <a:pt x="7444" y="1078"/>
                      <a:pt x="7469" y="1053"/>
                      <a:pt x="7494" y="1028"/>
                    </a:cubicBezTo>
                    <a:cubicBezTo>
                      <a:pt x="7810" y="586"/>
                      <a:pt x="8480" y="179"/>
                      <a:pt x="9102" y="179"/>
                    </a:cubicBezTo>
                    <a:close/>
                    <a:moveTo>
                      <a:pt x="9104" y="0"/>
                    </a:moveTo>
                    <a:cubicBezTo>
                      <a:pt x="8459" y="0"/>
                      <a:pt x="7793" y="371"/>
                      <a:pt x="7419" y="827"/>
                    </a:cubicBezTo>
                    <a:cubicBezTo>
                      <a:pt x="7079" y="360"/>
                      <a:pt x="6523" y="72"/>
                      <a:pt x="5979" y="72"/>
                    </a:cubicBezTo>
                    <a:cubicBezTo>
                      <a:pt x="5882" y="72"/>
                      <a:pt x="5785" y="82"/>
                      <a:pt x="5690" y="101"/>
                    </a:cubicBezTo>
                    <a:cubicBezTo>
                      <a:pt x="5164" y="201"/>
                      <a:pt x="4712" y="552"/>
                      <a:pt x="4512" y="1028"/>
                    </a:cubicBezTo>
                    <a:cubicBezTo>
                      <a:pt x="4188" y="723"/>
                      <a:pt x="3763" y="549"/>
                      <a:pt x="3335" y="549"/>
                    </a:cubicBezTo>
                    <a:cubicBezTo>
                      <a:pt x="3200" y="549"/>
                      <a:pt x="3065" y="566"/>
                      <a:pt x="2933" y="602"/>
                    </a:cubicBezTo>
                    <a:cubicBezTo>
                      <a:pt x="2382" y="727"/>
                      <a:pt x="1905" y="1178"/>
                      <a:pt x="1730" y="1730"/>
                    </a:cubicBezTo>
                    <a:cubicBezTo>
                      <a:pt x="1601" y="1670"/>
                      <a:pt x="1461" y="1642"/>
                      <a:pt x="1317" y="1642"/>
                    </a:cubicBezTo>
                    <a:cubicBezTo>
                      <a:pt x="1096" y="1642"/>
                      <a:pt x="865" y="1709"/>
                      <a:pt x="652" y="1830"/>
                    </a:cubicBezTo>
                    <a:cubicBezTo>
                      <a:pt x="251" y="2056"/>
                      <a:pt x="1" y="2431"/>
                      <a:pt x="26" y="2832"/>
                    </a:cubicBezTo>
                    <a:cubicBezTo>
                      <a:pt x="26" y="3233"/>
                      <a:pt x="276" y="3609"/>
                      <a:pt x="677" y="3835"/>
                    </a:cubicBezTo>
                    <a:cubicBezTo>
                      <a:pt x="878" y="3950"/>
                      <a:pt x="1103" y="4007"/>
                      <a:pt x="1320" y="4007"/>
                    </a:cubicBezTo>
                    <a:cubicBezTo>
                      <a:pt x="1482" y="4007"/>
                      <a:pt x="1640" y="3975"/>
                      <a:pt x="1780" y="3910"/>
                    </a:cubicBezTo>
                    <a:cubicBezTo>
                      <a:pt x="2131" y="4386"/>
                      <a:pt x="2682" y="4712"/>
                      <a:pt x="3334" y="4787"/>
                    </a:cubicBezTo>
                    <a:cubicBezTo>
                      <a:pt x="3451" y="4806"/>
                      <a:pt x="3568" y="4815"/>
                      <a:pt x="3684" y="4815"/>
                    </a:cubicBezTo>
                    <a:cubicBezTo>
                      <a:pt x="4188" y="4815"/>
                      <a:pt x="4671" y="4642"/>
                      <a:pt x="5038" y="4336"/>
                    </a:cubicBezTo>
                    <a:cubicBezTo>
                      <a:pt x="5339" y="4712"/>
                      <a:pt x="5840" y="4963"/>
                      <a:pt x="6392" y="4988"/>
                    </a:cubicBezTo>
                    <a:lnTo>
                      <a:pt x="6492" y="4988"/>
                    </a:lnTo>
                    <a:cubicBezTo>
                      <a:pt x="6993" y="4988"/>
                      <a:pt x="7494" y="4812"/>
                      <a:pt x="7820" y="4487"/>
                    </a:cubicBezTo>
                    <a:cubicBezTo>
                      <a:pt x="8132" y="4757"/>
                      <a:pt x="8565" y="4907"/>
                      <a:pt x="9019" y="4907"/>
                    </a:cubicBezTo>
                    <a:cubicBezTo>
                      <a:pt x="9112" y="4907"/>
                      <a:pt x="9205" y="4900"/>
                      <a:pt x="9299" y="4888"/>
                    </a:cubicBezTo>
                    <a:cubicBezTo>
                      <a:pt x="9875" y="4812"/>
                      <a:pt x="10377" y="4537"/>
                      <a:pt x="10677" y="4086"/>
                    </a:cubicBezTo>
                    <a:cubicBezTo>
                      <a:pt x="10741" y="4094"/>
                      <a:pt x="10806" y="4098"/>
                      <a:pt x="10869" y="4098"/>
                    </a:cubicBezTo>
                    <a:cubicBezTo>
                      <a:pt x="11578" y="4098"/>
                      <a:pt x="12240" y="3602"/>
                      <a:pt x="12332" y="2958"/>
                    </a:cubicBezTo>
                    <a:cubicBezTo>
                      <a:pt x="12407" y="2582"/>
                      <a:pt x="12231" y="2156"/>
                      <a:pt x="11880" y="1880"/>
                    </a:cubicBezTo>
                    <a:cubicBezTo>
                      <a:pt x="11685" y="1720"/>
                      <a:pt x="11465" y="1636"/>
                      <a:pt x="11255" y="1636"/>
                    </a:cubicBezTo>
                    <a:cubicBezTo>
                      <a:pt x="11168" y="1636"/>
                      <a:pt x="11084" y="1650"/>
                      <a:pt x="11003" y="1680"/>
                    </a:cubicBezTo>
                    <a:cubicBezTo>
                      <a:pt x="10928" y="928"/>
                      <a:pt x="10301" y="276"/>
                      <a:pt x="9499" y="50"/>
                    </a:cubicBezTo>
                    <a:cubicBezTo>
                      <a:pt x="9370" y="16"/>
                      <a:pt x="9237" y="0"/>
                      <a:pt x="9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8"/>
              <p:cNvSpPr/>
              <p:nvPr/>
            </p:nvSpPr>
            <p:spPr>
              <a:xfrm>
                <a:off x="507463" y="4671734"/>
                <a:ext cx="133565" cy="14229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630" extrusionOk="0">
                    <a:moveTo>
                      <a:pt x="753" y="176"/>
                    </a:moveTo>
                    <a:cubicBezTo>
                      <a:pt x="1104" y="176"/>
                      <a:pt x="1329" y="552"/>
                      <a:pt x="1354" y="903"/>
                    </a:cubicBezTo>
                    <a:cubicBezTo>
                      <a:pt x="1354" y="978"/>
                      <a:pt x="1354" y="1053"/>
                      <a:pt x="1329" y="1103"/>
                    </a:cubicBezTo>
                    <a:cubicBezTo>
                      <a:pt x="1279" y="1254"/>
                      <a:pt x="1179" y="1354"/>
                      <a:pt x="1053" y="1404"/>
                    </a:cubicBezTo>
                    <a:cubicBezTo>
                      <a:pt x="971" y="1432"/>
                      <a:pt x="888" y="1452"/>
                      <a:pt x="810" y="1452"/>
                    </a:cubicBezTo>
                    <a:cubicBezTo>
                      <a:pt x="746" y="1452"/>
                      <a:pt x="684" y="1438"/>
                      <a:pt x="627" y="1404"/>
                    </a:cubicBezTo>
                    <a:cubicBezTo>
                      <a:pt x="402" y="1329"/>
                      <a:pt x="226" y="1128"/>
                      <a:pt x="201" y="903"/>
                    </a:cubicBezTo>
                    <a:cubicBezTo>
                      <a:pt x="176" y="727"/>
                      <a:pt x="226" y="502"/>
                      <a:pt x="377" y="351"/>
                    </a:cubicBezTo>
                    <a:cubicBezTo>
                      <a:pt x="477" y="226"/>
                      <a:pt x="602" y="176"/>
                      <a:pt x="728" y="176"/>
                    </a:cubicBezTo>
                    <a:close/>
                    <a:moveTo>
                      <a:pt x="753" y="1"/>
                    </a:moveTo>
                    <a:cubicBezTo>
                      <a:pt x="552" y="1"/>
                      <a:pt x="377" y="76"/>
                      <a:pt x="251" y="251"/>
                    </a:cubicBezTo>
                    <a:cubicBezTo>
                      <a:pt x="76" y="427"/>
                      <a:pt x="1" y="702"/>
                      <a:pt x="26" y="953"/>
                    </a:cubicBezTo>
                    <a:cubicBezTo>
                      <a:pt x="76" y="1229"/>
                      <a:pt x="277" y="1479"/>
                      <a:pt x="552" y="1580"/>
                    </a:cubicBezTo>
                    <a:cubicBezTo>
                      <a:pt x="652" y="1605"/>
                      <a:pt x="728" y="1630"/>
                      <a:pt x="828" y="1630"/>
                    </a:cubicBezTo>
                    <a:cubicBezTo>
                      <a:pt x="928" y="1630"/>
                      <a:pt x="1028" y="1605"/>
                      <a:pt x="1104" y="1580"/>
                    </a:cubicBezTo>
                    <a:cubicBezTo>
                      <a:pt x="1304" y="1504"/>
                      <a:pt x="1429" y="1354"/>
                      <a:pt x="1480" y="1153"/>
                    </a:cubicBezTo>
                    <a:cubicBezTo>
                      <a:pt x="1505" y="1078"/>
                      <a:pt x="1530" y="1003"/>
                      <a:pt x="1530" y="903"/>
                    </a:cubicBezTo>
                    <a:cubicBezTo>
                      <a:pt x="1505" y="477"/>
                      <a:pt x="1204" y="26"/>
                      <a:pt x="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8"/>
              <p:cNvSpPr/>
              <p:nvPr/>
            </p:nvSpPr>
            <p:spPr>
              <a:xfrm>
                <a:off x="5842200" y="4493877"/>
                <a:ext cx="235075" cy="219252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30" extrusionOk="0">
                    <a:moveTo>
                      <a:pt x="852" y="1"/>
                    </a:moveTo>
                    <a:cubicBezTo>
                      <a:pt x="501" y="527"/>
                      <a:pt x="201" y="1128"/>
                      <a:pt x="0" y="1730"/>
                    </a:cubicBezTo>
                    <a:lnTo>
                      <a:pt x="1855" y="1730"/>
                    </a:lnTo>
                    <a:cubicBezTo>
                      <a:pt x="1579" y="1153"/>
                      <a:pt x="1253" y="577"/>
                      <a:pt x="877" y="26"/>
                    </a:cubicBez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8"/>
              <p:cNvSpPr/>
              <p:nvPr/>
            </p:nvSpPr>
            <p:spPr>
              <a:xfrm>
                <a:off x="8965200" y="4211255"/>
                <a:ext cx="235077" cy="222347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731" extrusionOk="0">
                    <a:moveTo>
                      <a:pt x="852" y="1"/>
                    </a:moveTo>
                    <a:cubicBezTo>
                      <a:pt x="476" y="527"/>
                      <a:pt x="176" y="1129"/>
                      <a:pt x="0" y="1730"/>
                    </a:cubicBezTo>
                    <a:lnTo>
                      <a:pt x="1830" y="1730"/>
                    </a:lnTo>
                    <a:cubicBezTo>
                      <a:pt x="1554" y="1129"/>
                      <a:pt x="1228" y="552"/>
                      <a:pt x="852" y="26"/>
                    </a:cubicBez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8"/>
              <p:cNvSpPr/>
              <p:nvPr/>
            </p:nvSpPr>
            <p:spPr>
              <a:xfrm>
                <a:off x="7883536" y="108353"/>
                <a:ext cx="161937" cy="151029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30" extrusionOk="0">
                    <a:moveTo>
                      <a:pt x="852" y="0"/>
                    </a:moveTo>
                    <a:cubicBezTo>
                      <a:pt x="476" y="527"/>
                      <a:pt x="201" y="1103"/>
                      <a:pt x="0" y="1730"/>
                    </a:cubicBezTo>
                    <a:lnTo>
                      <a:pt x="1855" y="1730"/>
                    </a:lnTo>
                    <a:cubicBezTo>
                      <a:pt x="1579" y="1128"/>
                      <a:pt x="1253" y="552"/>
                      <a:pt x="877" y="25"/>
                    </a:cubicBez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8"/>
              <p:cNvSpPr/>
              <p:nvPr/>
            </p:nvSpPr>
            <p:spPr>
              <a:xfrm>
                <a:off x="151730" y="3222245"/>
                <a:ext cx="161937" cy="15111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31" extrusionOk="0">
                    <a:moveTo>
                      <a:pt x="852" y="1"/>
                    </a:moveTo>
                    <a:cubicBezTo>
                      <a:pt x="502" y="527"/>
                      <a:pt x="201" y="1104"/>
                      <a:pt x="0" y="1730"/>
                    </a:cubicBezTo>
                    <a:lnTo>
                      <a:pt x="1855" y="1730"/>
                    </a:lnTo>
                    <a:cubicBezTo>
                      <a:pt x="1579" y="1129"/>
                      <a:pt x="1253" y="552"/>
                      <a:pt x="877" y="26"/>
                    </a:cubicBez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93" name="Google Shape;493;p18"/>
              <p:cNvGrpSpPr/>
              <p:nvPr/>
            </p:nvGrpSpPr>
            <p:grpSpPr>
              <a:xfrm rot="-3210415">
                <a:off x="-88437" y="1571975"/>
                <a:ext cx="956558" cy="659786"/>
                <a:chOff x="1966925" y="760050"/>
                <a:chExt cx="244400" cy="168575"/>
              </a:xfrm>
            </p:grpSpPr>
            <p:sp>
              <p:nvSpPr>
                <p:cNvPr id="494" name="Google Shape;494;p18"/>
                <p:cNvSpPr/>
                <p:nvPr/>
              </p:nvSpPr>
              <p:spPr>
                <a:xfrm>
                  <a:off x="1966925" y="763550"/>
                  <a:ext cx="5050" cy="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62" extrusionOk="0">
                      <a:moveTo>
                        <a:pt x="115" y="1"/>
                      </a:moveTo>
                      <a:cubicBezTo>
                        <a:pt x="103" y="1"/>
                        <a:pt x="89" y="4"/>
                        <a:pt x="76" y="11"/>
                      </a:cubicBezTo>
                      <a:lnTo>
                        <a:pt x="51" y="11"/>
                      </a:lnTo>
                      <a:cubicBezTo>
                        <a:pt x="26" y="11"/>
                        <a:pt x="1" y="61"/>
                        <a:pt x="1" y="111"/>
                      </a:cubicBezTo>
                      <a:cubicBezTo>
                        <a:pt x="26" y="161"/>
                        <a:pt x="51" y="161"/>
                        <a:pt x="101" y="161"/>
                      </a:cubicBezTo>
                      <a:lnTo>
                        <a:pt x="126" y="161"/>
                      </a:lnTo>
                      <a:cubicBezTo>
                        <a:pt x="176" y="161"/>
                        <a:pt x="201" y="111"/>
                        <a:pt x="176" y="61"/>
                      </a:cubicBezTo>
                      <a:cubicBezTo>
                        <a:pt x="176" y="24"/>
                        <a:pt x="149" y="1"/>
                        <a:pt x="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033975" y="766075"/>
                  <a:ext cx="5675" cy="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86" extrusionOk="0">
                      <a:moveTo>
                        <a:pt x="87" y="0"/>
                      </a:moveTo>
                      <a:cubicBezTo>
                        <a:pt x="52" y="0"/>
                        <a:pt x="26" y="23"/>
                        <a:pt x="26" y="60"/>
                      </a:cubicBezTo>
                      <a:cubicBezTo>
                        <a:pt x="1" y="110"/>
                        <a:pt x="26" y="160"/>
                        <a:pt x="76" y="160"/>
                      </a:cubicBezTo>
                      <a:lnTo>
                        <a:pt x="101" y="185"/>
                      </a:lnTo>
                      <a:lnTo>
                        <a:pt x="126" y="185"/>
                      </a:lnTo>
                      <a:cubicBezTo>
                        <a:pt x="176" y="185"/>
                        <a:pt x="201" y="160"/>
                        <a:pt x="201" y="110"/>
                      </a:cubicBezTo>
                      <a:cubicBezTo>
                        <a:pt x="226" y="85"/>
                        <a:pt x="201" y="35"/>
                        <a:pt x="151" y="10"/>
                      </a:cubicBezTo>
                      <a:lnTo>
                        <a:pt x="126" y="10"/>
                      </a:lnTo>
                      <a:cubicBezTo>
                        <a:pt x="112" y="3"/>
                        <a:pt x="99" y="0"/>
                        <a:pt x="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>
                  <a:off x="1979475" y="761125"/>
                  <a:ext cx="5650" cy="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83" extrusionOk="0">
                      <a:moveTo>
                        <a:pt x="153" y="1"/>
                      </a:moveTo>
                      <a:cubicBezTo>
                        <a:pt x="144" y="1"/>
                        <a:pt x="135" y="3"/>
                        <a:pt x="125" y="7"/>
                      </a:cubicBezTo>
                      <a:lnTo>
                        <a:pt x="100" y="7"/>
                      </a:lnTo>
                      <a:cubicBezTo>
                        <a:pt x="50" y="7"/>
                        <a:pt x="0" y="58"/>
                        <a:pt x="25" y="108"/>
                      </a:cubicBezTo>
                      <a:cubicBezTo>
                        <a:pt x="25" y="133"/>
                        <a:pt x="50" y="183"/>
                        <a:pt x="100" y="183"/>
                      </a:cubicBezTo>
                      <a:lnTo>
                        <a:pt x="125" y="183"/>
                      </a:lnTo>
                      <a:lnTo>
                        <a:pt x="150" y="158"/>
                      </a:lnTo>
                      <a:cubicBezTo>
                        <a:pt x="201" y="158"/>
                        <a:pt x="226" y="108"/>
                        <a:pt x="226" y="83"/>
                      </a:cubicBezTo>
                      <a:cubicBezTo>
                        <a:pt x="226" y="42"/>
                        <a:pt x="192" y="1"/>
                        <a:pt x="15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084725" y="810175"/>
                  <a:ext cx="56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201" extrusionOk="0">
                      <a:moveTo>
                        <a:pt x="76" y="0"/>
                      </a:moveTo>
                      <a:cubicBezTo>
                        <a:pt x="26" y="25"/>
                        <a:pt x="1" y="76"/>
                        <a:pt x="26" y="126"/>
                      </a:cubicBezTo>
                      <a:lnTo>
                        <a:pt x="51" y="151"/>
                      </a:lnTo>
                      <a:cubicBezTo>
                        <a:pt x="51" y="176"/>
                        <a:pt x="101" y="201"/>
                        <a:pt x="126" y="201"/>
                      </a:cubicBezTo>
                      <a:lnTo>
                        <a:pt x="151" y="201"/>
                      </a:lnTo>
                      <a:cubicBezTo>
                        <a:pt x="201" y="176"/>
                        <a:pt x="226" y="126"/>
                        <a:pt x="201" y="76"/>
                      </a:cubicBezTo>
                      <a:lnTo>
                        <a:pt x="176" y="50"/>
                      </a:lnTo>
                      <a:cubicBezTo>
                        <a:pt x="151" y="0"/>
                        <a:pt x="101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>
                  <a:off x="2046500" y="771550"/>
                  <a:ext cx="5675" cy="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92" extrusionOk="0">
                      <a:moveTo>
                        <a:pt x="91" y="0"/>
                      </a:moveTo>
                      <a:cubicBezTo>
                        <a:pt x="64" y="0"/>
                        <a:pt x="41" y="12"/>
                        <a:pt x="26" y="42"/>
                      </a:cubicBezTo>
                      <a:cubicBezTo>
                        <a:pt x="1" y="92"/>
                        <a:pt x="26" y="142"/>
                        <a:pt x="76" y="167"/>
                      </a:cubicBezTo>
                      <a:lnTo>
                        <a:pt x="101" y="167"/>
                      </a:lnTo>
                      <a:cubicBezTo>
                        <a:pt x="101" y="192"/>
                        <a:pt x="126" y="192"/>
                        <a:pt x="126" y="192"/>
                      </a:cubicBezTo>
                      <a:cubicBezTo>
                        <a:pt x="176" y="192"/>
                        <a:pt x="201" y="167"/>
                        <a:pt x="201" y="142"/>
                      </a:cubicBezTo>
                      <a:cubicBezTo>
                        <a:pt x="226" y="92"/>
                        <a:pt x="226" y="42"/>
                        <a:pt x="176" y="16"/>
                      </a:cubicBezTo>
                      <a:lnTo>
                        <a:pt x="151" y="16"/>
                      </a:lnTo>
                      <a:cubicBezTo>
                        <a:pt x="130" y="6"/>
                        <a:pt x="110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058400" y="779050"/>
                  <a:ext cx="5675" cy="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93" extrusionOk="0">
                      <a:moveTo>
                        <a:pt x="91" y="1"/>
                      </a:moveTo>
                      <a:cubicBezTo>
                        <a:pt x="64" y="1"/>
                        <a:pt x="41" y="13"/>
                        <a:pt x="26" y="42"/>
                      </a:cubicBezTo>
                      <a:cubicBezTo>
                        <a:pt x="1" y="67"/>
                        <a:pt x="1" y="143"/>
                        <a:pt x="51" y="168"/>
                      </a:cubicBezTo>
                      <a:lnTo>
                        <a:pt x="76" y="168"/>
                      </a:lnTo>
                      <a:cubicBezTo>
                        <a:pt x="76" y="193"/>
                        <a:pt x="101" y="193"/>
                        <a:pt x="126" y="193"/>
                      </a:cubicBezTo>
                      <a:cubicBezTo>
                        <a:pt x="151" y="193"/>
                        <a:pt x="176" y="168"/>
                        <a:pt x="176" y="168"/>
                      </a:cubicBezTo>
                      <a:cubicBezTo>
                        <a:pt x="227" y="118"/>
                        <a:pt x="201" y="67"/>
                        <a:pt x="176" y="42"/>
                      </a:cubicBezTo>
                      <a:lnTo>
                        <a:pt x="151" y="17"/>
                      </a:lnTo>
                      <a:cubicBezTo>
                        <a:pt x="131" y="7"/>
                        <a:pt x="110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18"/>
                <p:cNvSpPr/>
                <p:nvPr/>
              </p:nvSpPr>
              <p:spPr>
                <a:xfrm>
                  <a:off x="2007025" y="760675"/>
                  <a:ext cx="56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76" extrusionOk="0">
                      <a:moveTo>
                        <a:pt x="101" y="0"/>
                      </a:moveTo>
                      <a:cubicBezTo>
                        <a:pt x="76" y="0"/>
                        <a:pt x="26" y="25"/>
                        <a:pt x="26" y="76"/>
                      </a:cubicBezTo>
                      <a:cubicBezTo>
                        <a:pt x="1" y="126"/>
                        <a:pt x="51" y="151"/>
                        <a:pt x="101" y="176"/>
                      </a:cubicBezTo>
                      <a:lnTo>
                        <a:pt x="126" y="176"/>
                      </a:lnTo>
                      <a:cubicBezTo>
                        <a:pt x="176" y="176"/>
                        <a:pt x="226" y="126"/>
                        <a:pt x="226" y="101"/>
                      </a:cubicBezTo>
                      <a:cubicBezTo>
                        <a:pt x="226" y="50"/>
                        <a:pt x="201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18"/>
                <p:cNvSpPr/>
                <p:nvPr/>
              </p:nvSpPr>
              <p:spPr>
                <a:xfrm>
                  <a:off x="2020825" y="762550"/>
                  <a:ext cx="5650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6" extrusionOk="0">
                      <a:moveTo>
                        <a:pt x="100" y="1"/>
                      </a:moveTo>
                      <a:cubicBezTo>
                        <a:pt x="75" y="1"/>
                        <a:pt x="25" y="26"/>
                        <a:pt x="0" y="76"/>
                      </a:cubicBezTo>
                      <a:cubicBezTo>
                        <a:pt x="0" y="101"/>
                        <a:pt x="25" y="151"/>
                        <a:pt x="75" y="176"/>
                      </a:cubicBezTo>
                      <a:lnTo>
                        <a:pt x="126" y="176"/>
                      </a:lnTo>
                      <a:cubicBezTo>
                        <a:pt x="176" y="176"/>
                        <a:pt x="201" y="151"/>
                        <a:pt x="201" y="101"/>
                      </a:cubicBezTo>
                      <a:cubicBezTo>
                        <a:pt x="226" y="51"/>
                        <a:pt x="176" y="26"/>
                        <a:pt x="1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18"/>
                <p:cNvSpPr/>
                <p:nvPr/>
              </p:nvSpPr>
              <p:spPr>
                <a:xfrm>
                  <a:off x="1993875" y="760050"/>
                  <a:ext cx="502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176" extrusionOk="0">
                      <a:moveTo>
                        <a:pt x="76" y="0"/>
                      </a:moveTo>
                      <a:cubicBezTo>
                        <a:pt x="26" y="0"/>
                        <a:pt x="1" y="50"/>
                        <a:pt x="1" y="101"/>
                      </a:cubicBezTo>
                      <a:cubicBezTo>
                        <a:pt x="1" y="126"/>
                        <a:pt x="51" y="176"/>
                        <a:pt x="101" y="176"/>
                      </a:cubicBezTo>
                      <a:cubicBezTo>
                        <a:pt x="151" y="176"/>
                        <a:pt x="201" y="126"/>
                        <a:pt x="201" y="75"/>
                      </a:cubicBezTo>
                      <a:cubicBezTo>
                        <a:pt x="201" y="25"/>
                        <a:pt x="151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503;p18"/>
                <p:cNvSpPr/>
                <p:nvPr/>
              </p:nvSpPr>
              <p:spPr>
                <a:xfrm>
                  <a:off x="2068425" y="788150"/>
                  <a:ext cx="5675" cy="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205" extrusionOk="0">
                      <a:moveTo>
                        <a:pt x="94" y="0"/>
                      </a:moveTo>
                      <a:cubicBezTo>
                        <a:pt x="77" y="0"/>
                        <a:pt x="62" y="8"/>
                        <a:pt x="51" y="29"/>
                      </a:cubicBezTo>
                      <a:cubicBezTo>
                        <a:pt x="1" y="54"/>
                        <a:pt x="1" y="104"/>
                        <a:pt x="51" y="155"/>
                      </a:cubicBezTo>
                      <a:lnTo>
                        <a:pt x="76" y="180"/>
                      </a:lnTo>
                      <a:cubicBezTo>
                        <a:pt x="76" y="180"/>
                        <a:pt x="101" y="205"/>
                        <a:pt x="126" y="205"/>
                      </a:cubicBezTo>
                      <a:cubicBezTo>
                        <a:pt x="151" y="205"/>
                        <a:pt x="176" y="180"/>
                        <a:pt x="176" y="180"/>
                      </a:cubicBezTo>
                      <a:cubicBezTo>
                        <a:pt x="227" y="129"/>
                        <a:pt x="227" y="79"/>
                        <a:pt x="201" y="54"/>
                      </a:cubicBezTo>
                      <a:lnTo>
                        <a:pt x="176" y="29"/>
                      </a:lnTo>
                      <a:cubicBezTo>
                        <a:pt x="147" y="15"/>
                        <a:pt x="119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18"/>
                <p:cNvSpPr/>
                <p:nvPr/>
              </p:nvSpPr>
              <p:spPr>
                <a:xfrm>
                  <a:off x="2077825" y="798475"/>
                  <a:ext cx="5050" cy="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93" extrusionOk="0">
                      <a:moveTo>
                        <a:pt x="86" y="1"/>
                      </a:moveTo>
                      <a:cubicBezTo>
                        <a:pt x="68" y="1"/>
                        <a:pt x="47" y="7"/>
                        <a:pt x="26" y="17"/>
                      </a:cubicBezTo>
                      <a:cubicBezTo>
                        <a:pt x="1" y="42"/>
                        <a:pt x="1" y="92"/>
                        <a:pt x="26" y="143"/>
                      </a:cubicBezTo>
                      <a:lnTo>
                        <a:pt x="51" y="168"/>
                      </a:lnTo>
                      <a:cubicBezTo>
                        <a:pt x="51" y="193"/>
                        <a:pt x="76" y="193"/>
                        <a:pt x="101" y="193"/>
                      </a:cubicBezTo>
                      <a:lnTo>
                        <a:pt x="151" y="193"/>
                      </a:lnTo>
                      <a:cubicBezTo>
                        <a:pt x="201" y="168"/>
                        <a:pt x="201" y="92"/>
                        <a:pt x="176" y="67"/>
                      </a:cubicBezTo>
                      <a:lnTo>
                        <a:pt x="151" y="42"/>
                      </a:lnTo>
                      <a:cubicBezTo>
                        <a:pt x="137" y="13"/>
                        <a:pt x="113" y="1"/>
                        <a:pt x="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>
                  <a:off x="2090375" y="823325"/>
                  <a:ext cx="5650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7" extrusionOk="0">
                      <a:moveTo>
                        <a:pt x="75" y="1"/>
                      </a:moveTo>
                      <a:cubicBezTo>
                        <a:pt x="25" y="1"/>
                        <a:pt x="0" y="76"/>
                        <a:pt x="25" y="101"/>
                      </a:cubicBezTo>
                      <a:cubicBezTo>
                        <a:pt x="25" y="126"/>
                        <a:pt x="50" y="151"/>
                        <a:pt x="75" y="151"/>
                      </a:cubicBezTo>
                      <a:cubicBezTo>
                        <a:pt x="75" y="151"/>
                        <a:pt x="100" y="176"/>
                        <a:pt x="100" y="176"/>
                      </a:cubicBezTo>
                      <a:cubicBezTo>
                        <a:pt x="125" y="176"/>
                        <a:pt x="125" y="151"/>
                        <a:pt x="151" y="151"/>
                      </a:cubicBezTo>
                      <a:cubicBezTo>
                        <a:pt x="201" y="151"/>
                        <a:pt x="226" y="101"/>
                        <a:pt x="201" y="51"/>
                      </a:cubicBezTo>
                      <a:cubicBezTo>
                        <a:pt x="201" y="26"/>
                        <a:pt x="151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2154900" y="825200"/>
                  <a:ext cx="567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77" extrusionOk="0">
                      <a:moveTo>
                        <a:pt x="126" y="1"/>
                      </a:moveTo>
                      <a:cubicBezTo>
                        <a:pt x="101" y="1"/>
                        <a:pt x="51" y="1"/>
                        <a:pt x="26" y="51"/>
                      </a:cubicBezTo>
                      <a:cubicBezTo>
                        <a:pt x="1" y="101"/>
                        <a:pt x="26" y="151"/>
                        <a:pt x="76" y="176"/>
                      </a:cubicBezTo>
                      <a:lnTo>
                        <a:pt x="126" y="176"/>
                      </a:lnTo>
                      <a:cubicBezTo>
                        <a:pt x="151" y="176"/>
                        <a:pt x="201" y="176"/>
                        <a:pt x="201" y="126"/>
                      </a:cubicBezTo>
                      <a:cubicBezTo>
                        <a:pt x="226" y="101"/>
                        <a:pt x="201" y="51"/>
                        <a:pt x="176" y="26"/>
                      </a:cubicBezTo>
                      <a:lnTo>
                        <a:pt x="12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>
                  <a:off x="2200025" y="871950"/>
                  <a:ext cx="5025" cy="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186" extrusionOk="0">
                      <a:moveTo>
                        <a:pt x="100" y="1"/>
                      </a:moveTo>
                      <a:cubicBezTo>
                        <a:pt x="91" y="1"/>
                        <a:pt x="82" y="4"/>
                        <a:pt x="75" y="11"/>
                      </a:cubicBezTo>
                      <a:cubicBezTo>
                        <a:pt x="25" y="11"/>
                        <a:pt x="0" y="61"/>
                        <a:pt x="25" y="111"/>
                      </a:cubicBezTo>
                      <a:lnTo>
                        <a:pt x="25" y="136"/>
                      </a:lnTo>
                      <a:cubicBezTo>
                        <a:pt x="50" y="186"/>
                        <a:pt x="75" y="186"/>
                        <a:pt x="100" y="186"/>
                      </a:cubicBezTo>
                      <a:lnTo>
                        <a:pt x="151" y="186"/>
                      </a:lnTo>
                      <a:cubicBezTo>
                        <a:pt x="176" y="186"/>
                        <a:pt x="201" y="136"/>
                        <a:pt x="201" y="86"/>
                      </a:cubicBezTo>
                      <a:lnTo>
                        <a:pt x="176" y="61"/>
                      </a:lnTo>
                      <a:cubicBezTo>
                        <a:pt x="157" y="24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2206275" y="897725"/>
                  <a:ext cx="4425" cy="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208" extrusionOk="0">
                      <a:moveTo>
                        <a:pt x="117" y="0"/>
                      </a:moveTo>
                      <a:cubicBezTo>
                        <a:pt x="111" y="0"/>
                        <a:pt x="106" y="3"/>
                        <a:pt x="101" y="7"/>
                      </a:cubicBezTo>
                      <a:cubicBezTo>
                        <a:pt x="51" y="7"/>
                        <a:pt x="1" y="32"/>
                        <a:pt x="1" y="82"/>
                      </a:cubicBezTo>
                      <a:lnTo>
                        <a:pt x="26" y="107"/>
                      </a:lnTo>
                      <a:cubicBezTo>
                        <a:pt x="26" y="157"/>
                        <a:pt x="51" y="208"/>
                        <a:pt x="101" y="208"/>
                      </a:cubicBezTo>
                      <a:cubicBezTo>
                        <a:pt x="151" y="183"/>
                        <a:pt x="176" y="157"/>
                        <a:pt x="176" y="107"/>
                      </a:cubicBezTo>
                      <a:lnTo>
                        <a:pt x="176" y="82"/>
                      </a:lnTo>
                      <a:cubicBezTo>
                        <a:pt x="176" y="41"/>
                        <a:pt x="143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>
                  <a:off x="2204400" y="884475"/>
                  <a:ext cx="4425" cy="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212" extrusionOk="0">
                      <a:moveTo>
                        <a:pt x="100" y="1"/>
                      </a:moveTo>
                      <a:cubicBezTo>
                        <a:pt x="91" y="1"/>
                        <a:pt x="83" y="4"/>
                        <a:pt x="76" y="11"/>
                      </a:cubicBezTo>
                      <a:cubicBezTo>
                        <a:pt x="26" y="11"/>
                        <a:pt x="1" y="61"/>
                        <a:pt x="1" y="111"/>
                      </a:cubicBezTo>
                      <a:lnTo>
                        <a:pt x="1" y="136"/>
                      </a:lnTo>
                      <a:cubicBezTo>
                        <a:pt x="26" y="186"/>
                        <a:pt x="51" y="211"/>
                        <a:pt x="101" y="211"/>
                      </a:cubicBezTo>
                      <a:cubicBezTo>
                        <a:pt x="151" y="186"/>
                        <a:pt x="176" y="136"/>
                        <a:pt x="176" y="111"/>
                      </a:cubicBezTo>
                      <a:lnTo>
                        <a:pt x="176" y="61"/>
                      </a:lnTo>
                      <a:cubicBezTo>
                        <a:pt x="158" y="24"/>
                        <a:pt x="126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>
                  <a:off x="2166800" y="831700"/>
                  <a:ext cx="5675" cy="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92" extrusionOk="0">
                      <a:moveTo>
                        <a:pt x="86" y="0"/>
                      </a:moveTo>
                      <a:cubicBezTo>
                        <a:pt x="64" y="0"/>
                        <a:pt x="41" y="12"/>
                        <a:pt x="26" y="42"/>
                      </a:cubicBezTo>
                      <a:cubicBezTo>
                        <a:pt x="1" y="67"/>
                        <a:pt x="1" y="117"/>
                        <a:pt x="51" y="142"/>
                      </a:cubicBezTo>
                      <a:lnTo>
                        <a:pt x="76" y="167"/>
                      </a:lnTo>
                      <a:cubicBezTo>
                        <a:pt x="101" y="167"/>
                        <a:pt x="101" y="192"/>
                        <a:pt x="126" y="192"/>
                      </a:cubicBezTo>
                      <a:cubicBezTo>
                        <a:pt x="151" y="192"/>
                        <a:pt x="176" y="167"/>
                        <a:pt x="201" y="142"/>
                      </a:cubicBezTo>
                      <a:cubicBezTo>
                        <a:pt x="226" y="92"/>
                        <a:pt x="201" y="42"/>
                        <a:pt x="176" y="17"/>
                      </a:cubicBezTo>
                      <a:lnTo>
                        <a:pt x="126" y="17"/>
                      </a:lnTo>
                      <a:cubicBezTo>
                        <a:pt x="116" y="6"/>
                        <a:pt x="101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2194375" y="859875"/>
                  <a:ext cx="5050" cy="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93" extrusionOk="0">
                      <a:moveTo>
                        <a:pt x="91" y="1"/>
                      </a:moveTo>
                      <a:cubicBezTo>
                        <a:pt x="76" y="1"/>
                        <a:pt x="61" y="7"/>
                        <a:pt x="51" y="17"/>
                      </a:cubicBezTo>
                      <a:cubicBezTo>
                        <a:pt x="1" y="42"/>
                        <a:pt x="1" y="93"/>
                        <a:pt x="26" y="143"/>
                      </a:cubicBezTo>
                      <a:lnTo>
                        <a:pt x="26" y="168"/>
                      </a:lnTo>
                      <a:cubicBezTo>
                        <a:pt x="51" y="193"/>
                        <a:pt x="76" y="193"/>
                        <a:pt x="101" y="193"/>
                      </a:cubicBezTo>
                      <a:lnTo>
                        <a:pt x="151" y="193"/>
                      </a:lnTo>
                      <a:cubicBezTo>
                        <a:pt x="176" y="168"/>
                        <a:pt x="201" y="118"/>
                        <a:pt x="176" y="67"/>
                      </a:cubicBezTo>
                      <a:lnTo>
                        <a:pt x="151" y="42"/>
                      </a:lnTo>
                      <a:cubicBezTo>
                        <a:pt x="136" y="13"/>
                        <a:pt x="113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2142375" y="820825"/>
                  <a:ext cx="5650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6" extrusionOk="0">
                      <a:moveTo>
                        <a:pt x="126" y="0"/>
                      </a:moveTo>
                      <a:cubicBezTo>
                        <a:pt x="76" y="0"/>
                        <a:pt x="25" y="25"/>
                        <a:pt x="25" y="76"/>
                      </a:cubicBezTo>
                      <a:cubicBezTo>
                        <a:pt x="0" y="101"/>
                        <a:pt x="25" y="151"/>
                        <a:pt x="76" y="176"/>
                      </a:cubicBezTo>
                      <a:lnTo>
                        <a:pt x="126" y="176"/>
                      </a:lnTo>
                      <a:cubicBezTo>
                        <a:pt x="176" y="176"/>
                        <a:pt x="201" y="151"/>
                        <a:pt x="201" y="126"/>
                      </a:cubicBezTo>
                      <a:cubicBezTo>
                        <a:pt x="226" y="76"/>
                        <a:pt x="201" y="25"/>
                        <a:pt x="151" y="25"/>
                      </a:cubicBez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206275" y="911050"/>
                  <a:ext cx="505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01" extrusionOk="0">
                      <a:moveTo>
                        <a:pt x="101" y="0"/>
                      </a:moveTo>
                      <a:cubicBezTo>
                        <a:pt x="51" y="0"/>
                        <a:pt x="26" y="26"/>
                        <a:pt x="26" y="76"/>
                      </a:cubicBezTo>
                      <a:lnTo>
                        <a:pt x="26" y="101"/>
                      </a:lnTo>
                      <a:cubicBezTo>
                        <a:pt x="1" y="151"/>
                        <a:pt x="51" y="201"/>
                        <a:pt x="101" y="201"/>
                      </a:cubicBezTo>
                      <a:cubicBezTo>
                        <a:pt x="151" y="201"/>
                        <a:pt x="176" y="151"/>
                        <a:pt x="176" y="126"/>
                      </a:cubicBezTo>
                      <a:lnTo>
                        <a:pt x="201" y="76"/>
                      </a:lnTo>
                      <a:cubicBezTo>
                        <a:pt x="201" y="26"/>
                        <a:pt x="151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2129225" y="818325"/>
                  <a:ext cx="5650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6" extrusionOk="0">
                      <a:moveTo>
                        <a:pt x="100" y="0"/>
                      </a:moveTo>
                      <a:cubicBezTo>
                        <a:pt x="75" y="0"/>
                        <a:pt x="25" y="25"/>
                        <a:pt x="25" y="75"/>
                      </a:cubicBezTo>
                      <a:cubicBezTo>
                        <a:pt x="0" y="125"/>
                        <a:pt x="50" y="176"/>
                        <a:pt x="100" y="176"/>
                      </a:cubicBezTo>
                      <a:lnTo>
                        <a:pt x="125" y="176"/>
                      </a:lnTo>
                      <a:cubicBezTo>
                        <a:pt x="176" y="176"/>
                        <a:pt x="226" y="151"/>
                        <a:pt x="226" y="100"/>
                      </a:cubicBezTo>
                      <a:cubicBezTo>
                        <a:pt x="226" y="50"/>
                        <a:pt x="201" y="25"/>
                        <a:pt x="1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>
                  <a:off x="2116050" y="817700"/>
                  <a:ext cx="56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76" extrusionOk="0">
                      <a:moveTo>
                        <a:pt x="101" y="0"/>
                      </a:moveTo>
                      <a:cubicBezTo>
                        <a:pt x="51" y="25"/>
                        <a:pt x="1" y="50"/>
                        <a:pt x="1" y="100"/>
                      </a:cubicBezTo>
                      <a:cubicBezTo>
                        <a:pt x="26" y="150"/>
                        <a:pt x="51" y="176"/>
                        <a:pt x="101" y="176"/>
                      </a:cubicBezTo>
                      <a:lnTo>
                        <a:pt x="126" y="176"/>
                      </a:lnTo>
                      <a:cubicBezTo>
                        <a:pt x="176" y="176"/>
                        <a:pt x="226" y="150"/>
                        <a:pt x="226" y="100"/>
                      </a:cubicBezTo>
                      <a:cubicBezTo>
                        <a:pt x="226" y="50"/>
                        <a:pt x="17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186850" y="849175"/>
                  <a:ext cx="5050" cy="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95" extrusionOk="0">
                      <a:moveTo>
                        <a:pt x="98" y="0"/>
                      </a:moveTo>
                      <a:cubicBezTo>
                        <a:pt x="76" y="0"/>
                        <a:pt x="51" y="7"/>
                        <a:pt x="26" y="19"/>
                      </a:cubicBezTo>
                      <a:cubicBezTo>
                        <a:pt x="1" y="44"/>
                        <a:pt x="1" y="94"/>
                        <a:pt x="26" y="145"/>
                      </a:cubicBezTo>
                      <a:lnTo>
                        <a:pt x="51" y="170"/>
                      </a:lnTo>
                      <a:cubicBezTo>
                        <a:pt x="51" y="170"/>
                        <a:pt x="76" y="195"/>
                        <a:pt x="101" y="195"/>
                      </a:cubicBezTo>
                      <a:cubicBezTo>
                        <a:pt x="126" y="195"/>
                        <a:pt x="151" y="195"/>
                        <a:pt x="151" y="170"/>
                      </a:cubicBezTo>
                      <a:cubicBezTo>
                        <a:pt x="201" y="145"/>
                        <a:pt x="201" y="94"/>
                        <a:pt x="176" y="44"/>
                      </a:cubicBezTo>
                      <a:lnTo>
                        <a:pt x="151" y="19"/>
                      </a:lnTo>
                      <a:cubicBezTo>
                        <a:pt x="139" y="7"/>
                        <a:pt x="120" y="0"/>
                        <a:pt x="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>
                  <a:off x="2102900" y="819575"/>
                  <a:ext cx="5650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6" extrusionOk="0">
                      <a:moveTo>
                        <a:pt x="76" y="0"/>
                      </a:moveTo>
                      <a:cubicBezTo>
                        <a:pt x="25" y="25"/>
                        <a:pt x="0" y="50"/>
                        <a:pt x="0" y="101"/>
                      </a:cubicBezTo>
                      <a:cubicBezTo>
                        <a:pt x="25" y="151"/>
                        <a:pt x="51" y="176"/>
                        <a:pt x="101" y="176"/>
                      </a:cubicBezTo>
                      <a:lnTo>
                        <a:pt x="151" y="176"/>
                      </a:lnTo>
                      <a:cubicBezTo>
                        <a:pt x="201" y="151"/>
                        <a:pt x="226" y="101"/>
                        <a:pt x="201" y="75"/>
                      </a:cubicBezTo>
                      <a:cubicBezTo>
                        <a:pt x="201" y="25"/>
                        <a:pt x="151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177450" y="839300"/>
                  <a:ext cx="5050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89" extrusionOk="0">
                      <a:moveTo>
                        <a:pt x="79" y="1"/>
                      </a:moveTo>
                      <a:cubicBezTo>
                        <a:pt x="57" y="1"/>
                        <a:pt x="38" y="13"/>
                        <a:pt x="26" y="38"/>
                      </a:cubicBezTo>
                      <a:cubicBezTo>
                        <a:pt x="1" y="63"/>
                        <a:pt x="1" y="114"/>
                        <a:pt x="26" y="164"/>
                      </a:cubicBezTo>
                      <a:lnTo>
                        <a:pt x="51" y="189"/>
                      </a:lnTo>
                      <a:lnTo>
                        <a:pt x="126" y="189"/>
                      </a:lnTo>
                      <a:cubicBezTo>
                        <a:pt x="151" y="189"/>
                        <a:pt x="151" y="189"/>
                        <a:pt x="176" y="164"/>
                      </a:cubicBezTo>
                      <a:cubicBezTo>
                        <a:pt x="201" y="139"/>
                        <a:pt x="201" y="88"/>
                        <a:pt x="176" y="38"/>
                      </a:cubicBezTo>
                      <a:lnTo>
                        <a:pt x="151" y="38"/>
                      </a:lnTo>
                      <a:cubicBezTo>
                        <a:pt x="126" y="13"/>
                        <a:pt x="101" y="1"/>
                        <a:pt x="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>
                  <a:off x="2204400" y="924200"/>
                  <a:ext cx="5050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77" extrusionOk="0">
                      <a:moveTo>
                        <a:pt x="126" y="1"/>
                      </a:moveTo>
                      <a:cubicBezTo>
                        <a:pt x="76" y="1"/>
                        <a:pt x="26" y="26"/>
                        <a:pt x="26" y="76"/>
                      </a:cubicBezTo>
                      <a:cubicBezTo>
                        <a:pt x="1" y="126"/>
                        <a:pt x="26" y="176"/>
                        <a:pt x="76" y="176"/>
                      </a:cubicBezTo>
                      <a:lnTo>
                        <a:pt x="101" y="176"/>
                      </a:lnTo>
                      <a:cubicBezTo>
                        <a:pt x="126" y="176"/>
                        <a:pt x="176" y="151"/>
                        <a:pt x="176" y="126"/>
                      </a:cubicBezTo>
                      <a:lnTo>
                        <a:pt x="176" y="101"/>
                      </a:lnTo>
                      <a:cubicBezTo>
                        <a:pt x="201" y="51"/>
                        <a:pt x="151" y="26"/>
                        <a:pt x="1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866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20" name="Google Shape;520;p18"/>
            <p:cNvSpPr/>
            <p:nvPr/>
          </p:nvSpPr>
          <p:spPr>
            <a:xfrm>
              <a:off x="2615226" y="4490986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7712426" y="83365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842200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23" name="Google Shape;523;p18"/>
            <p:cNvGrpSpPr/>
            <p:nvPr/>
          </p:nvGrpSpPr>
          <p:grpSpPr>
            <a:xfrm rot="-3210415">
              <a:off x="-88437" y="1571975"/>
              <a:ext cx="956558" cy="659786"/>
              <a:chOff x="1966925" y="760050"/>
              <a:chExt cx="244400" cy="168575"/>
            </a:xfrm>
          </p:grpSpPr>
          <p:sp>
            <p:nvSpPr>
              <p:cNvPr id="524" name="Google Shape;524;p1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1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50" name="Google Shape;550;p18"/>
          <p:cNvSpPr/>
          <p:nvPr/>
        </p:nvSpPr>
        <p:spPr>
          <a:xfrm>
            <a:off x="1163200" y="1836600"/>
            <a:ext cx="10272000" cy="4504400"/>
          </a:xfrm>
          <a:prstGeom prst="roundRect">
            <a:avLst>
              <a:gd name="adj" fmla="val 13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4" tIns="121854" rIns="121854" bIns="121854" anchor="ctr" anchorCtr="0">
            <a:noAutofit/>
          </a:bodyPr>
          <a:lstStyle/>
          <a:p>
            <a:pPr defTabSz="1218660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8"/>
          <p:cNvSpPr txBox="1">
            <a:spLocks noGrp="1"/>
          </p:cNvSpPr>
          <p:nvPr>
            <p:ph type="subTitle" idx="1"/>
          </p:nvPr>
        </p:nvSpPr>
        <p:spPr>
          <a:xfrm>
            <a:off x="1411793" y="3919784"/>
            <a:ext cx="2817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53" name="Google Shape;553;p18"/>
          <p:cNvSpPr txBox="1">
            <a:spLocks noGrp="1"/>
          </p:cNvSpPr>
          <p:nvPr>
            <p:ph type="subTitle" idx="2"/>
          </p:nvPr>
        </p:nvSpPr>
        <p:spPr>
          <a:xfrm>
            <a:off x="1411807" y="4546184"/>
            <a:ext cx="2817600" cy="11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8"/>
          <p:cNvSpPr txBox="1">
            <a:spLocks noGrp="1"/>
          </p:cNvSpPr>
          <p:nvPr>
            <p:ph type="subTitle" idx="3"/>
          </p:nvPr>
        </p:nvSpPr>
        <p:spPr>
          <a:xfrm>
            <a:off x="4687193" y="3919784"/>
            <a:ext cx="2817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55" name="Google Shape;555;p18"/>
          <p:cNvSpPr txBox="1">
            <a:spLocks noGrp="1"/>
          </p:cNvSpPr>
          <p:nvPr>
            <p:ph type="subTitle" idx="4"/>
          </p:nvPr>
        </p:nvSpPr>
        <p:spPr>
          <a:xfrm>
            <a:off x="4687207" y="4546184"/>
            <a:ext cx="2817600" cy="11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8"/>
          <p:cNvSpPr txBox="1">
            <a:spLocks noGrp="1"/>
          </p:cNvSpPr>
          <p:nvPr>
            <p:ph type="subTitle" idx="5"/>
          </p:nvPr>
        </p:nvSpPr>
        <p:spPr>
          <a:xfrm>
            <a:off x="7962593" y="3919784"/>
            <a:ext cx="2817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7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57" name="Google Shape;557;p18"/>
          <p:cNvSpPr txBox="1">
            <a:spLocks noGrp="1"/>
          </p:cNvSpPr>
          <p:nvPr>
            <p:ph type="subTitle" idx="6"/>
          </p:nvPr>
        </p:nvSpPr>
        <p:spPr>
          <a:xfrm>
            <a:off x="7962607" y="4546184"/>
            <a:ext cx="2817600" cy="11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26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5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6"/>
            <a:ext cx="3725448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accent4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19"/>
          <p:cNvGrpSpPr/>
          <p:nvPr/>
        </p:nvGrpSpPr>
        <p:grpSpPr>
          <a:xfrm>
            <a:off x="-474797" y="-191349"/>
            <a:ext cx="12545649" cy="6885385"/>
            <a:chOff x="-356100" y="-143512"/>
            <a:chExt cx="9409237" cy="5164039"/>
          </a:xfrm>
        </p:grpSpPr>
        <p:sp>
          <p:nvSpPr>
            <p:cNvPr id="560" name="Google Shape;560;p19"/>
            <p:cNvSpPr/>
            <p:nvPr/>
          </p:nvSpPr>
          <p:spPr>
            <a:xfrm>
              <a:off x="-356100" y="1553770"/>
              <a:ext cx="923698" cy="725851"/>
            </a:xfrm>
            <a:custGeom>
              <a:avLst/>
              <a:gdLst/>
              <a:ahLst/>
              <a:cxnLst/>
              <a:rect l="l" t="t" r="r" b="b"/>
              <a:pathLst>
                <a:path w="10402" h="8174" extrusionOk="0">
                  <a:moveTo>
                    <a:pt x="6574" y="1"/>
                  </a:moveTo>
                  <a:cubicBezTo>
                    <a:pt x="5931" y="1"/>
                    <a:pt x="5275" y="284"/>
                    <a:pt x="4812" y="805"/>
                  </a:cubicBezTo>
                  <a:cubicBezTo>
                    <a:pt x="4637" y="529"/>
                    <a:pt x="4336" y="329"/>
                    <a:pt x="3960" y="254"/>
                  </a:cubicBezTo>
                  <a:cubicBezTo>
                    <a:pt x="3838" y="229"/>
                    <a:pt x="3714" y="217"/>
                    <a:pt x="3592" y="217"/>
                  </a:cubicBezTo>
                  <a:cubicBezTo>
                    <a:pt x="3088" y="217"/>
                    <a:pt x="2599" y="422"/>
                    <a:pt x="2256" y="805"/>
                  </a:cubicBezTo>
                  <a:cubicBezTo>
                    <a:pt x="1855" y="1231"/>
                    <a:pt x="1704" y="1858"/>
                    <a:pt x="1830" y="2409"/>
                  </a:cubicBezTo>
                  <a:cubicBezTo>
                    <a:pt x="1789" y="2405"/>
                    <a:pt x="1749" y="2403"/>
                    <a:pt x="1709" y="2403"/>
                  </a:cubicBezTo>
                  <a:cubicBezTo>
                    <a:pt x="1206" y="2403"/>
                    <a:pt x="755" y="2687"/>
                    <a:pt x="476" y="3036"/>
                  </a:cubicBezTo>
                  <a:cubicBezTo>
                    <a:pt x="151" y="3411"/>
                    <a:pt x="0" y="3938"/>
                    <a:pt x="0" y="4539"/>
                  </a:cubicBezTo>
                  <a:cubicBezTo>
                    <a:pt x="0" y="4815"/>
                    <a:pt x="50" y="5041"/>
                    <a:pt x="125" y="5241"/>
                  </a:cubicBezTo>
                  <a:cubicBezTo>
                    <a:pt x="351" y="5817"/>
                    <a:pt x="1028" y="6218"/>
                    <a:pt x="1955" y="6319"/>
                  </a:cubicBezTo>
                  <a:cubicBezTo>
                    <a:pt x="1855" y="6770"/>
                    <a:pt x="2055" y="7246"/>
                    <a:pt x="2506" y="7622"/>
                  </a:cubicBezTo>
                  <a:cubicBezTo>
                    <a:pt x="2857" y="7923"/>
                    <a:pt x="3359" y="8098"/>
                    <a:pt x="3985" y="8148"/>
                  </a:cubicBezTo>
                  <a:cubicBezTo>
                    <a:pt x="4085" y="8148"/>
                    <a:pt x="4161" y="8173"/>
                    <a:pt x="4261" y="8173"/>
                  </a:cubicBezTo>
                  <a:cubicBezTo>
                    <a:pt x="4637" y="8173"/>
                    <a:pt x="4963" y="8098"/>
                    <a:pt x="5238" y="7948"/>
                  </a:cubicBezTo>
                  <a:cubicBezTo>
                    <a:pt x="5589" y="7772"/>
                    <a:pt x="5865" y="7472"/>
                    <a:pt x="5940" y="7121"/>
                  </a:cubicBezTo>
                  <a:cubicBezTo>
                    <a:pt x="6299" y="7566"/>
                    <a:pt x="6857" y="7812"/>
                    <a:pt x="7414" y="7812"/>
                  </a:cubicBezTo>
                  <a:cubicBezTo>
                    <a:pt x="7673" y="7812"/>
                    <a:pt x="7932" y="7758"/>
                    <a:pt x="8171" y="7647"/>
                  </a:cubicBezTo>
                  <a:cubicBezTo>
                    <a:pt x="8973" y="7296"/>
                    <a:pt x="9424" y="6344"/>
                    <a:pt x="9198" y="5492"/>
                  </a:cubicBezTo>
                  <a:cubicBezTo>
                    <a:pt x="9424" y="5467"/>
                    <a:pt x="9624" y="5341"/>
                    <a:pt x="9800" y="5191"/>
                  </a:cubicBezTo>
                  <a:cubicBezTo>
                    <a:pt x="9775" y="5141"/>
                    <a:pt x="9750" y="5066"/>
                    <a:pt x="9725" y="5015"/>
                  </a:cubicBezTo>
                  <a:cubicBezTo>
                    <a:pt x="9549" y="5191"/>
                    <a:pt x="9324" y="5316"/>
                    <a:pt x="9098" y="5341"/>
                  </a:cubicBezTo>
                  <a:cubicBezTo>
                    <a:pt x="9073" y="5341"/>
                    <a:pt x="9048" y="5366"/>
                    <a:pt x="9023" y="5366"/>
                  </a:cubicBezTo>
                  <a:cubicBezTo>
                    <a:pt x="8998" y="5391"/>
                    <a:pt x="8998" y="5416"/>
                    <a:pt x="9023" y="5442"/>
                  </a:cubicBezTo>
                  <a:cubicBezTo>
                    <a:pt x="9248" y="6218"/>
                    <a:pt x="8847" y="7171"/>
                    <a:pt x="8120" y="7497"/>
                  </a:cubicBezTo>
                  <a:cubicBezTo>
                    <a:pt x="7905" y="7597"/>
                    <a:pt x="7671" y="7644"/>
                    <a:pt x="7437" y="7644"/>
                  </a:cubicBezTo>
                  <a:cubicBezTo>
                    <a:pt x="6854" y="7644"/>
                    <a:pt x="6269" y="7353"/>
                    <a:pt x="5965" y="6870"/>
                  </a:cubicBezTo>
                  <a:cubicBezTo>
                    <a:pt x="5940" y="6820"/>
                    <a:pt x="5890" y="6820"/>
                    <a:pt x="5865" y="6820"/>
                  </a:cubicBezTo>
                  <a:cubicBezTo>
                    <a:pt x="5840" y="6820"/>
                    <a:pt x="5815" y="6870"/>
                    <a:pt x="5815" y="6895"/>
                  </a:cubicBezTo>
                  <a:cubicBezTo>
                    <a:pt x="5790" y="7246"/>
                    <a:pt x="5539" y="7622"/>
                    <a:pt x="5163" y="7797"/>
                  </a:cubicBezTo>
                  <a:cubicBezTo>
                    <a:pt x="4925" y="7916"/>
                    <a:pt x="4640" y="7988"/>
                    <a:pt x="4283" y="7988"/>
                  </a:cubicBezTo>
                  <a:cubicBezTo>
                    <a:pt x="4189" y="7988"/>
                    <a:pt x="4090" y="7983"/>
                    <a:pt x="3985" y="7973"/>
                  </a:cubicBezTo>
                  <a:cubicBezTo>
                    <a:pt x="3409" y="7948"/>
                    <a:pt x="2932" y="7772"/>
                    <a:pt x="2607" y="7497"/>
                  </a:cubicBezTo>
                  <a:cubicBezTo>
                    <a:pt x="2281" y="7221"/>
                    <a:pt x="1980" y="6745"/>
                    <a:pt x="2156" y="6269"/>
                  </a:cubicBezTo>
                  <a:cubicBezTo>
                    <a:pt x="2156" y="6244"/>
                    <a:pt x="2156" y="6218"/>
                    <a:pt x="2130" y="6193"/>
                  </a:cubicBezTo>
                  <a:cubicBezTo>
                    <a:pt x="2130" y="6168"/>
                    <a:pt x="2105" y="6168"/>
                    <a:pt x="2080" y="6168"/>
                  </a:cubicBezTo>
                  <a:cubicBezTo>
                    <a:pt x="1629" y="6118"/>
                    <a:pt x="602" y="5943"/>
                    <a:pt x="276" y="5166"/>
                  </a:cubicBezTo>
                  <a:cubicBezTo>
                    <a:pt x="201" y="4990"/>
                    <a:pt x="176" y="4790"/>
                    <a:pt x="176" y="4539"/>
                  </a:cubicBezTo>
                  <a:cubicBezTo>
                    <a:pt x="176" y="3988"/>
                    <a:pt x="326" y="3487"/>
                    <a:pt x="602" y="3136"/>
                  </a:cubicBezTo>
                  <a:cubicBezTo>
                    <a:pt x="877" y="2785"/>
                    <a:pt x="1303" y="2584"/>
                    <a:pt x="1704" y="2584"/>
                  </a:cubicBezTo>
                  <a:cubicBezTo>
                    <a:pt x="1780" y="2584"/>
                    <a:pt x="1855" y="2584"/>
                    <a:pt x="1930" y="2609"/>
                  </a:cubicBezTo>
                  <a:cubicBezTo>
                    <a:pt x="1955" y="2609"/>
                    <a:pt x="1980" y="2609"/>
                    <a:pt x="2005" y="2584"/>
                  </a:cubicBezTo>
                  <a:cubicBezTo>
                    <a:pt x="2030" y="2559"/>
                    <a:pt x="2030" y="2534"/>
                    <a:pt x="2030" y="2509"/>
                  </a:cubicBezTo>
                  <a:cubicBezTo>
                    <a:pt x="1855" y="1958"/>
                    <a:pt x="2005" y="1331"/>
                    <a:pt x="2381" y="930"/>
                  </a:cubicBezTo>
                  <a:cubicBezTo>
                    <a:pt x="2682" y="589"/>
                    <a:pt x="3129" y="392"/>
                    <a:pt x="3591" y="392"/>
                  </a:cubicBezTo>
                  <a:cubicBezTo>
                    <a:pt x="3705" y="392"/>
                    <a:pt x="3821" y="404"/>
                    <a:pt x="3935" y="429"/>
                  </a:cubicBezTo>
                  <a:cubicBezTo>
                    <a:pt x="4211" y="479"/>
                    <a:pt x="4562" y="655"/>
                    <a:pt x="4712" y="1005"/>
                  </a:cubicBezTo>
                  <a:cubicBezTo>
                    <a:pt x="4712" y="1031"/>
                    <a:pt x="4737" y="1056"/>
                    <a:pt x="4762" y="1056"/>
                  </a:cubicBezTo>
                  <a:cubicBezTo>
                    <a:pt x="4787" y="1056"/>
                    <a:pt x="4837" y="1031"/>
                    <a:pt x="4837" y="1031"/>
                  </a:cubicBezTo>
                  <a:cubicBezTo>
                    <a:pt x="5264" y="488"/>
                    <a:pt x="5916" y="170"/>
                    <a:pt x="6548" y="170"/>
                  </a:cubicBezTo>
                  <a:cubicBezTo>
                    <a:pt x="6734" y="170"/>
                    <a:pt x="6917" y="197"/>
                    <a:pt x="7093" y="254"/>
                  </a:cubicBezTo>
                  <a:cubicBezTo>
                    <a:pt x="7895" y="479"/>
                    <a:pt x="8496" y="1256"/>
                    <a:pt x="8572" y="2083"/>
                  </a:cubicBezTo>
                  <a:cubicBezTo>
                    <a:pt x="8572" y="2108"/>
                    <a:pt x="8597" y="2133"/>
                    <a:pt x="8622" y="2158"/>
                  </a:cubicBezTo>
                  <a:lnTo>
                    <a:pt x="8697" y="2158"/>
                  </a:lnTo>
                  <a:cubicBezTo>
                    <a:pt x="8810" y="2099"/>
                    <a:pt x="8929" y="2072"/>
                    <a:pt x="9049" y="2072"/>
                  </a:cubicBezTo>
                  <a:cubicBezTo>
                    <a:pt x="9382" y="2072"/>
                    <a:pt x="9716" y="2276"/>
                    <a:pt x="9900" y="2534"/>
                  </a:cubicBezTo>
                  <a:cubicBezTo>
                    <a:pt x="10226" y="2960"/>
                    <a:pt x="10226" y="3512"/>
                    <a:pt x="10201" y="3888"/>
                  </a:cubicBezTo>
                  <a:cubicBezTo>
                    <a:pt x="10151" y="4264"/>
                    <a:pt x="10025" y="4640"/>
                    <a:pt x="9800" y="4915"/>
                  </a:cubicBezTo>
                  <a:cubicBezTo>
                    <a:pt x="9825" y="4965"/>
                    <a:pt x="9850" y="5015"/>
                    <a:pt x="9900" y="5091"/>
                  </a:cubicBezTo>
                  <a:cubicBezTo>
                    <a:pt x="10151" y="4765"/>
                    <a:pt x="10326" y="4339"/>
                    <a:pt x="10351" y="3913"/>
                  </a:cubicBezTo>
                  <a:cubicBezTo>
                    <a:pt x="10401" y="3487"/>
                    <a:pt x="10376" y="2885"/>
                    <a:pt x="10050" y="2434"/>
                  </a:cubicBezTo>
                  <a:cubicBezTo>
                    <a:pt x="9833" y="2138"/>
                    <a:pt x="9445" y="1904"/>
                    <a:pt x="9044" y="1904"/>
                  </a:cubicBezTo>
                  <a:cubicBezTo>
                    <a:pt x="8937" y="1904"/>
                    <a:pt x="8828" y="1921"/>
                    <a:pt x="8722" y="1958"/>
                  </a:cubicBezTo>
                  <a:cubicBezTo>
                    <a:pt x="8622" y="1106"/>
                    <a:pt x="7970" y="329"/>
                    <a:pt x="7143" y="78"/>
                  </a:cubicBezTo>
                  <a:cubicBezTo>
                    <a:pt x="6958" y="26"/>
                    <a:pt x="6767" y="1"/>
                    <a:pt x="6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7745303" y="-143512"/>
              <a:ext cx="1101742" cy="442046"/>
            </a:xfrm>
            <a:custGeom>
              <a:avLst/>
              <a:gdLst/>
              <a:ahLst/>
              <a:cxnLst/>
              <a:rect l="l" t="t" r="r" b="b"/>
              <a:pathLst>
                <a:path w="12407" h="4978" extrusionOk="0">
                  <a:moveTo>
                    <a:pt x="9124" y="177"/>
                  </a:moveTo>
                  <a:cubicBezTo>
                    <a:pt x="9235" y="177"/>
                    <a:pt x="9344" y="190"/>
                    <a:pt x="9449" y="216"/>
                  </a:cubicBezTo>
                  <a:cubicBezTo>
                    <a:pt x="10226" y="416"/>
                    <a:pt x="10803" y="1068"/>
                    <a:pt x="10828" y="1795"/>
                  </a:cubicBezTo>
                  <a:cubicBezTo>
                    <a:pt x="10828" y="1820"/>
                    <a:pt x="10853" y="1845"/>
                    <a:pt x="10878" y="1845"/>
                  </a:cubicBezTo>
                  <a:cubicBezTo>
                    <a:pt x="10903" y="1870"/>
                    <a:pt x="10928" y="1870"/>
                    <a:pt x="10953" y="1870"/>
                  </a:cubicBezTo>
                  <a:cubicBezTo>
                    <a:pt x="11045" y="1824"/>
                    <a:pt x="11144" y="1802"/>
                    <a:pt x="11245" y="1802"/>
                  </a:cubicBezTo>
                  <a:cubicBezTo>
                    <a:pt x="11421" y="1802"/>
                    <a:pt x="11606" y="1868"/>
                    <a:pt x="11780" y="1995"/>
                  </a:cubicBezTo>
                  <a:cubicBezTo>
                    <a:pt x="12081" y="2246"/>
                    <a:pt x="12231" y="2597"/>
                    <a:pt x="12181" y="2923"/>
                  </a:cubicBezTo>
                  <a:cubicBezTo>
                    <a:pt x="12069" y="3553"/>
                    <a:pt x="11431" y="3940"/>
                    <a:pt x="10848" y="3940"/>
                  </a:cubicBezTo>
                  <a:cubicBezTo>
                    <a:pt x="10782" y="3940"/>
                    <a:pt x="10716" y="3935"/>
                    <a:pt x="10652" y="3925"/>
                  </a:cubicBezTo>
                  <a:cubicBezTo>
                    <a:pt x="10638" y="3918"/>
                    <a:pt x="10625" y="3915"/>
                    <a:pt x="10614" y="3915"/>
                  </a:cubicBezTo>
                  <a:cubicBezTo>
                    <a:pt x="10588" y="3915"/>
                    <a:pt x="10570" y="3932"/>
                    <a:pt x="10552" y="3950"/>
                  </a:cubicBezTo>
                  <a:cubicBezTo>
                    <a:pt x="10301" y="4351"/>
                    <a:pt x="9825" y="4652"/>
                    <a:pt x="9274" y="4727"/>
                  </a:cubicBezTo>
                  <a:cubicBezTo>
                    <a:pt x="9208" y="4733"/>
                    <a:pt x="9141" y="4737"/>
                    <a:pt x="9075" y="4737"/>
                  </a:cubicBezTo>
                  <a:cubicBezTo>
                    <a:pt x="8618" y="4737"/>
                    <a:pt x="8177" y="4586"/>
                    <a:pt x="7870" y="4301"/>
                  </a:cubicBezTo>
                  <a:cubicBezTo>
                    <a:pt x="7845" y="4276"/>
                    <a:pt x="7820" y="4276"/>
                    <a:pt x="7795" y="4276"/>
                  </a:cubicBezTo>
                  <a:cubicBezTo>
                    <a:pt x="7770" y="4276"/>
                    <a:pt x="7745" y="4276"/>
                    <a:pt x="7745" y="4301"/>
                  </a:cubicBezTo>
                  <a:cubicBezTo>
                    <a:pt x="7440" y="4630"/>
                    <a:pt x="6980" y="4805"/>
                    <a:pt x="6490" y="4805"/>
                  </a:cubicBezTo>
                  <a:cubicBezTo>
                    <a:pt x="6458" y="4805"/>
                    <a:pt x="6425" y="4804"/>
                    <a:pt x="6392" y="4802"/>
                  </a:cubicBezTo>
                  <a:cubicBezTo>
                    <a:pt x="5865" y="4777"/>
                    <a:pt x="5389" y="4527"/>
                    <a:pt x="5113" y="4151"/>
                  </a:cubicBezTo>
                  <a:cubicBezTo>
                    <a:pt x="5088" y="4126"/>
                    <a:pt x="5088" y="4126"/>
                    <a:pt x="5063" y="4126"/>
                  </a:cubicBezTo>
                  <a:lnTo>
                    <a:pt x="5038" y="4126"/>
                  </a:lnTo>
                  <a:cubicBezTo>
                    <a:pt x="5013" y="4126"/>
                    <a:pt x="5013" y="4126"/>
                    <a:pt x="4988" y="4151"/>
                  </a:cubicBezTo>
                  <a:cubicBezTo>
                    <a:pt x="4627" y="4469"/>
                    <a:pt x="4158" y="4644"/>
                    <a:pt x="3642" y="4644"/>
                  </a:cubicBezTo>
                  <a:cubicBezTo>
                    <a:pt x="3549" y="4644"/>
                    <a:pt x="3455" y="4638"/>
                    <a:pt x="3359" y="4627"/>
                  </a:cubicBezTo>
                  <a:cubicBezTo>
                    <a:pt x="2707" y="4552"/>
                    <a:pt x="2181" y="4226"/>
                    <a:pt x="1880" y="3725"/>
                  </a:cubicBezTo>
                  <a:cubicBezTo>
                    <a:pt x="1863" y="3707"/>
                    <a:pt x="1832" y="3689"/>
                    <a:pt x="1807" y="3689"/>
                  </a:cubicBezTo>
                  <a:cubicBezTo>
                    <a:pt x="1797" y="3689"/>
                    <a:pt x="1787" y="3692"/>
                    <a:pt x="1780" y="3700"/>
                  </a:cubicBezTo>
                  <a:cubicBezTo>
                    <a:pt x="1635" y="3784"/>
                    <a:pt x="1472" y="3828"/>
                    <a:pt x="1303" y="3828"/>
                  </a:cubicBezTo>
                  <a:cubicBezTo>
                    <a:pt x="1122" y="3828"/>
                    <a:pt x="934" y="3778"/>
                    <a:pt x="753" y="3675"/>
                  </a:cubicBezTo>
                  <a:cubicBezTo>
                    <a:pt x="402" y="3499"/>
                    <a:pt x="201" y="3173"/>
                    <a:pt x="176" y="2822"/>
                  </a:cubicBezTo>
                  <a:cubicBezTo>
                    <a:pt x="176" y="2497"/>
                    <a:pt x="402" y="2171"/>
                    <a:pt x="727" y="1970"/>
                  </a:cubicBezTo>
                  <a:cubicBezTo>
                    <a:pt x="920" y="1860"/>
                    <a:pt x="1121" y="1803"/>
                    <a:pt x="1312" y="1803"/>
                  </a:cubicBezTo>
                  <a:cubicBezTo>
                    <a:pt x="1469" y="1803"/>
                    <a:pt x="1620" y="1841"/>
                    <a:pt x="1755" y="1920"/>
                  </a:cubicBezTo>
                  <a:cubicBezTo>
                    <a:pt x="1768" y="1933"/>
                    <a:pt x="1780" y="1939"/>
                    <a:pt x="1793" y="1939"/>
                  </a:cubicBezTo>
                  <a:cubicBezTo>
                    <a:pt x="1805" y="1939"/>
                    <a:pt x="1818" y="1933"/>
                    <a:pt x="1830" y="1920"/>
                  </a:cubicBezTo>
                  <a:cubicBezTo>
                    <a:pt x="1855" y="1920"/>
                    <a:pt x="1880" y="1895"/>
                    <a:pt x="1880" y="1870"/>
                  </a:cubicBezTo>
                  <a:cubicBezTo>
                    <a:pt x="2006" y="1344"/>
                    <a:pt x="2457" y="893"/>
                    <a:pt x="2983" y="767"/>
                  </a:cubicBezTo>
                  <a:cubicBezTo>
                    <a:pt x="3102" y="733"/>
                    <a:pt x="3224" y="717"/>
                    <a:pt x="3346" y="717"/>
                  </a:cubicBezTo>
                  <a:cubicBezTo>
                    <a:pt x="3768" y="717"/>
                    <a:pt x="4190" y="908"/>
                    <a:pt x="4462" y="1218"/>
                  </a:cubicBezTo>
                  <a:cubicBezTo>
                    <a:pt x="4487" y="1243"/>
                    <a:pt x="4512" y="1268"/>
                    <a:pt x="4562" y="1268"/>
                  </a:cubicBezTo>
                  <a:cubicBezTo>
                    <a:pt x="4587" y="1243"/>
                    <a:pt x="4612" y="1218"/>
                    <a:pt x="4612" y="1193"/>
                  </a:cubicBezTo>
                  <a:cubicBezTo>
                    <a:pt x="4788" y="717"/>
                    <a:pt x="5214" y="341"/>
                    <a:pt x="5715" y="266"/>
                  </a:cubicBezTo>
                  <a:cubicBezTo>
                    <a:pt x="5802" y="248"/>
                    <a:pt x="5890" y="239"/>
                    <a:pt x="5978" y="239"/>
                  </a:cubicBezTo>
                  <a:cubicBezTo>
                    <a:pt x="6505" y="239"/>
                    <a:pt x="7044" y="546"/>
                    <a:pt x="7344" y="1018"/>
                  </a:cubicBezTo>
                  <a:cubicBezTo>
                    <a:pt x="7369" y="1043"/>
                    <a:pt x="7394" y="1068"/>
                    <a:pt x="7419" y="1068"/>
                  </a:cubicBezTo>
                  <a:cubicBezTo>
                    <a:pt x="7444" y="1068"/>
                    <a:pt x="7469" y="1043"/>
                    <a:pt x="7494" y="1018"/>
                  </a:cubicBezTo>
                  <a:cubicBezTo>
                    <a:pt x="7814" y="570"/>
                    <a:pt x="8496" y="177"/>
                    <a:pt x="9124" y="177"/>
                  </a:cubicBezTo>
                  <a:close/>
                  <a:moveTo>
                    <a:pt x="9142" y="0"/>
                  </a:moveTo>
                  <a:cubicBezTo>
                    <a:pt x="8485" y="0"/>
                    <a:pt x="7800" y="377"/>
                    <a:pt x="7419" y="842"/>
                  </a:cubicBezTo>
                  <a:cubicBezTo>
                    <a:pt x="7079" y="353"/>
                    <a:pt x="6522" y="62"/>
                    <a:pt x="5978" y="62"/>
                  </a:cubicBezTo>
                  <a:cubicBezTo>
                    <a:pt x="5881" y="62"/>
                    <a:pt x="5785" y="72"/>
                    <a:pt x="5690" y="91"/>
                  </a:cubicBezTo>
                  <a:cubicBezTo>
                    <a:pt x="5164" y="191"/>
                    <a:pt x="4712" y="542"/>
                    <a:pt x="4512" y="1018"/>
                  </a:cubicBezTo>
                  <a:cubicBezTo>
                    <a:pt x="4184" y="709"/>
                    <a:pt x="3751" y="549"/>
                    <a:pt x="3318" y="549"/>
                  </a:cubicBezTo>
                  <a:cubicBezTo>
                    <a:pt x="3189" y="549"/>
                    <a:pt x="3060" y="563"/>
                    <a:pt x="2933" y="592"/>
                  </a:cubicBezTo>
                  <a:cubicBezTo>
                    <a:pt x="2382" y="717"/>
                    <a:pt x="1905" y="1168"/>
                    <a:pt x="1730" y="1720"/>
                  </a:cubicBezTo>
                  <a:cubicBezTo>
                    <a:pt x="1601" y="1660"/>
                    <a:pt x="1461" y="1632"/>
                    <a:pt x="1317" y="1632"/>
                  </a:cubicBezTo>
                  <a:cubicBezTo>
                    <a:pt x="1096" y="1632"/>
                    <a:pt x="865" y="1698"/>
                    <a:pt x="652" y="1820"/>
                  </a:cubicBezTo>
                  <a:cubicBezTo>
                    <a:pt x="251" y="2045"/>
                    <a:pt x="1" y="2446"/>
                    <a:pt x="26" y="2847"/>
                  </a:cubicBezTo>
                  <a:cubicBezTo>
                    <a:pt x="26" y="3223"/>
                    <a:pt x="276" y="3624"/>
                    <a:pt x="677" y="3825"/>
                  </a:cubicBezTo>
                  <a:cubicBezTo>
                    <a:pt x="871" y="3949"/>
                    <a:pt x="1086" y="4005"/>
                    <a:pt x="1296" y="4005"/>
                  </a:cubicBezTo>
                  <a:cubicBezTo>
                    <a:pt x="1467" y="4005"/>
                    <a:pt x="1634" y="3968"/>
                    <a:pt x="1780" y="3900"/>
                  </a:cubicBezTo>
                  <a:cubicBezTo>
                    <a:pt x="2131" y="4376"/>
                    <a:pt x="2682" y="4702"/>
                    <a:pt x="3334" y="4802"/>
                  </a:cubicBezTo>
                  <a:cubicBezTo>
                    <a:pt x="3429" y="4814"/>
                    <a:pt x="3525" y="4819"/>
                    <a:pt x="3620" y="4819"/>
                  </a:cubicBezTo>
                  <a:cubicBezTo>
                    <a:pt x="4147" y="4819"/>
                    <a:pt x="4656" y="4645"/>
                    <a:pt x="5038" y="4326"/>
                  </a:cubicBezTo>
                  <a:cubicBezTo>
                    <a:pt x="5339" y="4702"/>
                    <a:pt x="5840" y="4953"/>
                    <a:pt x="6392" y="4978"/>
                  </a:cubicBezTo>
                  <a:lnTo>
                    <a:pt x="6492" y="4978"/>
                  </a:lnTo>
                  <a:cubicBezTo>
                    <a:pt x="6993" y="4978"/>
                    <a:pt x="7494" y="4802"/>
                    <a:pt x="7820" y="4477"/>
                  </a:cubicBezTo>
                  <a:cubicBezTo>
                    <a:pt x="8132" y="4747"/>
                    <a:pt x="8565" y="4897"/>
                    <a:pt x="9019" y="4897"/>
                  </a:cubicBezTo>
                  <a:cubicBezTo>
                    <a:pt x="9112" y="4897"/>
                    <a:pt x="9205" y="4890"/>
                    <a:pt x="9299" y="4878"/>
                  </a:cubicBezTo>
                  <a:cubicBezTo>
                    <a:pt x="9875" y="4802"/>
                    <a:pt x="10377" y="4527"/>
                    <a:pt x="10677" y="4101"/>
                  </a:cubicBezTo>
                  <a:cubicBezTo>
                    <a:pt x="10729" y="4106"/>
                    <a:pt x="10781" y="4108"/>
                    <a:pt x="10832" y="4108"/>
                  </a:cubicBezTo>
                  <a:cubicBezTo>
                    <a:pt x="11555" y="4108"/>
                    <a:pt x="12238" y="3626"/>
                    <a:pt x="12332" y="2948"/>
                  </a:cubicBezTo>
                  <a:cubicBezTo>
                    <a:pt x="12407" y="2572"/>
                    <a:pt x="12231" y="2146"/>
                    <a:pt x="11880" y="1870"/>
                  </a:cubicBezTo>
                  <a:cubicBezTo>
                    <a:pt x="11675" y="1721"/>
                    <a:pt x="11442" y="1641"/>
                    <a:pt x="11223" y="1641"/>
                  </a:cubicBezTo>
                  <a:cubicBezTo>
                    <a:pt x="11147" y="1641"/>
                    <a:pt x="11074" y="1650"/>
                    <a:pt x="11003" y="1670"/>
                  </a:cubicBezTo>
                  <a:cubicBezTo>
                    <a:pt x="10928" y="918"/>
                    <a:pt x="10301" y="266"/>
                    <a:pt x="9499" y="40"/>
                  </a:cubicBezTo>
                  <a:cubicBezTo>
                    <a:pt x="9383" y="13"/>
                    <a:pt x="9263" y="0"/>
                    <a:pt x="9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8634130" y="4174250"/>
              <a:ext cx="164098" cy="153133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29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4735450" y="143268"/>
              <a:ext cx="164098" cy="155256"/>
            </a:xfrm>
            <a:custGeom>
              <a:avLst/>
              <a:gdLst/>
              <a:ahLst/>
              <a:cxnLst/>
              <a:rect l="l" t="t" r="r" b="b"/>
              <a:pathLst>
                <a:path w="1855" h="1755" extrusionOk="0">
                  <a:moveTo>
                    <a:pt x="852" y="0"/>
                  </a:moveTo>
                  <a:cubicBezTo>
                    <a:pt x="501" y="552"/>
                    <a:pt x="201" y="1128"/>
                    <a:pt x="0" y="1755"/>
                  </a:cubicBezTo>
                  <a:lnTo>
                    <a:pt x="1855" y="1755"/>
                  </a:lnTo>
                  <a:cubicBezTo>
                    <a:pt x="1579" y="1153"/>
                    <a:pt x="1253" y="577"/>
                    <a:pt x="877" y="5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639063" y="4603491"/>
              <a:ext cx="161886" cy="153133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6883902" y="4810668"/>
              <a:ext cx="164186" cy="153044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6"/>
                    <a:pt x="201" y="1128"/>
                    <a:pt x="0" y="1729"/>
                  </a:cubicBezTo>
                  <a:lnTo>
                    <a:pt x="1855" y="1729"/>
                  </a:lnTo>
                  <a:cubicBezTo>
                    <a:pt x="1579" y="1128"/>
                    <a:pt x="1254" y="576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422512" y="256198"/>
              <a:ext cx="161975" cy="153133"/>
            </a:xfrm>
            <a:custGeom>
              <a:avLst/>
              <a:gdLst/>
              <a:ahLst/>
              <a:cxnLst/>
              <a:rect l="l" t="t" r="r" b="b"/>
              <a:pathLst>
                <a:path w="1831" h="1731" extrusionOk="0">
                  <a:moveTo>
                    <a:pt x="853" y="1"/>
                  </a:moveTo>
                  <a:cubicBezTo>
                    <a:pt x="477" y="527"/>
                    <a:pt x="176" y="1129"/>
                    <a:pt x="1" y="1730"/>
                  </a:cubicBezTo>
                  <a:lnTo>
                    <a:pt x="1830" y="1730"/>
                  </a:lnTo>
                  <a:cubicBezTo>
                    <a:pt x="1580" y="1154"/>
                    <a:pt x="1229" y="577"/>
                    <a:pt x="853" y="26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2982265" y="4876329"/>
              <a:ext cx="135348" cy="144198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503740" y="3188166"/>
              <a:ext cx="135348" cy="144198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8917790" y="2571754"/>
              <a:ext cx="135348" cy="144198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8423993" y="1169963"/>
              <a:ext cx="164098" cy="153133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29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1" name="Google Shape;571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8606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accent4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0"/>
          <p:cNvGrpSpPr/>
          <p:nvPr/>
        </p:nvGrpSpPr>
        <p:grpSpPr>
          <a:xfrm>
            <a:off x="-90158" y="-674108"/>
            <a:ext cx="12357196" cy="7356840"/>
            <a:chOff x="-67620" y="-505581"/>
            <a:chExt cx="9267897" cy="5517630"/>
          </a:xfrm>
        </p:grpSpPr>
        <p:sp>
          <p:nvSpPr>
            <p:cNvPr id="574" name="Google Shape;574;p20"/>
            <p:cNvSpPr/>
            <p:nvPr/>
          </p:nvSpPr>
          <p:spPr>
            <a:xfrm>
              <a:off x="2084726" y="4433599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3175561" y="1640278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8712378" y="2296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1575650" y="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592568" y="-505581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7712426" y="73810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7046485" y="48610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229180" y="14891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07463" y="46717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5092975" y="4310214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7883536" y="10835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-67620" y="35193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6419130" y="11246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8" name="Google Shape;58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20"/>
          <p:cNvSpPr txBox="1">
            <a:spLocks noGrp="1"/>
          </p:cNvSpPr>
          <p:nvPr>
            <p:ph type="title" idx="2" hasCustomPrompt="1"/>
          </p:nvPr>
        </p:nvSpPr>
        <p:spPr>
          <a:xfrm>
            <a:off x="8329833" y="2925000"/>
            <a:ext cx="2721600" cy="10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0" name="Google Shape;590;p20"/>
          <p:cNvSpPr txBox="1">
            <a:spLocks noGrp="1"/>
          </p:cNvSpPr>
          <p:nvPr>
            <p:ph type="title" idx="3" hasCustomPrompt="1"/>
          </p:nvPr>
        </p:nvSpPr>
        <p:spPr>
          <a:xfrm>
            <a:off x="1140567" y="2924967"/>
            <a:ext cx="2721600" cy="10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1" name="Google Shape;591;p20"/>
          <p:cNvSpPr txBox="1">
            <a:spLocks noGrp="1"/>
          </p:cNvSpPr>
          <p:nvPr>
            <p:ph type="subTitle" idx="1"/>
          </p:nvPr>
        </p:nvSpPr>
        <p:spPr>
          <a:xfrm>
            <a:off x="8329833" y="3951400"/>
            <a:ext cx="2721600" cy="89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0"/>
          <p:cNvSpPr txBox="1">
            <a:spLocks noGrp="1"/>
          </p:cNvSpPr>
          <p:nvPr>
            <p:ph type="subTitle" idx="4"/>
          </p:nvPr>
        </p:nvSpPr>
        <p:spPr>
          <a:xfrm>
            <a:off x="1140567" y="3951447"/>
            <a:ext cx="2721600" cy="89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0"/>
          <p:cNvSpPr txBox="1">
            <a:spLocks noGrp="1"/>
          </p:cNvSpPr>
          <p:nvPr>
            <p:ph type="title" idx="5" hasCustomPrompt="1"/>
          </p:nvPr>
        </p:nvSpPr>
        <p:spPr>
          <a:xfrm>
            <a:off x="4735167" y="2924967"/>
            <a:ext cx="2721600" cy="10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4" name="Google Shape;594;p20"/>
          <p:cNvSpPr txBox="1">
            <a:spLocks noGrp="1"/>
          </p:cNvSpPr>
          <p:nvPr>
            <p:ph type="subTitle" idx="6"/>
          </p:nvPr>
        </p:nvSpPr>
        <p:spPr>
          <a:xfrm>
            <a:off x="4735167" y="3951443"/>
            <a:ext cx="2721600" cy="89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4135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1"/>
          <p:cNvGrpSpPr/>
          <p:nvPr/>
        </p:nvGrpSpPr>
        <p:grpSpPr>
          <a:xfrm>
            <a:off x="-134254" y="-324557"/>
            <a:ext cx="12152395" cy="6847468"/>
            <a:chOff x="-100690" y="-243418"/>
            <a:chExt cx="9114296" cy="5135601"/>
          </a:xfrm>
        </p:grpSpPr>
        <p:sp>
          <p:nvSpPr>
            <p:cNvPr id="597" name="Google Shape;597;p21"/>
            <p:cNvSpPr/>
            <p:nvPr/>
          </p:nvSpPr>
          <p:spPr>
            <a:xfrm>
              <a:off x="-100690" y="895848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955922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3863765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8877858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1325352" y="2135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637280" y="3646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2863855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7268048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4629630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06" name="Google Shape;606;p21"/>
            <p:cNvGrpSpPr/>
            <p:nvPr/>
          </p:nvGrpSpPr>
          <p:grpSpPr>
            <a:xfrm>
              <a:off x="7907662" y="1099397"/>
              <a:ext cx="1032663" cy="712280"/>
              <a:chOff x="1966925" y="760050"/>
              <a:chExt cx="244400" cy="168575"/>
            </a:xfrm>
          </p:grpSpPr>
          <p:sp>
            <p:nvSpPr>
              <p:cNvPr id="607" name="Google Shape;607;p21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1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1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1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1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21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21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21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21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21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1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21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21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33" name="Google Shape;633;p21"/>
            <p:cNvSpPr/>
            <p:nvPr/>
          </p:nvSpPr>
          <p:spPr>
            <a:xfrm>
              <a:off x="719995" y="4749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8423990" y="4385716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1447190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36" name="Google Shape;636;p21"/>
            <p:cNvGrpSpPr/>
            <p:nvPr/>
          </p:nvGrpSpPr>
          <p:grpSpPr>
            <a:xfrm>
              <a:off x="0" y="3574822"/>
              <a:ext cx="1032663" cy="712280"/>
              <a:chOff x="1966925" y="760050"/>
              <a:chExt cx="244400" cy="168575"/>
            </a:xfrm>
          </p:grpSpPr>
          <p:sp>
            <p:nvSpPr>
              <p:cNvPr id="637" name="Google Shape;637;p21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21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21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21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21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21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21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21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21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21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1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1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21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21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21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21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21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21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21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21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21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21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21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1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663" name="Google Shape;663;p21"/>
          <p:cNvSpPr txBox="1">
            <a:spLocks noGrp="1"/>
          </p:cNvSpPr>
          <p:nvPr>
            <p:ph type="title"/>
          </p:nvPr>
        </p:nvSpPr>
        <p:spPr>
          <a:xfrm>
            <a:off x="3354800" y="1884167"/>
            <a:ext cx="5482400" cy="23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anjari"/>
              <a:buNone/>
              <a:defRPr sz="3200" b="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anjari"/>
              <a:buNone/>
              <a:defRPr sz="32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anjari"/>
              <a:buNone/>
              <a:defRPr sz="32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anjari"/>
              <a:buNone/>
              <a:defRPr sz="32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anjari"/>
              <a:buNone/>
              <a:defRPr sz="32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anjari"/>
              <a:buNone/>
              <a:defRPr sz="32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anjari"/>
              <a:buNone/>
              <a:defRPr sz="32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anjari"/>
              <a:buNone/>
              <a:defRPr sz="32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anjari"/>
              <a:buNone/>
              <a:defRPr sz="32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664" name="Google Shape;664;p21"/>
          <p:cNvSpPr txBox="1">
            <a:spLocks noGrp="1"/>
          </p:cNvSpPr>
          <p:nvPr>
            <p:ph type="title" idx="2"/>
          </p:nvPr>
        </p:nvSpPr>
        <p:spPr>
          <a:xfrm>
            <a:off x="3354800" y="4210233"/>
            <a:ext cx="5482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7104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4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2"/>
          <p:cNvGrpSpPr/>
          <p:nvPr/>
        </p:nvGrpSpPr>
        <p:grpSpPr>
          <a:xfrm>
            <a:off x="-90158" y="-229708"/>
            <a:ext cx="12357196" cy="6912440"/>
            <a:chOff x="-67620" y="-172281"/>
            <a:chExt cx="9267897" cy="5184330"/>
          </a:xfrm>
        </p:grpSpPr>
        <p:sp>
          <p:nvSpPr>
            <p:cNvPr id="667" name="Google Shape;667;p22"/>
            <p:cNvSpPr/>
            <p:nvPr/>
          </p:nvSpPr>
          <p:spPr>
            <a:xfrm>
              <a:off x="1415726" y="4433599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3175561" y="1640278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8712378" y="2296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1575650" y="-8687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5410118" y="-172281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7046485" y="48610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229180" y="14891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507463" y="46717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3337500" y="3991989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8686186" y="2940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-67620" y="35193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7186830" y="86662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80" name="Google Shape;680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22"/>
          <p:cNvSpPr txBox="1">
            <a:spLocks noGrp="1"/>
          </p:cNvSpPr>
          <p:nvPr>
            <p:ph type="subTitle" idx="1"/>
          </p:nvPr>
        </p:nvSpPr>
        <p:spPr>
          <a:xfrm>
            <a:off x="1497000" y="2636000"/>
            <a:ext cx="3748800" cy="221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287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23"/>
          <p:cNvGrpSpPr/>
          <p:nvPr/>
        </p:nvGrpSpPr>
        <p:grpSpPr>
          <a:xfrm>
            <a:off x="12" y="127236"/>
            <a:ext cx="12114045" cy="6975321"/>
            <a:chOff x="8" y="95409"/>
            <a:chExt cx="9085534" cy="5231491"/>
          </a:xfrm>
        </p:grpSpPr>
        <p:sp>
          <p:nvSpPr>
            <p:cNvPr id="684" name="Google Shape;684;p23"/>
            <p:cNvSpPr/>
            <p:nvPr/>
          </p:nvSpPr>
          <p:spPr>
            <a:xfrm flipH="1">
              <a:off x="1604575" y="489136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3"/>
            <p:cNvSpPr/>
            <p:nvPr/>
          </p:nvSpPr>
          <p:spPr>
            <a:xfrm flipH="1">
              <a:off x="5316595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3"/>
            <p:cNvSpPr/>
            <p:nvPr/>
          </p:nvSpPr>
          <p:spPr>
            <a:xfrm flipH="1">
              <a:off x="162317" y="171793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3"/>
            <p:cNvSpPr/>
            <p:nvPr/>
          </p:nvSpPr>
          <p:spPr>
            <a:xfrm flipH="1">
              <a:off x="8850465" y="1510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3"/>
            <p:cNvSpPr/>
            <p:nvPr/>
          </p:nvSpPr>
          <p:spPr>
            <a:xfrm flipH="1">
              <a:off x="8" y="4277945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23"/>
            <p:cNvSpPr/>
            <p:nvPr/>
          </p:nvSpPr>
          <p:spPr>
            <a:xfrm flipH="1">
              <a:off x="8887050" y="2571745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23"/>
            <p:cNvSpPr/>
            <p:nvPr/>
          </p:nvSpPr>
          <p:spPr>
            <a:xfrm flipH="1">
              <a:off x="2022976" y="954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23"/>
            <p:cNvSpPr/>
            <p:nvPr/>
          </p:nvSpPr>
          <p:spPr>
            <a:xfrm flipH="1">
              <a:off x="6075067" y="47996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 flipH="1">
              <a:off x="6461350" y="83391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23"/>
            <p:cNvSpPr/>
            <p:nvPr/>
          </p:nvSpPr>
          <p:spPr>
            <a:xfrm flipH="1">
              <a:off x="7373667" y="38291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94" name="Google Shape;694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1"/>
          </p:nvPr>
        </p:nvSpPr>
        <p:spPr>
          <a:xfrm>
            <a:off x="6918533" y="2636000"/>
            <a:ext cx="3748800" cy="221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6324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344200" y="-16"/>
            <a:ext cx="11787821" cy="6761416"/>
            <a:chOff x="258150" y="-12"/>
            <a:chExt cx="8840866" cy="5071062"/>
          </a:xfrm>
        </p:grpSpPr>
        <p:sp>
          <p:nvSpPr>
            <p:cNvPr id="698" name="Google Shape;698;p24"/>
            <p:cNvSpPr/>
            <p:nvPr/>
          </p:nvSpPr>
          <p:spPr>
            <a:xfrm>
              <a:off x="258150" y="829420"/>
              <a:ext cx="923698" cy="725851"/>
            </a:xfrm>
            <a:custGeom>
              <a:avLst/>
              <a:gdLst/>
              <a:ahLst/>
              <a:cxnLst/>
              <a:rect l="l" t="t" r="r" b="b"/>
              <a:pathLst>
                <a:path w="10402" h="8174" extrusionOk="0">
                  <a:moveTo>
                    <a:pt x="6574" y="1"/>
                  </a:moveTo>
                  <a:cubicBezTo>
                    <a:pt x="5931" y="1"/>
                    <a:pt x="5275" y="284"/>
                    <a:pt x="4812" y="805"/>
                  </a:cubicBezTo>
                  <a:cubicBezTo>
                    <a:pt x="4637" y="529"/>
                    <a:pt x="4336" y="329"/>
                    <a:pt x="3960" y="254"/>
                  </a:cubicBezTo>
                  <a:cubicBezTo>
                    <a:pt x="3838" y="229"/>
                    <a:pt x="3714" y="217"/>
                    <a:pt x="3592" y="217"/>
                  </a:cubicBezTo>
                  <a:cubicBezTo>
                    <a:pt x="3088" y="217"/>
                    <a:pt x="2599" y="422"/>
                    <a:pt x="2256" y="805"/>
                  </a:cubicBezTo>
                  <a:cubicBezTo>
                    <a:pt x="1855" y="1231"/>
                    <a:pt x="1704" y="1858"/>
                    <a:pt x="1830" y="2409"/>
                  </a:cubicBezTo>
                  <a:cubicBezTo>
                    <a:pt x="1789" y="2405"/>
                    <a:pt x="1749" y="2403"/>
                    <a:pt x="1709" y="2403"/>
                  </a:cubicBezTo>
                  <a:cubicBezTo>
                    <a:pt x="1206" y="2403"/>
                    <a:pt x="755" y="2687"/>
                    <a:pt x="476" y="3036"/>
                  </a:cubicBezTo>
                  <a:cubicBezTo>
                    <a:pt x="151" y="3411"/>
                    <a:pt x="0" y="3938"/>
                    <a:pt x="0" y="4539"/>
                  </a:cubicBezTo>
                  <a:cubicBezTo>
                    <a:pt x="0" y="4815"/>
                    <a:pt x="50" y="5041"/>
                    <a:pt x="125" y="5241"/>
                  </a:cubicBezTo>
                  <a:cubicBezTo>
                    <a:pt x="351" y="5817"/>
                    <a:pt x="1028" y="6218"/>
                    <a:pt x="1955" y="6319"/>
                  </a:cubicBezTo>
                  <a:cubicBezTo>
                    <a:pt x="1855" y="6770"/>
                    <a:pt x="2055" y="7246"/>
                    <a:pt x="2506" y="7622"/>
                  </a:cubicBezTo>
                  <a:cubicBezTo>
                    <a:pt x="2857" y="7923"/>
                    <a:pt x="3359" y="8098"/>
                    <a:pt x="3985" y="8148"/>
                  </a:cubicBezTo>
                  <a:cubicBezTo>
                    <a:pt x="4085" y="8148"/>
                    <a:pt x="4161" y="8173"/>
                    <a:pt x="4261" y="8173"/>
                  </a:cubicBezTo>
                  <a:cubicBezTo>
                    <a:pt x="4637" y="8173"/>
                    <a:pt x="4963" y="8098"/>
                    <a:pt x="5238" y="7948"/>
                  </a:cubicBezTo>
                  <a:cubicBezTo>
                    <a:pt x="5589" y="7772"/>
                    <a:pt x="5865" y="7472"/>
                    <a:pt x="5940" y="7121"/>
                  </a:cubicBezTo>
                  <a:cubicBezTo>
                    <a:pt x="6299" y="7566"/>
                    <a:pt x="6857" y="7812"/>
                    <a:pt x="7414" y="7812"/>
                  </a:cubicBezTo>
                  <a:cubicBezTo>
                    <a:pt x="7673" y="7812"/>
                    <a:pt x="7932" y="7758"/>
                    <a:pt x="8171" y="7647"/>
                  </a:cubicBezTo>
                  <a:cubicBezTo>
                    <a:pt x="8973" y="7296"/>
                    <a:pt x="9424" y="6344"/>
                    <a:pt x="9198" y="5492"/>
                  </a:cubicBezTo>
                  <a:cubicBezTo>
                    <a:pt x="9424" y="5467"/>
                    <a:pt x="9624" y="5341"/>
                    <a:pt x="9800" y="5191"/>
                  </a:cubicBezTo>
                  <a:cubicBezTo>
                    <a:pt x="9775" y="5141"/>
                    <a:pt x="9750" y="5066"/>
                    <a:pt x="9725" y="5015"/>
                  </a:cubicBezTo>
                  <a:cubicBezTo>
                    <a:pt x="9549" y="5191"/>
                    <a:pt x="9324" y="5316"/>
                    <a:pt x="9098" y="5341"/>
                  </a:cubicBezTo>
                  <a:cubicBezTo>
                    <a:pt x="9073" y="5341"/>
                    <a:pt x="9048" y="5366"/>
                    <a:pt x="9023" y="5366"/>
                  </a:cubicBezTo>
                  <a:cubicBezTo>
                    <a:pt x="8998" y="5391"/>
                    <a:pt x="8998" y="5416"/>
                    <a:pt x="9023" y="5442"/>
                  </a:cubicBezTo>
                  <a:cubicBezTo>
                    <a:pt x="9248" y="6218"/>
                    <a:pt x="8847" y="7171"/>
                    <a:pt x="8120" y="7497"/>
                  </a:cubicBezTo>
                  <a:cubicBezTo>
                    <a:pt x="7905" y="7597"/>
                    <a:pt x="7671" y="7644"/>
                    <a:pt x="7437" y="7644"/>
                  </a:cubicBezTo>
                  <a:cubicBezTo>
                    <a:pt x="6854" y="7644"/>
                    <a:pt x="6269" y="7353"/>
                    <a:pt x="5965" y="6870"/>
                  </a:cubicBezTo>
                  <a:cubicBezTo>
                    <a:pt x="5940" y="6820"/>
                    <a:pt x="5890" y="6820"/>
                    <a:pt x="5865" y="6820"/>
                  </a:cubicBezTo>
                  <a:cubicBezTo>
                    <a:pt x="5840" y="6820"/>
                    <a:pt x="5815" y="6870"/>
                    <a:pt x="5815" y="6895"/>
                  </a:cubicBezTo>
                  <a:cubicBezTo>
                    <a:pt x="5790" y="7246"/>
                    <a:pt x="5539" y="7622"/>
                    <a:pt x="5163" y="7797"/>
                  </a:cubicBezTo>
                  <a:cubicBezTo>
                    <a:pt x="4925" y="7916"/>
                    <a:pt x="4640" y="7988"/>
                    <a:pt x="4283" y="7988"/>
                  </a:cubicBezTo>
                  <a:cubicBezTo>
                    <a:pt x="4189" y="7988"/>
                    <a:pt x="4090" y="7983"/>
                    <a:pt x="3985" y="7973"/>
                  </a:cubicBezTo>
                  <a:cubicBezTo>
                    <a:pt x="3409" y="7948"/>
                    <a:pt x="2932" y="7772"/>
                    <a:pt x="2607" y="7497"/>
                  </a:cubicBezTo>
                  <a:cubicBezTo>
                    <a:pt x="2281" y="7221"/>
                    <a:pt x="1980" y="6745"/>
                    <a:pt x="2156" y="6269"/>
                  </a:cubicBezTo>
                  <a:cubicBezTo>
                    <a:pt x="2156" y="6244"/>
                    <a:pt x="2156" y="6218"/>
                    <a:pt x="2130" y="6193"/>
                  </a:cubicBezTo>
                  <a:cubicBezTo>
                    <a:pt x="2130" y="6168"/>
                    <a:pt x="2105" y="6168"/>
                    <a:pt x="2080" y="6168"/>
                  </a:cubicBezTo>
                  <a:cubicBezTo>
                    <a:pt x="1629" y="6118"/>
                    <a:pt x="602" y="5943"/>
                    <a:pt x="276" y="5166"/>
                  </a:cubicBezTo>
                  <a:cubicBezTo>
                    <a:pt x="201" y="4990"/>
                    <a:pt x="176" y="4790"/>
                    <a:pt x="176" y="4539"/>
                  </a:cubicBezTo>
                  <a:cubicBezTo>
                    <a:pt x="176" y="3988"/>
                    <a:pt x="326" y="3487"/>
                    <a:pt x="602" y="3136"/>
                  </a:cubicBezTo>
                  <a:cubicBezTo>
                    <a:pt x="877" y="2785"/>
                    <a:pt x="1303" y="2584"/>
                    <a:pt x="1704" y="2584"/>
                  </a:cubicBezTo>
                  <a:cubicBezTo>
                    <a:pt x="1780" y="2584"/>
                    <a:pt x="1855" y="2584"/>
                    <a:pt x="1930" y="2609"/>
                  </a:cubicBezTo>
                  <a:cubicBezTo>
                    <a:pt x="1955" y="2609"/>
                    <a:pt x="1980" y="2609"/>
                    <a:pt x="2005" y="2584"/>
                  </a:cubicBezTo>
                  <a:cubicBezTo>
                    <a:pt x="2030" y="2559"/>
                    <a:pt x="2030" y="2534"/>
                    <a:pt x="2030" y="2509"/>
                  </a:cubicBezTo>
                  <a:cubicBezTo>
                    <a:pt x="1855" y="1958"/>
                    <a:pt x="2005" y="1331"/>
                    <a:pt x="2381" y="930"/>
                  </a:cubicBezTo>
                  <a:cubicBezTo>
                    <a:pt x="2682" y="589"/>
                    <a:pt x="3129" y="392"/>
                    <a:pt x="3591" y="392"/>
                  </a:cubicBezTo>
                  <a:cubicBezTo>
                    <a:pt x="3705" y="392"/>
                    <a:pt x="3821" y="404"/>
                    <a:pt x="3935" y="429"/>
                  </a:cubicBezTo>
                  <a:cubicBezTo>
                    <a:pt x="4211" y="479"/>
                    <a:pt x="4562" y="655"/>
                    <a:pt x="4712" y="1005"/>
                  </a:cubicBezTo>
                  <a:cubicBezTo>
                    <a:pt x="4712" y="1031"/>
                    <a:pt x="4737" y="1056"/>
                    <a:pt x="4762" y="1056"/>
                  </a:cubicBezTo>
                  <a:cubicBezTo>
                    <a:pt x="4787" y="1056"/>
                    <a:pt x="4837" y="1031"/>
                    <a:pt x="4837" y="1031"/>
                  </a:cubicBezTo>
                  <a:cubicBezTo>
                    <a:pt x="5264" y="488"/>
                    <a:pt x="5916" y="170"/>
                    <a:pt x="6548" y="170"/>
                  </a:cubicBezTo>
                  <a:cubicBezTo>
                    <a:pt x="6734" y="170"/>
                    <a:pt x="6917" y="197"/>
                    <a:pt x="7093" y="254"/>
                  </a:cubicBezTo>
                  <a:cubicBezTo>
                    <a:pt x="7895" y="479"/>
                    <a:pt x="8496" y="1256"/>
                    <a:pt x="8572" y="2083"/>
                  </a:cubicBezTo>
                  <a:cubicBezTo>
                    <a:pt x="8572" y="2108"/>
                    <a:pt x="8597" y="2133"/>
                    <a:pt x="8622" y="2158"/>
                  </a:cubicBezTo>
                  <a:lnTo>
                    <a:pt x="8697" y="2158"/>
                  </a:lnTo>
                  <a:cubicBezTo>
                    <a:pt x="8810" y="2099"/>
                    <a:pt x="8929" y="2072"/>
                    <a:pt x="9049" y="2072"/>
                  </a:cubicBezTo>
                  <a:cubicBezTo>
                    <a:pt x="9382" y="2072"/>
                    <a:pt x="9716" y="2276"/>
                    <a:pt x="9900" y="2534"/>
                  </a:cubicBezTo>
                  <a:cubicBezTo>
                    <a:pt x="10226" y="2960"/>
                    <a:pt x="10226" y="3512"/>
                    <a:pt x="10201" y="3888"/>
                  </a:cubicBezTo>
                  <a:cubicBezTo>
                    <a:pt x="10151" y="4264"/>
                    <a:pt x="10025" y="4640"/>
                    <a:pt x="9800" y="4915"/>
                  </a:cubicBezTo>
                  <a:cubicBezTo>
                    <a:pt x="9825" y="4965"/>
                    <a:pt x="9850" y="5015"/>
                    <a:pt x="9900" y="5091"/>
                  </a:cubicBezTo>
                  <a:cubicBezTo>
                    <a:pt x="10151" y="4765"/>
                    <a:pt x="10326" y="4339"/>
                    <a:pt x="10351" y="3913"/>
                  </a:cubicBezTo>
                  <a:cubicBezTo>
                    <a:pt x="10401" y="3487"/>
                    <a:pt x="10376" y="2885"/>
                    <a:pt x="10050" y="2434"/>
                  </a:cubicBezTo>
                  <a:cubicBezTo>
                    <a:pt x="9833" y="2138"/>
                    <a:pt x="9445" y="1904"/>
                    <a:pt x="9044" y="1904"/>
                  </a:cubicBezTo>
                  <a:cubicBezTo>
                    <a:pt x="8937" y="1904"/>
                    <a:pt x="8828" y="1921"/>
                    <a:pt x="8722" y="1958"/>
                  </a:cubicBezTo>
                  <a:cubicBezTo>
                    <a:pt x="8622" y="1106"/>
                    <a:pt x="7970" y="329"/>
                    <a:pt x="7143" y="78"/>
                  </a:cubicBezTo>
                  <a:cubicBezTo>
                    <a:pt x="6958" y="26"/>
                    <a:pt x="6767" y="1"/>
                    <a:pt x="6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6250053" y="-12"/>
              <a:ext cx="1101742" cy="442046"/>
            </a:xfrm>
            <a:custGeom>
              <a:avLst/>
              <a:gdLst/>
              <a:ahLst/>
              <a:cxnLst/>
              <a:rect l="l" t="t" r="r" b="b"/>
              <a:pathLst>
                <a:path w="12407" h="4978" extrusionOk="0">
                  <a:moveTo>
                    <a:pt x="9124" y="177"/>
                  </a:moveTo>
                  <a:cubicBezTo>
                    <a:pt x="9235" y="177"/>
                    <a:pt x="9344" y="190"/>
                    <a:pt x="9449" y="216"/>
                  </a:cubicBezTo>
                  <a:cubicBezTo>
                    <a:pt x="10226" y="416"/>
                    <a:pt x="10803" y="1068"/>
                    <a:pt x="10828" y="1795"/>
                  </a:cubicBezTo>
                  <a:cubicBezTo>
                    <a:pt x="10828" y="1820"/>
                    <a:pt x="10853" y="1845"/>
                    <a:pt x="10878" y="1845"/>
                  </a:cubicBezTo>
                  <a:cubicBezTo>
                    <a:pt x="10903" y="1870"/>
                    <a:pt x="10928" y="1870"/>
                    <a:pt x="10953" y="1870"/>
                  </a:cubicBezTo>
                  <a:cubicBezTo>
                    <a:pt x="11045" y="1824"/>
                    <a:pt x="11144" y="1802"/>
                    <a:pt x="11245" y="1802"/>
                  </a:cubicBezTo>
                  <a:cubicBezTo>
                    <a:pt x="11421" y="1802"/>
                    <a:pt x="11606" y="1868"/>
                    <a:pt x="11780" y="1995"/>
                  </a:cubicBezTo>
                  <a:cubicBezTo>
                    <a:pt x="12081" y="2246"/>
                    <a:pt x="12231" y="2597"/>
                    <a:pt x="12181" y="2923"/>
                  </a:cubicBezTo>
                  <a:cubicBezTo>
                    <a:pt x="12069" y="3553"/>
                    <a:pt x="11431" y="3940"/>
                    <a:pt x="10848" y="3940"/>
                  </a:cubicBezTo>
                  <a:cubicBezTo>
                    <a:pt x="10782" y="3940"/>
                    <a:pt x="10716" y="3935"/>
                    <a:pt x="10652" y="3925"/>
                  </a:cubicBezTo>
                  <a:cubicBezTo>
                    <a:pt x="10638" y="3918"/>
                    <a:pt x="10625" y="3915"/>
                    <a:pt x="10614" y="3915"/>
                  </a:cubicBezTo>
                  <a:cubicBezTo>
                    <a:pt x="10588" y="3915"/>
                    <a:pt x="10570" y="3932"/>
                    <a:pt x="10552" y="3950"/>
                  </a:cubicBezTo>
                  <a:cubicBezTo>
                    <a:pt x="10301" y="4351"/>
                    <a:pt x="9825" y="4652"/>
                    <a:pt x="9274" y="4727"/>
                  </a:cubicBezTo>
                  <a:cubicBezTo>
                    <a:pt x="9208" y="4733"/>
                    <a:pt x="9141" y="4737"/>
                    <a:pt x="9075" y="4737"/>
                  </a:cubicBezTo>
                  <a:cubicBezTo>
                    <a:pt x="8618" y="4737"/>
                    <a:pt x="8177" y="4586"/>
                    <a:pt x="7870" y="4301"/>
                  </a:cubicBezTo>
                  <a:cubicBezTo>
                    <a:pt x="7845" y="4276"/>
                    <a:pt x="7820" y="4276"/>
                    <a:pt x="7795" y="4276"/>
                  </a:cubicBezTo>
                  <a:cubicBezTo>
                    <a:pt x="7770" y="4276"/>
                    <a:pt x="7745" y="4276"/>
                    <a:pt x="7745" y="4301"/>
                  </a:cubicBezTo>
                  <a:cubicBezTo>
                    <a:pt x="7440" y="4630"/>
                    <a:pt x="6980" y="4805"/>
                    <a:pt x="6490" y="4805"/>
                  </a:cubicBezTo>
                  <a:cubicBezTo>
                    <a:pt x="6458" y="4805"/>
                    <a:pt x="6425" y="4804"/>
                    <a:pt x="6392" y="4802"/>
                  </a:cubicBezTo>
                  <a:cubicBezTo>
                    <a:pt x="5865" y="4777"/>
                    <a:pt x="5389" y="4527"/>
                    <a:pt x="5113" y="4151"/>
                  </a:cubicBezTo>
                  <a:cubicBezTo>
                    <a:pt x="5088" y="4126"/>
                    <a:pt x="5088" y="4126"/>
                    <a:pt x="5063" y="4126"/>
                  </a:cubicBezTo>
                  <a:lnTo>
                    <a:pt x="5038" y="4126"/>
                  </a:lnTo>
                  <a:cubicBezTo>
                    <a:pt x="5013" y="4126"/>
                    <a:pt x="5013" y="4126"/>
                    <a:pt x="4988" y="4151"/>
                  </a:cubicBezTo>
                  <a:cubicBezTo>
                    <a:pt x="4627" y="4469"/>
                    <a:pt x="4158" y="4644"/>
                    <a:pt x="3642" y="4644"/>
                  </a:cubicBezTo>
                  <a:cubicBezTo>
                    <a:pt x="3549" y="4644"/>
                    <a:pt x="3455" y="4638"/>
                    <a:pt x="3359" y="4627"/>
                  </a:cubicBezTo>
                  <a:cubicBezTo>
                    <a:pt x="2707" y="4552"/>
                    <a:pt x="2181" y="4226"/>
                    <a:pt x="1880" y="3725"/>
                  </a:cubicBezTo>
                  <a:cubicBezTo>
                    <a:pt x="1863" y="3707"/>
                    <a:pt x="1832" y="3689"/>
                    <a:pt x="1807" y="3689"/>
                  </a:cubicBezTo>
                  <a:cubicBezTo>
                    <a:pt x="1797" y="3689"/>
                    <a:pt x="1787" y="3692"/>
                    <a:pt x="1780" y="3700"/>
                  </a:cubicBezTo>
                  <a:cubicBezTo>
                    <a:pt x="1635" y="3784"/>
                    <a:pt x="1472" y="3828"/>
                    <a:pt x="1303" y="3828"/>
                  </a:cubicBezTo>
                  <a:cubicBezTo>
                    <a:pt x="1122" y="3828"/>
                    <a:pt x="934" y="3778"/>
                    <a:pt x="753" y="3675"/>
                  </a:cubicBezTo>
                  <a:cubicBezTo>
                    <a:pt x="402" y="3499"/>
                    <a:pt x="201" y="3173"/>
                    <a:pt x="176" y="2822"/>
                  </a:cubicBezTo>
                  <a:cubicBezTo>
                    <a:pt x="176" y="2497"/>
                    <a:pt x="402" y="2171"/>
                    <a:pt x="727" y="1970"/>
                  </a:cubicBezTo>
                  <a:cubicBezTo>
                    <a:pt x="920" y="1860"/>
                    <a:pt x="1121" y="1803"/>
                    <a:pt x="1312" y="1803"/>
                  </a:cubicBezTo>
                  <a:cubicBezTo>
                    <a:pt x="1469" y="1803"/>
                    <a:pt x="1620" y="1841"/>
                    <a:pt x="1755" y="1920"/>
                  </a:cubicBezTo>
                  <a:cubicBezTo>
                    <a:pt x="1768" y="1933"/>
                    <a:pt x="1780" y="1939"/>
                    <a:pt x="1793" y="1939"/>
                  </a:cubicBezTo>
                  <a:cubicBezTo>
                    <a:pt x="1805" y="1939"/>
                    <a:pt x="1818" y="1933"/>
                    <a:pt x="1830" y="1920"/>
                  </a:cubicBezTo>
                  <a:cubicBezTo>
                    <a:pt x="1855" y="1920"/>
                    <a:pt x="1880" y="1895"/>
                    <a:pt x="1880" y="1870"/>
                  </a:cubicBezTo>
                  <a:cubicBezTo>
                    <a:pt x="2006" y="1344"/>
                    <a:pt x="2457" y="893"/>
                    <a:pt x="2983" y="767"/>
                  </a:cubicBezTo>
                  <a:cubicBezTo>
                    <a:pt x="3102" y="733"/>
                    <a:pt x="3224" y="717"/>
                    <a:pt x="3346" y="717"/>
                  </a:cubicBezTo>
                  <a:cubicBezTo>
                    <a:pt x="3768" y="717"/>
                    <a:pt x="4190" y="908"/>
                    <a:pt x="4462" y="1218"/>
                  </a:cubicBezTo>
                  <a:cubicBezTo>
                    <a:pt x="4487" y="1243"/>
                    <a:pt x="4512" y="1268"/>
                    <a:pt x="4562" y="1268"/>
                  </a:cubicBezTo>
                  <a:cubicBezTo>
                    <a:pt x="4587" y="1243"/>
                    <a:pt x="4612" y="1218"/>
                    <a:pt x="4612" y="1193"/>
                  </a:cubicBezTo>
                  <a:cubicBezTo>
                    <a:pt x="4788" y="717"/>
                    <a:pt x="5214" y="341"/>
                    <a:pt x="5715" y="266"/>
                  </a:cubicBezTo>
                  <a:cubicBezTo>
                    <a:pt x="5802" y="248"/>
                    <a:pt x="5890" y="239"/>
                    <a:pt x="5978" y="239"/>
                  </a:cubicBezTo>
                  <a:cubicBezTo>
                    <a:pt x="6505" y="239"/>
                    <a:pt x="7044" y="546"/>
                    <a:pt x="7344" y="1018"/>
                  </a:cubicBezTo>
                  <a:cubicBezTo>
                    <a:pt x="7369" y="1043"/>
                    <a:pt x="7394" y="1068"/>
                    <a:pt x="7419" y="1068"/>
                  </a:cubicBezTo>
                  <a:cubicBezTo>
                    <a:pt x="7444" y="1068"/>
                    <a:pt x="7469" y="1043"/>
                    <a:pt x="7494" y="1018"/>
                  </a:cubicBezTo>
                  <a:cubicBezTo>
                    <a:pt x="7814" y="570"/>
                    <a:pt x="8496" y="177"/>
                    <a:pt x="9124" y="177"/>
                  </a:cubicBezTo>
                  <a:close/>
                  <a:moveTo>
                    <a:pt x="9142" y="0"/>
                  </a:moveTo>
                  <a:cubicBezTo>
                    <a:pt x="8485" y="0"/>
                    <a:pt x="7800" y="377"/>
                    <a:pt x="7419" y="842"/>
                  </a:cubicBezTo>
                  <a:cubicBezTo>
                    <a:pt x="7079" y="353"/>
                    <a:pt x="6522" y="62"/>
                    <a:pt x="5978" y="62"/>
                  </a:cubicBezTo>
                  <a:cubicBezTo>
                    <a:pt x="5881" y="62"/>
                    <a:pt x="5785" y="72"/>
                    <a:pt x="5690" y="91"/>
                  </a:cubicBezTo>
                  <a:cubicBezTo>
                    <a:pt x="5164" y="191"/>
                    <a:pt x="4712" y="542"/>
                    <a:pt x="4512" y="1018"/>
                  </a:cubicBezTo>
                  <a:cubicBezTo>
                    <a:pt x="4184" y="709"/>
                    <a:pt x="3751" y="549"/>
                    <a:pt x="3318" y="549"/>
                  </a:cubicBezTo>
                  <a:cubicBezTo>
                    <a:pt x="3189" y="549"/>
                    <a:pt x="3060" y="563"/>
                    <a:pt x="2933" y="592"/>
                  </a:cubicBezTo>
                  <a:cubicBezTo>
                    <a:pt x="2382" y="717"/>
                    <a:pt x="1905" y="1168"/>
                    <a:pt x="1730" y="1720"/>
                  </a:cubicBezTo>
                  <a:cubicBezTo>
                    <a:pt x="1601" y="1660"/>
                    <a:pt x="1461" y="1632"/>
                    <a:pt x="1317" y="1632"/>
                  </a:cubicBezTo>
                  <a:cubicBezTo>
                    <a:pt x="1096" y="1632"/>
                    <a:pt x="865" y="1698"/>
                    <a:pt x="652" y="1820"/>
                  </a:cubicBezTo>
                  <a:cubicBezTo>
                    <a:pt x="251" y="2045"/>
                    <a:pt x="1" y="2446"/>
                    <a:pt x="26" y="2847"/>
                  </a:cubicBezTo>
                  <a:cubicBezTo>
                    <a:pt x="26" y="3223"/>
                    <a:pt x="276" y="3624"/>
                    <a:pt x="677" y="3825"/>
                  </a:cubicBezTo>
                  <a:cubicBezTo>
                    <a:pt x="871" y="3949"/>
                    <a:pt x="1086" y="4005"/>
                    <a:pt x="1296" y="4005"/>
                  </a:cubicBezTo>
                  <a:cubicBezTo>
                    <a:pt x="1467" y="4005"/>
                    <a:pt x="1634" y="3968"/>
                    <a:pt x="1780" y="3900"/>
                  </a:cubicBezTo>
                  <a:cubicBezTo>
                    <a:pt x="2131" y="4376"/>
                    <a:pt x="2682" y="4702"/>
                    <a:pt x="3334" y="4802"/>
                  </a:cubicBezTo>
                  <a:cubicBezTo>
                    <a:pt x="3429" y="4814"/>
                    <a:pt x="3525" y="4819"/>
                    <a:pt x="3620" y="4819"/>
                  </a:cubicBezTo>
                  <a:cubicBezTo>
                    <a:pt x="4147" y="4819"/>
                    <a:pt x="4656" y="4645"/>
                    <a:pt x="5038" y="4326"/>
                  </a:cubicBezTo>
                  <a:cubicBezTo>
                    <a:pt x="5339" y="4702"/>
                    <a:pt x="5840" y="4953"/>
                    <a:pt x="6392" y="4978"/>
                  </a:cubicBezTo>
                  <a:lnTo>
                    <a:pt x="6492" y="4978"/>
                  </a:lnTo>
                  <a:cubicBezTo>
                    <a:pt x="6993" y="4978"/>
                    <a:pt x="7494" y="4802"/>
                    <a:pt x="7820" y="4477"/>
                  </a:cubicBezTo>
                  <a:cubicBezTo>
                    <a:pt x="8132" y="4747"/>
                    <a:pt x="8565" y="4897"/>
                    <a:pt x="9019" y="4897"/>
                  </a:cubicBezTo>
                  <a:cubicBezTo>
                    <a:pt x="9112" y="4897"/>
                    <a:pt x="9205" y="4890"/>
                    <a:pt x="9299" y="4878"/>
                  </a:cubicBezTo>
                  <a:cubicBezTo>
                    <a:pt x="9875" y="4802"/>
                    <a:pt x="10377" y="4527"/>
                    <a:pt x="10677" y="4101"/>
                  </a:cubicBezTo>
                  <a:cubicBezTo>
                    <a:pt x="10729" y="4106"/>
                    <a:pt x="10781" y="4108"/>
                    <a:pt x="10832" y="4108"/>
                  </a:cubicBezTo>
                  <a:cubicBezTo>
                    <a:pt x="11555" y="4108"/>
                    <a:pt x="12238" y="3626"/>
                    <a:pt x="12332" y="2948"/>
                  </a:cubicBezTo>
                  <a:cubicBezTo>
                    <a:pt x="12407" y="2572"/>
                    <a:pt x="12231" y="2146"/>
                    <a:pt x="11880" y="1870"/>
                  </a:cubicBezTo>
                  <a:cubicBezTo>
                    <a:pt x="11675" y="1721"/>
                    <a:pt x="11442" y="1641"/>
                    <a:pt x="11223" y="1641"/>
                  </a:cubicBezTo>
                  <a:cubicBezTo>
                    <a:pt x="11147" y="1641"/>
                    <a:pt x="11074" y="1650"/>
                    <a:pt x="11003" y="1670"/>
                  </a:cubicBezTo>
                  <a:cubicBezTo>
                    <a:pt x="10928" y="918"/>
                    <a:pt x="10301" y="266"/>
                    <a:pt x="9499" y="40"/>
                  </a:cubicBezTo>
                  <a:cubicBezTo>
                    <a:pt x="9383" y="13"/>
                    <a:pt x="9263" y="0"/>
                    <a:pt x="9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720005" y="2495025"/>
              <a:ext cx="164098" cy="153133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29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4778875" y="203743"/>
              <a:ext cx="164098" cy="155256"/>
            </a:xfrm>
            <a:custGeom>
              <a:avLst/>
              <a:gdLst/>
              <a:ahLst/>
              <a:cxnLst/>
              <a:rect l="l" t="t" r="r" b="b"/>
              <a:pathLst>
                <a:path w="1855" h="1755" extrusionOk="0">
                  <a:moveTo>
                    <a:pt x="852" y="0"/>
                  </a:moveTo>
                  <a:cubicBezTo>
                    <a:pt x="501" y="552"/>
                    <a:pt x="201" y="1128"/>
                    <a:pt x="0" y="1755"/>
                  </a:cubicBezTo>
                  <a:lnTo>
                    <a:pt x="1855" y="1755"/>
                  </a:lnTo>
                  <a:cubicBezTo>
                    <a:pt x="1579" y="1153"/>
                    <a:pt x="1253" y="577"/>
                    <a:pt x="877" y="5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2708300" y="4917916"/>
              <a:ext cx="161886" cy="153133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6718827" y="4662493"/>
              <a:ext cx="164186" cy="153044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6"/>
                    <a:pt x="201" y="1128"/>
                    <a:pt x="0" y="1729"/>
                  </a:cubicBezTo>
                  <a:lnTo>
                    <a:pt x="1855" y="1729"/>
                  </a:lnTo>
                  <a:cubicBezTo>
                    <a:pt x="1579" y="1128"/>
                    <a:pt x="1254" y="576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1412987" y="144448"/>
              <a:ext cx="161975" cy="153133"/>
            </a:xfrm>
            <a:custGeom>
              <a:avLst/>
              <a:gdLst/>
              <a:ahLst/>
              <a:cxnLst/>
              <a:rect l="l" t="t" r="r" b="b"/>
              <a:pathLst>
                <a:path w="1831" h="1731" extrusionOk="0">
                  <a:moveTo>
                    <a:pt x="853" y="1"/>
                  </a:moveTo>
                  <a:cubicBezTo>
                    <a:pt x="477" y="527"/>
                    <a:pt x="176" y="1129"/>
                    <a:pt x="1" y="1730"/>
                  </a:cubicBezTo>
                  <a:lnTo>
                    <a:pt x="1830" y="1730"/>
                  </a:lnTo>
                  <a:cubicBezTo>
                    <a:pt x="1580" y="1154"/>
                    <a:pt x="1229" y="577"/>
                    <a:pt x="853" y="26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3815815" y="4459304"/>
              <a:ext cx="135348" cy="144198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8356327" y="4191966"/>
              <a:ext cx="135348" cy="144198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8601765" y="2499491"/>
              <a:ext cx="135348" cy="144198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934918" y="596938"/>
              <a:ext cx="164098" cy="153133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29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9" name="Google Shape;709;p24"/>
          <p:cNvSpPr txBox="1">
            <a:spLocks noGrp="1"/>
          </p:cNvSpPr>
          <p:nvPr>
            <p:ph type="title"/>
          </p:nvPr>
        </p:nvSpPr>
        <p:spPr>
          <a:xfrm>
            <a:off x="3408400" y="917700"/>
            <a:ext cx="5375200" cy="11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4"/>
          <p:cNvSpPr txBox="1">
            <a:spLocks noGrp="1"/>
          </p:cNvSpPr>
          <p:nvPr>
            <p:ph type="subTitle" idx="1"/>
          </p:nvPr>
        </p:nvSpPr>
        <p:spPr>
          <a:xfrm>
            <a:off x="4221600" y="3000367"/>
            <a:ext cx="3748800" cy="4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24"/>
          <p:cNvSpPr txBox="1">
            <a:spLocks noGrp="1"/>
          </p:cNvSpPr>
          <p:nvPr>
            <p:ph type="subTitle" idx="2"/>
          </p:nvPr>
        </p:nvSpPr>
        <p:spPr>
          <a:xfrm>
            <a:off x="4540400" y="3404533"/>
            <a:ext cx="311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4"/>
          <p:cNvSpPr txBox="1"/>
          <p:nvPr/>
        </p:nvSpPr>
        <p:spPr>
          <a:xfrm>
            <a:off x="3754600" y="4518067"/>
            <a:ext cx="46828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8660">
              <a:spcBef>
                <a:spcPts val="40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>
                <a:solidFill>
                  <a:srgbClr val="F2F2E9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600" b="1" kern="0">
                <a:solidFill>
                  <a:srgbClr val="F27573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 kern="0">
                <a:solidFill>
                  <a:srgbClr val="F2F2E9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600" b="1" kern="0">
                <a:solidFill>
                  <a:srgbClr val="F27573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 kern="0">
                <a:solidFill>
                  <a:srgbClr val="F2F2E9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600" b="1" kern="0">
                <a:solidFill>
                  <a:srgbClr val="F27573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27573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  <p:extLst>
      <p:ext uri="{BB962C8B-B14F-4D97-AF65-F5344CB8AC3E}">
        <p14:creationId xmlns:p14="http://schemas.microsoft.com/office/powerpoint/2010/main" val="10418008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bg>
      <p:bgPr>
        <a:solidFill>
          <a:schemeClr val="accent4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5"/>
          <p:cNvSpPr txBox="1">
            <a:spLocks noGrp="1"/>
          </p:cNvSpPr>
          <p:nvPr>
            <p:ph type="subTitle" idx="1"/>
          </p:nvPr>
        </p:nvSpPr>
        <p:spPr>
          <a:xfrm>
            <a:off x="960000" y="2636000"/>
            <a:ext cx="3748800" cy="221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5"/>
          <p:cNvSpPr txBox="1">
            <a:spLocks noGrp="1"/>
          </p:cNvSpPr>
          <p:nvPr>
            <p:ph type="subTitle" idx="2"/>
          </p:nvPr>
        </p:nvSpPr>
        <p:spPr>
          <a:xfrm>
            <a:off x="7483200" y="2636000"/>
            <a:ext cx="3748800" cy="221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628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6"/>
          <p:cNvGrpSpPr/>
          <p:nvPr/>
        </p:nvGrpSpPr>
        <p:grpSpPr>
          <a:xfrm>
            <a:off x="-134254" y="-324557"/>
            <a:ext cx="12152395" cy="6847468"/>
            <a:chOff x="-100690" y="-243418"/>
            <a:chExt cx="9114296" cy="5135601"/>
          </a:xfrm>
        </p:grpSpPr>
        <p:sp>
          <p:nvSpPr>
            <p:cNvPr id="719" name="Google Shape;719;p26"/>
            <p:cNvSpPr/>
            <p:nvPr/>
          </p:nvSpPr>
          <p:spPr>
            <a:xfrm>
              <a:off x="-100690" y="895848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5955922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3863765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8877858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1325352" y="2135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5637280" y="3646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2863855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7268048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4629630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8" name="Google Shape;728;p26"/>
            <p:cNvGrpSpPr/>
            <p:nvPr/>
          </p:nvGrpSpPr>
          <p:grpSpPr>
            <a:xfrm>
              <a:off x="7907662" y="1099397"/>
              <a:ext cx="1032663" cy="712280"/>
              <a:chOff x="1966925" y="760050"/>
              <a:chExt cx="244400" cy="168575"/>
            </a:xfrm>
          </p:grpSpPr>
          <p:sp>
            <p:nvSpPr>
              <p:cNvPr id="729" name="Google Shape;729;p26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26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6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26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26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26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6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6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6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6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6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5" name="Google Shape;755;p26"/>
            <p:cNvSpPr/>
            <p:nvPr/>
          </p:nvSpPr>
          <p:spPr>
            <a:xfrm>
              <a:off x="719995" y="4749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8423990" y="4385716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1447190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8" name="Google Shape;758;p26"/>
            <p:cNvGrpSpPr/>
            <p:nvPr/>
          </p:nvGrpSpPr>
          <p:grpSpPr>
            <a:xfrm>
              <a:off x="0" y="3574822"/>
              <a:ext cx="1032663" cy="712280"/>
              <a:chOff x="1966925" y="760050"/>
              <a:chExt cx="244400" cy="168575"/>
            </a:xfrm>
          </p:grpSpPr>
          <p:sp>
            <p:nvSpPr>
              <p:cNvPr id="759" name="Google Shape;759;p26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6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6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6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6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6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6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6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6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6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6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6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6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26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6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93360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27"/>
          <p:cNvGrpSpPr/>
          <p:nvPr/>
        </p:nvGrpSpPr>
        <p:grpSpPr>
          <a:xfrm>
            <a:off x="-213085" y="144472"/>
            <a:ext cx="12480121" cy="6515213"/>
            <a:chOff x="-159814" y="108353"/>
            <a:chExt cx="9360091" cy="4886410"/>
          </a:xfrm>
        </p:grpSpPr>
        <p:sp>
          <p:nvSpPr>
            <p:cNvPr id="787" name="Google Shape;787;p27"/>
            <p:cNvSpPr/>
            <p:nvPr/>
          </p:nvSpPr>
          <p:spPr>
            <a:xfrm>
              <a:off x="2615226" y="4490986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2860336" y="2067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8712378" y="2296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712426" y="73810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799710" y="30712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507463" y="46717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5842200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883536" y="10835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-67620" y="35193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60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8" name="Google Shape;798;p27"/>
            <p:cNvGrpSpPr/>
            <p:nvPr/>
          </p:nvGrpSpPr>
          <p:grpSpPr>
            <a:xfrm rot="-3210415">
              <a:off x="-88437" y="1571975"/>
              <a:ext cx="956558" cy="659786"/>
              <a:chOff x="1966925" y="760050"/>
              <a:chExt cx="244400" cy="168575"/>
            </a:xfrm>
          </p:grpSpPr>
          <p:sp>
            <p:nvSpPr>
              <p:cNvPr id="799" name="Google Shape;799;p27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7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7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27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27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27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7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27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27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27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7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27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7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7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27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7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7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27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27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7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27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27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7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27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27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27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60">
                  <a:buClr>
                    <a:srgbClr val="000000"/>
                  </a:buClr>
                  <a:buFont typeface="Arial"/>
                  <a:buNone/>
                  <a:defRPr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30825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8" y="4876301"/>
            <a:ext cx="6090000" cy="5976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121837" tIns="121837" rIns="121837" bIns="121837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76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7" y="1522381"/>
            <a:ext cx="4518031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90"/>
            <a:ext cx="5813600" cy="112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5"/>
            <a:ext cx="4201200" cy="2227200"/>
          </a:xfrm>
          <a:prstGeom prst="rect">
            <a:avLst/>
          </a:prstGeom>
        </p:spPr>
        <p:txBody>
          <a:bodyPr spcFirstLastPara="1" wrap="square" lIns="121837" tIns="121837" rIns="121837" bIns="12183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26"/>
            <a:ext cx="5813600" cy="591201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3824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960000" y="1649441"/>
            <a:ext cx="10272000" cy="4488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marL="609279" lvl="0" indent="-42311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900">
                <a:solidFill>
                  <a:srgbClr val="434343"/>
                </a:solidFill>
              </a:defRPr>
            </a:lvl1pPr>
            <a:lvl2pPr marL="1218562" lvl="1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7841" lvl="2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7122" lvl="3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6401" lvl="4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5679" lvl="5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4960" lvl="6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4239" lvl="7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3522" lvl="8" indent="-423111" rtl="0">
              <a:lnSpc>
                <a:spcPct val="115000"/>
              </a:lnSpc>
              <a:spcBef>
                <a:spcPts val="2132"/>
              </a:spcBef>
              <a:spcAft>
                <a:spcPts val="2132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4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81246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9"/>
            <a:ext cx="3876800" cy="658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3"/>
            <a:ext cx="3876800" cy="444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1"/>
            <a:ext cx="3876800" cy="444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875424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723524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9"/>
            <a:ext cx="4855200" cy="658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3531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1"/>
            <a:ext cx="5949600" cy="33724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41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24"/>
            <a:ext cx="5813600" cy="19892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90"/>
            <a:ext cx="5813600" cy="658801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39220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58" y="886556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1" y="1925203"/>
            <a:ext cx="5680400" cy="3007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2140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8"/>
            <a:ext cx="8768000" cy="2014800"/>
          </a:xfrm>
          <a:prstGeom prst="rect">
            <a:avLst/>
          </a:prstGeom>
        </p:spPr>
        <p:txBody>
          <a:bodyPr spcFirstLastPara="1" wrap="square" lIns="121837" tIns="121837" rIns="121837" bIns="12183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8"/>
            <a:ext cx="8768000" cy="637201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1620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5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9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1"/>
            <a:ext cx="4728208" cy="36317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9" y="4441558"/>
            <a:ext cx="6438000" cy="7092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4463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90"/>
            <a:ext cx="5813600" cy="112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1"/>
            <a:ext cx="2424800" cy="20172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9"/>
            <a:ext cx="5813600" cy="591201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6358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5"/>
            <a:ext cx="3115200" cy="8852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5"/>
            <a:ext cx="3115200" cy="8852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15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6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5701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6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279" name="Google Shape;279;p1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1" name="Google Shape;281;p16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subTitle" idx="1"/>
          </p:nvPr>
        </p:nvSpPr>
        <p:spPr>
          <a:xfrm>
            <a:off x="960133" y="3603017"/>
            <a:ext cx="4855200" cy="9360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3" name="Google Shape;283;p16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84" name="Google Shape;284;p16"/>
          <p:cNvSpPr txBox="1">
            <a:spLocks noGrp="1"/>
          </p:cNvSpPr>
          <p:nvPr>
            <p:ph type="subTitle" idx="2"/>
          </p:nvPr>
        </p:nvSpPr>
        <p:spPr>
          <a:xfrm>
            <a:off x="960000" y="2944619"/>
            <a:ext cx="4855200" cy="658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652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2"/>
            <a:ext cx="31152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3" y="5491601"/>
            <a:ext cx="3188400" cy="646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2"/>
            <a:ext cx="31152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6" y="5491601"/>
            <a:ext cx="3188400" cy="646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2"/>
            <a:ext cx="31152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1"/>
            <a:ext cx="3188400" cy="646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14507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1" y="2604135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1" y="3386167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8" y="2604135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8" y="3386167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5" y="2604135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5" y="3386167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1" y="2604135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1" y="3386167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1" y="4889168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1" y="5671200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8" y="4889168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8" y="5671200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5" y="4889168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5" y="5671200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1" y="4889168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1" y="5671200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2524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121837" tIns="121837" rIns="121837" bIns="121837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3"/>
            <a:ext cx="5047200" cy="16372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4" y="5640241"/>
            <a:ext cx="5047200" cy="497601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7"/>
            <a:ext cx="5047200" cy="9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7" tIns="121837" rIns="121837" bIns="121837" anchor="t" anchorCtr="0">
            <a:noAutofit/>
          </a:bodyPr>
          <a:lstStyle/>
          <a:p>
            <a:pPr algn="ctr" defTabSz="1218562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6B4C6D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600" kern="0">
                <a:solidFill>
                  <a:srgbClr val="6B4C6D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600" kern="0">
                <a:solidFill>
                  <a:srgbClr val="6B4C6D"/>
                </a:solidFill>
                <a:latin typeface="Karla"/>
                <a:ea typeface="Karla"/>
                <a:cs typeface="Karla"/>
                <a:sym typeface="Karla"/>
              </a:rPr>
              <a:t> including icons by 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600" kern="0">
                <a:solidFill>
                  <a:srgbClr val="6B4C6D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u="sng" kern="0">
              <a:solidFill>
                <a:srgbClr val="6B4C6D"/>
              </a:solidFill>
              <a:highlight>
                <a:srgbClr val="FFFFFF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1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872466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964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3287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43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5" y="6492875"/>
            <a:ext cx="1612943" cy="21544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/>
          <a:stretch>
            <a:fillRect/>
          </a:stretch>
        </p:blipFill>
        <p:spPr>
          <a:xfrm>
            <a:off x="7" y="3048"/>
            <a:ext cx="12184783" cy="68519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349431" y="165435"/>
            <a:ext cx="321568" cy="18864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marL="0" marR="0" lvl="0" indent="0" algn="ctr" defTabSz="1218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349431" y="440739"/>
            <a:ext cx="321568" cy="18864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marL="0" marR="0" lvl="0" indent="0" algn="ctr" defTabSz="1218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349431" y="716041"/>
            <a:ext cx="321568" cy="18864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marL="0" marR="0" lvl="0" indent="0" algn="ctr" defTabSz="1218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349431" y="1020841"/>
            <a:ext cx="321568" cy="18864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marL="0" marR="0" lvl="0" indent="0" algn="ctr" defTabSz="1218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349431" y="1296144"/>
            <a:ext cx="321568" cy="18864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marL="0" marR="0" lvl="0" indent="0" algn="ctr" defTabSz="1218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2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838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8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838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91414" rIns="91414" bIns="91414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205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galoo"/>
              <a:buNone/>
              <a:defRPr sz="3600" b="1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●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○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■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●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○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■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●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○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anjari"/>
              <a:buChar char="■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9784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4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1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7" tIns="121837" rIns="121837" bIns="12183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0075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9.wdp"/><Relationship Id="rId5" Type="http://schemas.microsoft.com/office/2007/relationships/hdphoto" Target="../media/hdphoto8.wdp"/><Relationship Id="rId4" Type="http://schemas.microsoft.com/office/2007/relationships/hdphoto" Target="../media/hdphoto7.wdp"/><Relationship Id="rId9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55"/>
          <p:cNvGrpSpPr>
            <a:grpSpLocks noChangeAspect="1"/>
          </p:cNvGrpSpPr>
          <p:nvPr/>
        </p:nvGrpSpPr>
        <p:grpSpPr bwMode="auto">
          <a:xfrm>
            <a:off x="9" y="2311409"/>
            <a:ext cx="12188825" cy="3548063"/>
            <a:chOff x="0" y="1456"/>
            <a:chExt cx="7678" cy="2235"/>
          </a:xfrm>
          <a:solidFill>
            <a:schemeClr val="accent3"/>
          </a:solidFill>
        </p:grpSpPr>
        <p:sp>
          <p:nvSpPr>
            <p:cNvPr id="68" name="Oval 56"/>
            <p:cNvSpPr>
              <a:spLocks noChangeArrowheads="1"/>
            </p:cNvSpPr>
            <p:nvPr/>
          </p:nvSpPr>
          <p:spPr bwMode="auto">
            <a:xfrm>
              <a:off x="2987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" name="Oval 57"/>
            <p:cNvSpPr>
              <a:spLocks noChangeArrowheads="1"/>
            </p:cNvSpPr>
            <p:nvPr/>
          </p:nvSpPr>
          <p:spPr bwMode="auto">
            <a:xfrm>
              <a:off x="4484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" name="Oval 58"/>
            <p:cNvSpPr>
              <a:spLocks noChangeArrowheads="1"/>
            </p:cNvSpPr>
            <p:nvPr/>
          </p:nvSpPr>
          <p:spPr bwMode="auto">
            <a:xfrm>
              <a:off x="1634" y="1494"/>
              <a:ext cx="1104" cy="14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0" y="1456"/>
              <a:ext cx="7678" cy="2235"/>
            </a:xfrm>
            <a:custGeom>
              <a:avLst/>
              <a:gdLst>
                <a:gd name="T0" fmla="*/ 3187 w 3200"/>
                <a:gd name="T1" fmla="*/ 0 h 930"/>
                <a:gd name="T2" fmla="*/ 2957 w 3200"/>
                <a:gd name="T3" fmla="*/ 304 h 930"/>
                <a:gd name="T4" fmla="*/ 3151 w 3200"/>
                <a:gd name="T5" fmla="*/ 604 h 930"/>
                <a:gd name="T6" fmla="*/ 3151 w 3200"/>
                <a:gd name="T7" fmla="*/ 636 h 930"/>
                <a:gd name="T8" fmla="*/ 2945 w 3200"/>
                <a:gd name="T9" fmla="*/ 636 h 930"/>
                <a:gd name="T10" fmla="*/ 2865 w 3200"/>
                <a:gd name="T11" fmla="*/ 716 h 930"/>
                <a:gd name="T12" fmla="*/ 2865 w 3200"/>
                <a:gd name="T13" fmla="*/ 784 h 930"/>
                <a:gd name="T14" fmla="*/ 2945 w 3200"/>
                <a:gd name="T15" fmla="*/ 864 h 930"/>
                <a:gd name="T16" fmla="*/ 2674 w 3200"/>
                <a:gd name="T17" fmla="*/ 868 h 930"/>
                <a:gd name="T18" fmla="*/ 2674 w 3200"/>
                <a:gd name="T19" fmla="*/ 581 h 930"/>
                <a:gd name="T20" fmla="*/ 2873 w 3200"/>
                <a:gd name="T21" fmla="*/ 354 h 930"/>
                <a:gd name="T22" fmla="*/ 2643 w 3200"/>
                <a:gd name="T23" fmla="*/ 124 h 930"/>
                <a:gd name="T24" fmla="*/ 2413 w 3200"/>
                <a:gd name="T25" fmla="*/ 354 h 930"/>
                <a:gd name="T26" fmla="*/ 2611 w 3200"/>
                <a:gd name="T27" fmla="*/ 581 h 930"/>
                <a:gd name="T28" fmla="*/ 2611 w 3200"/>
                <a:gd name="T29" fmla="*/ 868 h 930"/>
                <a:gd name="T30" fmla="*/ 2505 w 3200"/>
                <a:gd name="T31" fmla="*/ 868 h 930"/>
                <a:gd name="T32" fmla="*/ 2585 w 3200"/>
                <a:gd name="T33" fmla="*/ 788 h 930"/>
                <a:gd name="T34" fmla="*/ 2585 w 3200"/>
                <a:gd name="T35" fmla="*/ 704 h 930"/>
                <a:gd name="T36" fmla="*/ 2505 w 3200"/>
                <a:gd name="T37" fmla="*/ 624 h 930"/>
                <a:gd name="T38" fmla="*/ 911 w 3200"/>
                <a:gd name="T39" fmla="*/ 624 h 930"/>
                <a:gd name="T40" fmla="*/ 605 w 3200"/>
                <a:gd name="T41" fmla="*/ 624 h 930"/>
                <a:gd name="T42" fmla="*/ 525 w 3200"/>
                <a:gd name="T43" fmla="*/ 704 h 930"/>
                <a:gd name="T44" fmla="*/ 525 w 3200"/>
                <a:gd name="T45" fmla="*/ 788 h 930"/>
                <a:gd name="T46" fmla="*/ 605 w 3200"/>
                <a:gd name="T47" fmla="*/ 868 h 930"/>
                <a:gd name="T48" fmla="*/ 361 w 3200"/>
                <a:gd name="T49" fmla="*/ 868 h 930"/>
                <a:gd name="T50" fmla="*/ 361 w 3200"/>
                <a:gd name="T51" fmla="*/ 570 h 930"/>
                <a:gd name="T52" fmla="*/ 561 w 3200"/>
                <a:gd name="T53" fmla="*/ 342 h 930"/>
                <a:gd name="T54" fmla="*/ 331 w 3200"/>
                <a:gd name="T55" fmla="*/ 112 h 930"/>
                <a:gd name="T56" fmla="*/ 101 w 3200"/>
                <a:gd name="T57" fmla="*/ 342 h 930"/>
                <a:gd name="T58" fmla="*/ 313 w 3200"/>
                <a:gd name="T59" fmla="*/ 571 h 930"/>
                <a:gd name="T60" fmla="*/ 313 w 3200"/>
                <a:gd name="T61" fmla="*/ 868 h 930"/>
                <a:gd name="T62" fmla="*/ 223 w 3200"/>
                <a:gd name="T63" fmla="*/ 868 h 930"/>
                <a:gd name="T64" fmla="*/ 269 w 3200"/>
                <a:gd name="T65" fmla="*/ 796 h 930"/>
                <a:gd name="T66" fmla="*/ 269 w 3200"/>
                <a:gd name="T67" fmla="*/ 728 h 930"/>
                <a:gd name="T68" fmla="*/ 189 w 3200"/>
                <a:gd name="T69" fmla="*/ 648 h 930"/>
                <a:gd name="T70" fmla="*/ 0 w 3200"/>
                <a:gd name="T71" fmla="*/ 648 h 930"/>
                <a:gd name="T72" fmla="*/ 0 w 3200"/>
                <a:gd name="T73" fmla="*/ 930 h 930"/>
                <a:gd name="T74" fmla="*/ 3200 w 3200"/>
                <a:gd name="T75" fmla="*/ 930 h 930"/>
                <a:gd name="T76" fmla="*/ 3200 w 3200"/>
                <a:gd name="T77" fmla="*/ 0 h 930"/>
                <a:gd name="T78" fmla="*/ 3187 w 3200"/>
                <a:gd name="T7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0" h="930">
                  <a:moveTo>
                    <a:pt x="3187" y="0"/>
                  </a:moveTo>
                  <a:cubicBezTo>
                    <a:pt x="3060" y="0"/>
                    <a:pt x="2957" y="136"/>
                    <a:pt x="2957" y="304"/>
                  </a:cubicBezTo>
                  <a:cubicBezTo>
                    <a:pt x="2957" y="455"/>
                    <a:pt x="3041" y="581"/>
                    <a:pt x="3151" y="604"/>
                  </a:cubicBezTo>
                  <a:cubicBezTo>
                    <a:pt x="3151" y="636"/>
                    <a:pt x="3151" y="636"/>
                    <a:pt x="3151" y="636"/>
                  </a:cubicBezTo>
                  <a:cubicBezTo>
                    <a:pt x="2945" y="636"/>
                    <a:pt x="2945" y="636"/>
                    <a:pt x="2945" y="636"/>
                  </a:cubicBezTo>
                  <a:cubicBezTo>
                    <a:pt x="2901" y="636"/>
                    <a:pt x="2865" y="671"/>
                    <a:pt x="2865" y="716"/>
                  </a:cubicBezTo>
                  <a:cubicBezTo>
                    <a:pt x="2865" y="784"/>
                    <a:pt x="2865" y="784"/>
                    <a:pt x="2865" y="784"/>
                  </a:cubicBezTo>
                  <a:cubicBezTo>
                    <a:pt x="2865" y="828"/>
                    <a:pt x="2901" y="864"/>
                    <a:pt x="2945" y="864"/>
                  </a:cubicBezTo>
                  <a:cubicBezTo>
                    <a:pt x="2674" y="868"/>
                    <a:pt x="2674" y="868"/>
                    <a:pt x="2674" y="868"/>
                  </a:cubicBezTo>
                  <a:cubicBezTo>
                    <a:pt x="2674" y="581"/>
                    <a:pt x="2674" y="581"/>
                    <a:pt x="2674" y="581"/>
                  </a:cubicBezTo>
                  <a:cubicBezTo>
                    <a:pt x="2786" y="566"/>
                    <a:pt x="2873" y="470"/>
                    <a:pt x="2873" y="354"/>
                  </a:cubicBezTo>
                  <a:cubicBezTo>
                    <a:pt x="2873" y="226"/>
                    <a:pt x="2770" y="124"/>
                    <a:pt x="2643" y="124"/>
                  </a:cubicBezTo>
                  <a:cubicBezTo>
                    <a:pt x="2516" y="124"/>
                    <a:pt x="2413" y="226"/>
                    <a:pt x="2413" y="354"/>
                  </a:cubicBezTo>
                  <a:cubicBezTo>
                    <a:pt x="2413" y="470"/>
                    <a:pt x="2499" y="566"/>
                    <a:pt x="2611" y="581"/>
                  </a:cubicBezTo>
                  <a:cubicBezTo>
                    <a:pt x="2611" y="868"/>
                    <a:pt x="2611" y="868"/>
                    <a:pt x="2611" y="868"/>
                  </a:cubicBezTo>
                  <a:cubicBezTo>
                    <a:pt x="2505" y="868"/>
                    <a:pt x="2505" y="868"/>
                    <a:pt x="2505" y="868"/>
                  </a:cubicBezTo>
                  <a:cubicBezTo>
                    <a:pt x="2549" y="868"/>
                    <a:pt x="2585" y="832"/>
                    <a:pt x="2585" y="788"/>
                  </a:cubicBezTo>
                  <a:cubicBezTo>
                    <a:pt x="2585" y="704"/>
                    <a:pt x="2585" y="704"/>
                    <a:pt x="2585" y="704"/>
                  </a:cubicBezTo>
                  <a:cubicBezTo>
                    <a:pt x="2585" y="659"/>
                    <a:pt x="2549" y="624"/>
                    <a:pt x="2505" y="624"/>
                  </a:cubicBezTo>
                  <a:cubicBezTo>
                    <a:pt x="911" y="624"/>
                    <a:pt x="911" y="624"/>
                    <a:pt x="911" y="624"/>
                  </a:cubicBezTo>
                  <a:cubicBezTo>
                    <a:pt x="605" y="624"/>
                    <a:pt x="605" y="624"/>
                    <a:pt x="605" y="624"/>
                  </a:cubicBezTo>
                  <a:cubicBezTo>
                    <a:pt x="561" y="624"/>
                    <a:pt x="525" y="659"/>
                    <a:pt x="525" y="704"/>
                  </a:cubicBezTo>
                  <a:cubicBezTo>
                    <a:pt x="525" y="788"/>
                    <a:pt x="525" y="788"/>
                    <a:pt x="525" y="788"/>
                  </a:cubicBezTo>
                  <a:cubicBezTo>
                    <a:pt x="525" y="832"/>
                    <a:pt x="561" y="868"/>
                    <a:pt x="605" y="868"/>
                  </a:cubicBezTo>
                  <a:cubicBezTo>
                    <a:pt x="361" y="868"/>
                    <a:pt x="361" y="868"/>
                    <a:pt x="361" y="868"/>
                  </a:cubicBezTo>
                  <a:cubicBezTo>
                    <a:pt x="361" y="570"/>
                    <a:pt x="361" y="570"/>
                    <a:pt x="361" y="570"/>
                  </a:cubicBezTo>
                  <a:cubicBezTo>
                    <a:pt x="474" y="555"/>
                    <a:pt x="561" y="458"/>
                    <a:pt x="561" y="342"/>
                  </a:cubicBezTo>
                  <a:cubicBezTo>
                    <a:pt x="561" y="214"/>
                    <a:pt x="458" y="112"/>
                    <a:pt x="331" y="112"/>
                  </a:cubicBezTo>
                  <a:cubicBezTo>
                    <a:pt x="204" y="112"/>
                    <a:pt x="101" y="214"/>
                    <a:pt x="101" y="342"/>
                  </a:cubicBezTo>
                  <a:cubicBezTo>
                    <a:pt x="101" y="462"/>
                    <a:pt x="194" y="562"/>
                    <a:pt x="313" y="571"/>
                  </a:cubicBezTo>
                  <a:cubicBezTo>
                    <a:pt x="313" y="868"/>
                    <a:pt x="313" y="868"/>
                    <a:pt x="313" y="868"/>
                  </a:cubicBezTo>
                  <a:cubicBezTo>
                    <a:pt x="223" y="868"/>
                    <a:pt x="223" y="868"/>
                    <a:pt x="223" y="868"/>
                  </a:cubicBezTo>
                  <a:cubicBezTo>
                    <a:pt x="250" y="855"/>
                    <a:pt x="269" y="827"/>
                    <a:pt x="269" y="796"/>
                  </a:cubicBezTo>
                  <a:cubicBezTo>
                    <a:pt x="269" y="728"/>
                    <a:pt x="269" y="728"/>
                    <a:pt x="269" y="728"/>
                  </a:cubicBezTo>
                  <a:cubicBezTo>
                    <a:pt x="269" y="683"/>
                    <a:pt x="233" y="648"/>
                    <a:pt x="189" y="648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3200" y="930"/>
                    <a:pt x="3200" y="930"/>
                    <a:pt x="3200" y="930"/>
                  </a:cubicBezTo>
                  <a:cubicBezTo>
                    <a:pt x="3200" y="0"/>
                    <a:pt x="3200" y="0"/>
                    <a:pt x="3200" y="0"/>
                  </a:cubicBezTo>
                  <a:cubicBezTo>
                    <a:pt x="3196" y="0"/>
                    <a:pt x="3191" y="0"/>
                    <a:pt x="3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5" name="Group 49"/>
          <p:cNvGrpSpPr>
            <a:grpSpLocks noChangeAspect="1"/>
          </p:cNvGrpSpPr>
          <p:nvPr/>
        </p:nvGrpSpPr>
        <p:grpSpPr bwMode="auto">
          <a:xfrm>
            <a:off x="2040519" y="7079"/>
            <a:ext cx="7575551" cy="1262063"/>
            <a:chOff x="1255" y="459"/>
            <a:chExt cx="4772" cy="795"/>
          </a:xfrm>
          <a:solidFill>
            <a:schemeClr val="accent3"/>
          </a:solidFill>
        </p:grpSpPr>
        <p:sp>
          <p:nvSpPr>
            <p:cNvPr id="57" name="Freeform 50"/>
            <p:cNvSpPr/>
            <p:nvPr/>
          </p:nvSpPr>
          <p:spPr bwMode="auto">
            <a:xfrm>
              <a:off x="1255" y="479"/>
              <a:ext cx="1653" cy="775"/>
            </a:xfrm>
            <a:custGeom>
              <a:avLst/>
              <a:gdLst>
                <a:gd name="T0" fmla="*/ 740 w 841"/>
                <a:gd name="T1" fmla="*/ 144 h 569"/>
                <a:gd name="T2" fmla="*/ 679 w 841"/>
                <a:gd name="T3" fmla="*/ 156 h 569"/>
                <a:gd name="T4" fmla="*/ 629 w 841"/>
                <a:gd name="T5" fmla="*/ 144 h 569"/>
                <a:gd name="T6" fmla="*/ 520 w 841"/>
                <a:gd name="T7" fmla="*/ 195 h 569"/>
                <a:gd name="T8" fmla="*/ 492 w 841"/>
                <a:gd name="T9" fmla="*/ 113 h 569"/>
                <a:gd name="T10" fmla="*/ 415 w 841"/>
                <a:gd name="T11" fmla="*/ 121 h 569"/>
                <a:gd name="T12" fmla="*/ 312 w 841"/>
                <a:gd name="T13" fmla="*/ 0 h 569"/>
                <a:gd name="T14" fmla="*/ 203 w 841"/>
                <a:gd name="T15" fmla="*/ 127 h 569"/>
                <a:gd name="T16" fmla="*/ 96 w 841"/>
                <a:gd name="T17" fmla="*/ 131 h 569"/>
                <a:gd name="T18" fmla="*/ 79 w 841"/>
                <a:gd name="T19" fmla="*/ 239 h 569"/>
                <a:gd name="T20" fmla="*/ 74 w 841"/>
                <a:gd name="T21" fmla="*/ 375 h 569"/>
                <a:gd name="T22" fmla="*/ 60 w 841"/>
                <a:gd name="T23" fmla="*/ 424 h 569"/>
                <a:gd name="T24" fmla="*/ 95 w 841"/>
                <a:gd name="T25" fmla="*/ 477 h 569"/>
                <a:gd name="T26" fmla="*/ 191 w 841"/>
                <a:gd name="T27" fmla="*/ 484 h 569"/>
                <a:gd name="T28" fmla="*/ 259 w 841"/>
                <a:gd name="T29" fmla="*/ 456 h 569"/>
                <a:gd name="T30" fmla="*/ 472 w 841"/>
                <a:gd name="T31" fmla="*/ 453 h 569"/>
                <a:gd name="T32" fmla="*/ 537 w 841"/>
                <a:gd name="T33" fmla="*/ 515 h 569"/>
                <a:gd name="T34" fmla="*/ 644 w 841"/>
                <a:gd name="T35" fmla="*/ 507 h 569"/>
                <a:gd name="T36" fmla="*/ 704 w 841"/>
                <a:gd name="T37" fmla="*/ 397 h 569"/>
                <a:gd name="T38" fmla="*/ 832 w 841"/>
                <a:gd name="T39" fmla="*/ 289 h 569"/>
                <a:gd name="T40" fmla="*/ 740 w 841"/>
                <a:gd name="T41" fmla="*/ 14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1" h="569">
                  <a:moveTo>
                    <a:pt x="740" y="144"/>
                  </a:moveTo>
                  <a:cubicBezTo>
                    <a:pt x="718" y="141"/>
                    <a:pt x="700" y="156"/>
                    <a:pt x="679" y="156"/>
                  </a:cubicBezTo>
                  <a:cubicBezTo>
                    <a:pt x="664" y="156"/>
                    <a:pt x="649" y="144"/>
                    <a:pt x="629" y="144"/>
                  </a:cubicBezTo>
                  <a:cubicBezTo>
                    <a:pt x="586" y="143"/>
                    <a:pt x="546" y="164"/>
                    <a:pt x="520" y="195"/>
                  </a:cubicBezTo>
                  <a:cubicBezTo>
                    <a:pt x="522" y="169"/>
                    <a:pt x="514" y="130"/>
                    <a:pt x="492" y="113"/>
                  </a:cubicBezTo>
                  <a:cubicBezTo>
                    <a:pt x="472" y="97"/>
                    <a:pt x="422" y="89"/>
                    <a:pt x="415" y="121"/>
                  </a:cubicBezTo>
                  <a:cubicBezTo>
                    <a:pt x="401" y="73"/>
                    <a:pt x="384" y="0"/>
                    <a:pt x="312" y="0"/>
                  </a:cubicBezTo>
                  <a:cubicBezTo>
                    <a:pt x="229" y="0"/>
                    <a:pt x="207" y="58"/>
                    <a:pt x="203" y="127"/>
                  </a:cubicBezTo>
                  <a:cubicBezTo>
                    <a:pt x="173" y="96"/>
                    <a:pt x="125" y="105"/>
                    <a:pt x="96" y="131"/>
                  </a:cubicBezTo>
                  <a:cubicBezTo>
                    <a:pt x="62" y="162"/>
                    <a:pt x="63" y="202"/>
                    <a:pt x="79" y="239"/>
                  </a:cubicBezTo>
                  <a:cubicBezTo>
                    <a:pt x="0" y="242"/>
                    <a:pt x="17" y="349"/>
                    <a:pt x="74" y="375"/>
                  </a:cubicBezTo>
                  <a:cubicBezTo>
                    <a:pt x="67" y="389"/>
                    <a:pt x="57" y="403"/>
                    <a:pt x="60" y="424"/>
                  </a:cubicBezTo>
                  <a:cubicBezTo>
                    <a:pt x="63" y="453"/>
                    <a:pt x="67" y="464"/>
                    <a:pt x="95" y="477"/>
                  </a:cubicBezTo>
                  <a:cubicBezTo>
                    <a:pt x="119" y="488"/>
                    <a:pt x="164" y="489"/>
                    <a:pt x="191" y="484"/>
                  </a:cubicBezTo>
                  <a:cubicBezTo>
                    <a:pt x="216" y="479"/>
                    <a:pt x="235" y="460"/>
                    <a:pt x="259" y="456"/>
                  </a:cubicBezTo>
                  <a:cubicBezTo>
                    <a:pt x="270" y="569"/>
                    <a:pt x="453" y="547"/>
                    <a:pt x="472" y="453"/>
                  </a:cubicBezTo>
                  <a:cubicBezTo>
                    <a:pt x="500" y="469"/>
                    <a:pt x="505" y="503"/>
                    <a:pt x="537" y="515"/>
                  </a:cubicBezTo>
                  <a:cubicBezTo>
                    <a:pt x="567" y="528"/>
                    <a:pt x="614" y="518"/>
                    <a:pt x="644" y="507"/>
                  </a:cubicBezTo>
                  <a:cubicBezTo>
                    <a:pt x="675" y="496"/>
                    <a:pt x="767" y="423"/>
                    <a:pt x="704" y="397"/>
                  </a:cubicBezTo>
                  <a:cubicBezTo>
                    <a:pt x="759" y="388"/>
                    <a:pt x="822" y="345"/>
                    <a:pt x="832" y="289"/>
                  </a:cubicBezTo>
                  <a:cubicBezTo>
                    <a:pt x="841" y="230"/>
                    <a:pt x="805" y="154"/>
                    <a:pt x="740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5131" y="459"/>
              <a:ext cx="896" cy="627"/>
            </a:xfrm>
            <a:custGeom>
              <a:avLst/>
              <a:gdLst>
                <a:gd name="T0" fmla="*/ 559 w 661"/>
                <a:gd name="T1" fmla="*/ 150 h 461"/>
                <a:gd name="T2" fmla="*/ 462 w 661"/>
                <a:gd name="T3" fmla="*/ 27 h 461"/>
                <a:gd name="T4" fmla="*/ 354 w 661"/>
                <a:gd name="T5" fmla="*/ 107 h 461"/>
                <a:gd name="T6" fmla="*/ 195 w 661"/>
                <a:gd name="T7" fmla="*/ 153 h 461"/>
                <a:gd name="T8" fmla="*/ 48 w 661"/>
                <a:gd name="T9" fmla="*/ 147 h 461"/>
                <a:gd name="T10" fmla="*/ 17 w 661"/>
                <a:gd name="T11" fmla="*/ 271 h 461"/>
                <a:gd name="T12" fmla="*/ 47 w 661"/>
                <a:gd name="T13" fmla="*/ 341 h 461"/>
                <a:gd name="T14" fmla="*/ 46 w 661"/>
                <a:gd name="T15" fmla="*/ 407 h 461"/>
                <a:gd name="T16" fmla="*/ 180 w 661"/>
                <a:gd name="T17" fmla="*/ 459 h 461"/>
                <a:gd name="T18" fmla="*/ 291 w 661"/>
                <a:gd name="T19" fmla="*/ 320 h 461"/>
                <a:gd name="T20" fmla="*/ 404 w 661"/>
                <a:gd name="T21" fmla="*/ 443 h 461"/>
                <a:gd name="T22" fmla="*/ 504 w 661"/>
                <a:gd name="T23" fmla="*/ 348 h 461"/>
                <a:gd name="T24" fmla="*/ 655 w 661"/>
                <a:gd name="T25" fmla="*/ 264 h 461"/>
                <a:gd name="T26" fmla="*/ 559 w 661"/>
                <a:gd name="T27" fmla="*/ 15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1" h="461">
                  <a:moveTo>
                    <a:pt x="559" y="150"/>
                  </a:moveTo>
                  <a:cubicBezTo>
                    <a:pt x="557" y="85"/>
                    <a:pt x="533" y="34"/>
                    <a:pt x="462" y="27"/>
                  </a:cubicBezTo>
                  <a:cubicBezTo>
                    <a:pt x="421" y="23"/>
                    <a:pt x="352" y="58"/>
                    <a:pt x="354" y="107"/>
                  </a:cubicBezTo>
                  <a:cubicBezTo>
                    <a:pt x="344" y="0"/>
                    <a:pt x="181" y="56"/>
                    <a:pt x="195" y="153"/>
                  </a:cubicBezTo>
                  <a:cubicBezTo>
                    <a:pt x="144" y="129"/>
                    <a:pt x="99" y="105"/>
                    <a:pt x="48" y="147"/>
                  </a:cubicBezTo>
                  <a:cubicBezTo>
                    <a:pt x="5" y="181"/>
                    <a:pt x="0" y="222"/>
                    <a:pt x="17" y="271"/>
                  </a:cubicBezTo>
                  <a:cubicBezTo>
                    <a:pt x="23" y="287"/>
                    <a:pt x="33" y="319"/>
                    <a:pt x="47" y="341"/>
                  </a:cubicBezTo>
                  <a:cubicBezTo>
                    <a:pt x="32" y="358"/>
                    <a:pt x="29" y="381"/>
                    <a:pt x="46" y="407"/>
                  </a:cubicBezTo>
                  <a:cubicBezTo>
                    <a:pt x="74" y="449"/>
                    <a:pt x="133" y="461"/>
                    <a:pt x="180" y="459"/>
                  </a:cubicBezTo>
                  <a:cubicBezTo>
                    <a:pt x="277" y="454"/>
                    <a:pt x="291" y="410"/>
                    <a:pt x="291" y="320"/>
                  </a:cubicBezTo>
                  <a:cubicBezTo>
                    <a:pt x="297" y="388"/>
                    <a:pt x="330" y="443"/>
                    <a:pt x="404" y="443"/>
                  </a:cubicBezTo>
                  <a:cubicBezTo>
                    <a:pt x="448" y="443"/>
                    <a:pt x="553" y="406"/>
                    <a:pt x="504" y="348"/>
                  </a:cubicBezTo>
                  <a:cubicBezTo>
                    <a:pt x="564" y="358"/>
                    <a:pt x="644" y="334"/>
                    <a:pt x="655" y="264"/>
                  </a:cubicBezTo>
                  <a:cubicBezTo>
                    <a:pt x="661" y="222"/>
                    <a:pt x="604" y="143"/>
                    <a:pt x="55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5" name="Freeform 52"/>
            <p:cNvSpPr/>
            <p:nvPr/>
          </p:nvSpPr>
          <p:spPr bwMode="auto">
            <a:xfrm>
              <a:off x="3243" y="510"/>
              <a:ext cx="1372" cy="628"/>
            </a:xfrm>
            <a:custGeom>
              <a:avLst/>
              <a:gdLst>
                <a:gd name="T0" fmla="*/ 849 w 1012"/>
                <a:gd name="T1" fmla="*/ 177 h 461"/>
                <a:gd name="T2" fmla="*/ 828 w 1012"/>
                <a:gd name="T3" fmla="*/ 73 h 461"/>
                <a:gd name="T4" fmla="*/ 708 w 1012"/>
                <a:gd name="T5" fmla="*/ 89 h 461"/>
                <a:gd name="T6" fmla="*/ 636 w 1012"/>
                <a:gd name="T7" fmla="*/ 9 h 461"/>
                <a:gd name="T8" fmla="*/ 492 w 1012"/>
                <a:gd name="T9" fmla="*/ 95 h 461"/>
                <a:gd name="T10" fmla="*/ 407 w 1012"/>
                <a:gd name="T11" fmla="*/ 53 h 461"/>
                <a:gd name="T12" fmla="*/ 328 w 1012"/>
                <a:gd name="T13" fmla="*/ 140 h 461"/>
                <a:gd name="T14" fmla="*/ 148 w 1012"/>
                <a:gd name="T15" fmla="*/ 220 h 461"/>
                <a:gd name="T16" fmla="*/ 31 w 1012"/>
                <a:gd name="T17" fmla="*/ 257 h 461"/>
                <a:gd name="T18" fmla="*/ 100 w 1012"/>
                <a:gd name="T19" fmla="*/ 381 h 461"/>
                <a:gd name="T20" fmla="*/ 836 w 1012"/>
                <a:gd name="T21" fmla="*/ 461 h 461"/>
                <a:gd name="T22" fmla="*/ 835 w 1012"/>
                <a:gd name="T23" fmla="*/ 453 h 461"/>
                <a:gd name="T24" fmla="*/ 932 w 1012"/>
                <a:gd name="T25" fmla="*/ 425 h 461"/>
                <a:gd name="T26" fmla="*/ 909 w 1012"/>
                <a:gd name="T27" fmla="*/ 353 h 461"/>
                <a:gd name="T28" fmla="*/ 992 w 1012"/>
                <a:gd name="T29" fmla="*/ 242 h 461"/>
                <a:gd name="T30" fmla="*/ 849 w 1012"/>
                <a:gd name="T31" fmla="*/ 17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2" h="461">
                  <a:moveTo>
                    <a:pt x="849" y="177"/>
                  </a:moveTo>
                  <a:cubicBezTo>
                    <a:pt x="874" y="141"/>
                    <a:pt x="868" y="96"/>
                    <a:pt x="828" y="73"/>
                  </a:cubicBezTo>
                  <a:cubicBezTo>
                    <a:pt x="785" y="48"/>
                    <a:pt x="746" y="67"/>
                    <a:pt x="708" y="89"/>
                  </a:cubicBezTo>
                  <a:cubicBezTo>
                    <a:pt x="697" y="48"/>
                    <a:pt x="684" y="16"/>
                    <a:pt x="636" y="9"/>
                  </a:cubicBezTo>
                  <a:cubicBezTo>
                    <a:pt x="584" y="0"/>
                    <a:pt x="503" y="43"/>
                    <a:pt x="492" y="95"/>
                  </a:cubicBezTo>
                  <a:cubicBezTo>
                    <a:pt x="466" y="71"/>
                    <a:pt x="450" y="47"/>
                    <a:pt x="407" y="53"/>
                  </a:cubicBezTo>
                  <a:cubicBezTo>
                    <a:pt x="369" y="58"/>
                    <a:pt x="326" y="97"/>
                    <a:pt x="328" y="140"/>
                  </a:cubicBezTo>
                  <a:cubicBezTo>
                    <a:pt x="258" y="59"/>
                    <a:pt x="143" y="117"/>
                    <a:pt x="148" y="220"/>
                  </a:cubicBezTo>
                  <a:cubicBezTo>
                    <a:pt x="113" y="185"/>
                    <a:pt x="51" y="224"/>
                    <a:pt x="31" y="257"/>
                  </a:cubicBezTo>
                  <a:cubicBezTo>
                    <a:pt x="0" y="309"/>
                    <a:pt x="52" y="359"/>
                    <a:pt x="100" y="381"/>
                  </a:cubicBezTo>
                  <a:cubicBezTo>
                    <a:pt x="836" y="461"/>
                    <a:pt x="836" y="461"/>
                    <a:pt x="836" y="461"/>
                  </a:cubicBezTo>
                  <a:cubicBezTo>
                    <a:pt x="836" y="456"/>
                    <a:pt x="828" y="455"/>
                    <a:pt x="835" y="453"/>
                  </a:cubicBezTo>
                  <a:cubicBezTo>
                    <a:pt x="866" y="456"/>
                    <a:pt x="914" y="453"/>
                    <a:pt x="932" y="425"/>
                  </a:cubicBezTo>
                  <a:cubicBezTo>
                    <a:pt x="948" y="400"/>
                    <a:pt x="942" y="356"/>
                    <a:pt x="909" y="353"/>
                  </a:cubicBezTo>
                  <a:cubicBezTo>
                    <a:pt x="965" y="352"/>
                    <a:pt x="1012" y="298"/>
                    <a:pt x="992" y="242"/>
                  </a:cubicBezTo>
                  <a:cubicBezTo>
                    <a:pt x="971" y="187"/>
                    <a:pt x="902" y="174"/>
                    <a:pt x="8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196" y="3423413"/>
            <a:ext cx="6952501" cy="2396251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9" y="4818406"/>
            <a:ext cx="5911427" cy="18601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720" y="1268321"/>
            <a:ext cx="9849453" cy="218876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254981" y="1146895"/>
            <a:ext cx="5446928" cy="132343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 defTabSz="1218384">
              <a:defRPr/>
            </a:pPr>
            <a:r>
              <a:rPr lang="en-US" altLang="zh-CN" sz="8000" b="1" dirty="0" err="1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rPr>
              <a:t>Toán</a:t>
            </a:r>
            <a:r>
              <a:rPr lang="en-US" altLang="zh-CN" sz="8000" b="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rPr>
              <a:t> 2</a:t>
            </a:r>
            <a:endParaRPr lang="zh-CN" altLang="en-US" sz="8000" b="1" dirty="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920337" y="3911675"/>
            <a:ext cx="2790656" cy="26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7" y="287094"/>
            <a:ext cx="605827" cy="861775"/>
            <a:chOff x="3174278" y="237323"/>
            <a:chExt cx="605826" cy="86177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7" y="512199"/>
            <a:ext cx="1290591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9"/>
          <a:ext cx="8229600" cy="4866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5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5" y="307505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9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9" y="3913413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9" y="3913413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9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9" y="4751769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5" y="5524689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5" y="5524689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3" y="5398105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41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7" y="483035"/>
            <a:ext cx="605827" cy="861775"/>
            <a:chOff x="3174278" y="237323"/>
            <a:chExt cx="605826" cy="86177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5" y="674715"/>
            <a:ext cx="9435512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5" y="4670515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5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5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401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5" y="4633155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7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21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9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41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3" y="4697711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19" b="2204"/>
          <a:stretch/>
        </p:blipFill>
        <p:spPr>
          <a:xfrm>
            <a:off x="1308076" y="300128"/>
            <a:ext cx="8852733" cy="5653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5625" y="581239"/>
            <a:ext cx="1712891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HP001 4 hàng" pitchFamily="34" charset="0"/>
              </a:rPr>
              <a:t>Bài 4:</a:t>
            </a:r>
            <a:endParaRPr lang="en-US" sz="28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5324" y="1086219"/>
            <a:ext cx="3709117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HP001 4 hàng" pitchFamily="34" charset="0"/>
              </a:rPr>
              <a:t>Các số có 2 chữ số là:</a:t>
            </a:r>
            <a:endParaRPr lang="en-US" sz="28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3638" y="1067547"/>
            <a:ext cx="3983927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HP001 4 hàng" pitchFamily="34" charset="0"/>
              </a:rPr>
              <a:t>35, 37, 53, 57, 73, 75</a:t>
            </a:r>
            <a:endParaRPr lang="en-US" sz="28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0"/>
          <p:cNvSpPr txBox="1">
            <a:spLocks noGrp="1"/>
          </p:cNvSpPr>
          <p:nvPr>
            <p:ph type="ctrTitle"/>
          </p:nvPr>
        </p:nvSpPr>
        <p:spPr>
          <a:xfrm>
            <a:off x="2880736" y="2009621"/>
            <a:ext cx="6338977" cy="24428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vi-VN" sz="11100" dirty="0"/>
              <a:t>Củng cố</a:t>
            </a:r>
            <a:endParaRPr sz="11100" dirty="0"/>
          </a:p>
        </p:txBody>
      </p:sp>
      <p:grpSp>
        <p:nvGrpSpPr>
          <p:cNvPr id="835" name="Google Shape;835;p30"/>
          <p:cNvGrpSpPr/>
          <p:nvPr/>
        </p:nvGrpSpPr>
        <p:grpSpPr>
          <a:xfrm>
            <a:off x="347569" y="4093771"/>
            <a:ext cx="2059329" cy="2040276"/>
            <a:chOff x="1707525" y="952400"/>
            <a:chExt cx="337750" cy="334625"/>
          </a:xfrm>
        </p:grpSpPr>
        <p:sp>
          <p:nvSpPr>
            <p:cNvPr id="836" name="Google Shape;836;p30"/>
            <p:cNvSpPr/>
            <p:nvPr/>
          </p:nvSpPr>
          <p:spPr>
            <a:xfrm>
              <a:off x="1735100" y="969775"/>
              <a:ext cx="276975" cy="299025"/>
            </a:xfrm>
            <a:custGeom>
              <a:avLst/>
              <a:gdLst/>
              <a:ahLst/>
              <a:cxnLst/>
              <a:rect l="l" t="t" r="r" b="b"/>
              <a:pathLst>
                <a:path w="11079" h="11961" extrusionOk="0">
                  <a:moveTo>
                    <a:pt x="2781" y="1783"/>
                  </a:moveTo>
                  <a:cubicBezTo>
                    <a:pt x="2848" y="1783"/>
                    <a:pt x="2908" y="1870"/>
                    <a:pt x="2908" y="1937"/>
                  </a:cubicBezTo>
                  <a:cubicBezTo>
                    <a:pt x="2892" y="1986"/>
                    <a:pt x="2834" y="2013"/>
                    <a:pt x="2781" y="2013"/>
                  </a:cubicBezTo>
                  <a:cubicBezTo>
                    <a:pt x="2752" y="2013"/>
                    <a:pt x="2725" y="2005"/>
                    <a:pt x="2707" y="1987"/>
                  </a:cubicBezTo>
                  <a:cubicBezTo>
                    <a:pt x="2657" y="1912"/>
                    <a:pt x="2707" y="1837"/>
                    <a:pt x="2732" y="1787"/>
                  </a:cubicBezTo>
                  <a:lnTo>
                    <a:pt x="2757" y="1787"/>
                  </a:lnTo>
                  <a:cubicBezTo>
                    <a:pt x="2766" y="1784"/>
                    <a:pt x="2774" y="1783"/>
                    <a:pt x="2781" y="1783"/>
                  </a:cubicBezTo>
                  <a:close/>
                  <a:moveTo>
                    <a:pt x="7368" y="1783"/>
                  </a:moveTo>
                  <a:cubicBezTo>
                    <a:pt x="7434" y="1783"/>
                    <a:pt x="7492" y="1870"/>
                    <a:pt x="7469" y="1937"/>
                  </a:cubicBezTo>
                  <a:cubicBezTo>
                    <a:pt x="7453" y="1986"/>
                    <a:pt x="7395" y="2013"/>
                    <a:pt x="7349" y="2013"/>
                  </a:cubicBezTo>
                  <a:cubicBezTo>
                    <a:pt x="7324" y="2013"/>
                    <a:pt x="7303" y="2005"/>
                    <a:pt x="7294" y="1987"/>
                  </a:cubicBezTo>
                  <a:cubicBezTo>
                    <a:pt x="7244" y="1912"/>
                    <a:pt x="7269" y="1837"/>
                    <a:pt x="7319" y="1787"/>
                  </a:cubicBezTo>
                  <a:lnTo>
                    <a:pt x="7344" y="1787"/>
                  </a:lnTo>
                  <a:cubicBezTo>
                    <a:pt x="7352" y="1784"/>
                    <a:pt x="7360" y="1783"/>
                    <a:pt x="7368" y="1783"/>
                  </a:cubicBezTo>
                  <a:close/>
                  <a:moveTo>
                    <a:pt x="2457" y="2589"/>
                  </a:moveTo>
                  <a:cubicBezTo>
                    <a:pt x="2482" y="2589"/>
                    <a:pt x="2482" y="2589"/>
                    <a:pt x="2507" y="2614"/>
                  </a:cubicBezTo>
                  <a:lnTo>
                    <a:pt x="2557" y="2614"/>
                  </a:lnTo>
                  <a:cubicBezTo>
                    <a:pt x="2607" y="2639"/>
                    <a:pt x="2657" y="2664"/>
                    <a:pt x="2682" y="2714"/>
                  </a:cubicBezTo>
                  <a:cubicBezTo>
                    <a:pt x="2707" y="2764"/>
                    <a:pt x="2682" y="2839"/>
                    <a:pt x="2657" y="2890"/>
                  </a:cubicBezTo>
                  <a:cubicBezTo>
                    <a:pt x="2607" y="2940"/>
                    <a:pt x="2557" y="2965"/>
                    <a:pt x="2507" y="2965"/>
                  </a:cubicBezTo>
                  <a:cubicBezTo>
                    <a:pt x="2465" y="2975"/>
                    <a:pt x="2419" y="2981"/>
                    <a:pt x="2373" y="2981"/>
                  </a:cubicBezTo>
                  <a:cubicBezTo>
                    <a:pt x="2307" y="2981"/>
                    <a:pt x="2240" y="2969"/>
                    <a:pt x="2181" y="2940"/>
                  </a:cubicBezTo>
                  <a:cubicBezTo>
                    <a:pt x="2131" y="2915"/>
                    <a:pt x="2056" y="2865"/>
                    <a:pt x="2056" y="2789"/>
                  </a:cubicBezTo>
                  <a:cubicBezTo>
                    <a:pt x="2056" y="2739"/>
                    <a:pt x="2106" y="2689"/>
                    <a:pt x="2156" y="2664"/>
                  </a:cubicBezTo>
                  <a:cubicBezTo>
                    <a:pt x="2156" y="2639"/>
                    <a:pt x="2181" y="2639"/>
                    <a:pt x="2206" y="2614"/>
                  </a:cubicBezTo>
                  <a:cubicBezTo>
                    <a:pt x="2281" y="2589"/>
                    <a:pt x="2382" y="2589"/>
                    <a:pt x="2457" y="2589"/>
                  </a:cubicBezTo>
                  <a:close/>
                  <a:moveTo>
                    <a:pt x="7895" y="2454"/>
                  </a:moveTo>
                  <a:cubicBezTo>
                    <a:pt x="7928" y="2454"/>
                    <a:pt x="7962" y="2457"/>
                    <a:pt x="7996" y="2463"/>
                  </a:cubicBezTo>
                  <a:cubicBezTo>
                    <a:pt x="8021" y="2463"/>
                    <a:pt x="8046" y="2489"/>
                    <a:pt x="8071" y="2489"/>
                  </a:cubicBezTo>
                  <a:cubicBezTo>
                    <a:pt x="8071" y="2489"/>
                    <a:pt x="8121" y="2489"/>
                    <a:pt x="8146" y="2514"/>
                  </a:cubicBezTo>
                  <a:cubicBezTo>
                    <a:pt x="8196" y="2539"/>
                    <a:pt x="8271" y="2564"/>
                    <a:pt x="8296" y="2639"/>
                  </a:cubicBezTo>
                  <a:cubicBezTo>
                    <a:pt x="8346" y="2714"/>
                    <a:pt x="8321" y="2814"/>
                    <a:pt x="8271" y="2865"/>
                  </a:cubicBezTo>
                  <a:cubicBezTo>
                    <a:pt x="8221" y="2940"/>
                    <a:pt x="8146" y="2965"/>
                    <a:pt x="8071" y="2990"/>
                  </a:cubicBezTo>
                  <a:cubicBezTo>
                    <a:pt x="8018" y="3008"/>
                    <a:pt x="7964" y="3016"/>
                    <a:pt x="7911" y="3016"/>
                  </a:cubicBezTo>
                  <a:cubicBezTo>
                    <a:pt x="7814" y="3016"/>
                    <a:pt x="7717" y="2988"/>
                    <a:pt x="7620" y="2940"/>
                  </a:cubicBezTo>
                  <a:cubicBezTo>
                    <a:pt x="7544" y="2915"/>
                    <a:pt x="7469" y="2839"/>
                    <a:pt x="7444" y="2739"/>
                  </a:cubicBezTo>
                  <a:cubicBezTo>
                    <a:pt x="7444" y="2664"/>
                    <a:pt x="7494" y="2589"/>
                    <a:pt x="7570" y="2539"/>
                  </a:cubicBezTo>
                  <a:cubicBezTo>
                    <a:pt x="7595" y="2539"/>
                    <a:pt x="7620" y="2514"/>
                    <a:pt x="7645" y="2514"/>
                  </a:cubicBezTo>
                  <a:cubicBezTo>
                    <a:pt x="7718" y="2477"/>
                    <a:pt x="7805" y="2454"/>
                    <a:pt x="7895" y="2454"/>
                  </a:cubicBezTo>
                  <a:close/>
                  <a:moveTo>
                    <a:pt x="6982" y="2773"/>
                  </a:moveTo>
                  <a:cubicBezTo>
                    <a:pt x="7001" y="2773"/>
                    <a:pt x="7018" y="2785"/>
                    <a:pt x="7018" y="2814"/>
                  </a:cubicBezTo>
                  <a:cubicBezTo>
                    <a:pt x="7043" y="2839"/>
                    <a:pt x="7043" y="2865"/>
                    <a:pt x="7018" y="2890"/>
                  </a:cubicBezTo>
                  <a:cubicBezTo>
                    <a:pt x="6392" y="3291"/>
                    <a:pt x="5665" y="3516"/>
                    <a:pt x="4913" y="3516"/>
                  </a:cubicBezTo>
                  <a:cubicBezTo>
                    <a:pt x="4537" y="3516"/>
                    <a:pt x="4161" y="3466"/>
                    <a:pt x="3810" y="3341"/>
                  </a:cubicBezTo>
                  <a:cubicBezTo>
                    <a:pt x="3509" y="3240"/>
                    <a:pt x="3284" y="3140"/>
                    <a:pt x="3108" y="2990"/>
                  </a:cubicBezTo>
                  <a:cubicBezTo>
                    <a:pt x="3083" y="2965"/>
                    <a:pt x="3083" y="2915"/>
                    <a:pt x="3108" y="2890"/>
                  </a:cubicBezTo>
                  <a:cubicBezTo>
                    <a:pt x="3121" y="2877"/>
                    <a:pt x="3133" y="2871"/>
                    <a:pt x="3146" y="2871"/>
                  </a:cubicBezTo>
                  <a:cubicBezTo>
                    <a:pt x="3158" y="2871"/>
                    <a:pt x="3171" y="2877"/>
                    <a:pt x="3184" y="2890"/>
                  </a:cubicBezTo>
                  <a:cubicBezTo>
                    <a:pt x="3359" y="3015"/>
                    <a:pt x="3559" y="3140"/>
                    <a:pt x="3835" y="3215"/>
                  </a:cubicBezTo>
                  <a:cubicBezTo>
                    <a:pt x="4190" y="3328"/>
                    <a:pt x="4563" y="3384"/>
                    <a:pt x="4936" y="3384"/>
                  </a:cubicBezTo>
                  <a:cubicBezTo>
                    <a:pt x="5643" y="3384"/>
                    <a:pt x="6352" y="3183"/>
                    <a:pt x="6943" y="2789"/>
                  </a:cubicBezTo>
                  <a:cubicBezTo>
                    <a:pt x="6953" y="2779"/>
                    <a:pt x="6968" y="2773"/>
                    <a:pt x="6982" y="2773"/>
                  </a:cubicBezTo>
                  <a:close/>
                  <a:moveTo>
                    <a:pt x="5855" y="5812"/>
                  </a:moveTo>
                  <a:cubicBezTo>
                    <a:pt x="6059" y="5812"/>
                    <a:pt x="6273" y="5952"/>
                    <a:pt x="6316" y="6148"/>
                  </a:cubicBezTo>
                  <a:cubicBezTo>
                    <a:pt x="6392" y="6373"/>
                    <a:pt x="6241" y="6649"/>
                    <a:pt x="6016" y="6699"/>
                  </a:cubicBezTo>
                  <a:cubicBezTo>
                    <a:pt x="5976" y="6712"/>
                    <a:pt x="5934" y="6719"/>
                    <a:pt x="5892" y="6719"/>
                  </a:cubicBezTo>
                  <a:cubicBezTo>
                    <a:pt x="5699" y="6719"/>
                    <a:pt x="5501" y="6584"/>
                    <a:pt x="5439" y="6398"/>
                  </a:cubicBezTo>
                  <a:cubicBezTo>
                    <a:pt x="5389" y="6173"/>
                    <a:pt x="5514" y="5897"/>
                    <a:pt x="5740" y="5822"/>
                  </a:cubicBezTo>
                  <a:lnTo>
                    <a:pt x="5765" y="5822"/>
                  </a:lnTo>
                  <a:cubicBezTo>
                    <a:pt x="5794" y="5815"/>
                    <a:pt x="5825" y="5812"/>
                    <a:pt x="5855" y="5812"/>
                  </a:cubicBezTo>
                  <a:close/>
                  <a:moveTo>
                    <a:pt x="8729" y="5206"/>
                  </a:moveTo>
                  <a:cubicBezTo>
                    <a:pt x="9181" y="5206"/>
                    <a:pt x="9638" y="5417"/>
                    <a:pt x="9825" y="5822"/>
                  </a:cubicBezTo>
                  <a:cubicBezTo>
                    <a:pt x="10001" y="6223"/>
                    <a:pt x="9976" y="6699"/>
                    <a:pt x="9825" y="7100"/>
                  </a:cubicBezTo>
                  <a:cubicBezTo>
                    <a:pt x="9700" y="7426"/>
                    <a:pt x="9524" y="7752"/>
                    <a:pt x="9249" y="7952"/>
                  </a:cubicBezTo>
                  <a:cubicBezTo>
                    <a:pt x="9048" y="8086"/>
                    <a:pt x="8814" y="8164"/>
                    <a:pt x="8584" y="8164"/>
                  </a:cubicBezTo>
                  <a:cubicBezTo>
                    <a:pt x="8469" y="8164"/>
                    <a:pt x="8355" y="8144"/>
                    <a:pt x="8246" y="8103"/>
                  </a:cubicBezTo>
                  <a:cubicBezTo>
                    <a:pt x="7971" y="7977"/>
                    <a:pt x="7795" y="7702"/>
                    <a:pt x="7695" y="7426"/>
                  </a:cubicBezTo>
                  <a:cubicBezTo>
                    <a:pt x="7519" y="7000"/>
                    <a:pt x="7544" y="6524"/>
                    <a:pt x="7645" y="6073"/>
                  </a:cubicBezTo>
                  <a:cubicBezTo>
                    <a:pt x="7695" y="5847"/>
                    <a:pt x="7795" y="5596"/>
                    <a:pt x="7971" y="5446"/>
                  </a:cubicBezTo>
                  <a:cubicBezTo>
                    <a:pt x="8179" y="5285"/>
                    <a:pt x="8453" y="5206"/>
                    <a:pt x="8729" y="5206"/>
                  </a:cubicBezTo>
                  <a:close/>
                  <a:moveTo>
                    <a:pt x="4652" y="8246"/>
                  </a:moveTo>
                  <a:cubicBezTo>
                    <a:pt x="5034" y="8246"/>
                    <a:pt x="5415" y="8529"/>
                    <a:pt x="5389" y="9080"/>
                  </a:cubicBezTo>
                  <a:cubicBezTo>
                    <a:pt x="5366" y="9457"/>
                    <a:pt x="5010" y="9811"/>
                    <a:pt x="4635" y="9811"/>
                  </a:cubicBezTo>
                  <a:cubicBezTo>
                    <a:pt x="4611" y="9811"/>
                    <a:pt x="4586" y="9810"/>
                    <a:pt x="4562" y="9807"/>
                  </a:cubicBezTo>
                  <a:cubicBezTo>
                    <a:pt x="4186" y="9757"/>
                    <a:pt x="3910" y="9381"/>
                    <a:pt x="3910" y="9030"/>
                  </a:cubicBezTo>
                  <a:cubicBezTo>
                    <a:pt x="3923" y="8504"/>
                    <a:pt x="4288" y="8246"/>
                    <a:pt x="4652" y="8246"/>
                  </a:cubicBezTo>
                  <a:close/>
                  <a:moveTo>
                    <a:pt x="5994" y="0"/>
                  </a:moveTo>
                  <a:cubicBezTo>
                    <a:pt x="4945" y="0"/>
                    <a:pt x="3846" y="292"/>
                    <a:pt x="2908" y="784"/>
                  </a:cubicBezTo>
                  <a:cubicBezTo>
                    <a:pt x="2983" y="809"/>
                    <a:pt x="3033" y="859"/>
                    <a:pt x="3108" y="859"/>
                  </a:cubicBezTo>
                  <a:cubicBezTo>
                    <a:pt x="3008" y="1085"/>
                    <a:pt x="2808" y="1286"/>
                    <a:pt x="2557" y="1311"/>
                  </a:cubicBezTo>
                  <a:cubicBezTo>
                    <a:pt x="2507" y="1311"/>
                    <a:pt x="2407" y="1311"/>
                    <a:pt x="2432" y="1260"/>
                  </a:cubicBezTo>
                  <a:lnTo>
                    <a:pt x="2432" y="1260"/>
                  </a:lnTo>
                  <a:cubicBezTo>
                    <a:pt x="2418" y="1265"/>
                    <a:pt x="2405" y="1267"/>
                    <a:pt x="2393" y="1267"/>
                  </a:cubicBezTo>
                  <a:cubicBezTo>
                    <a:pt x="2338" y="1267"/>
                    <a:pt x="2297" y="1226"/>
                    <a:pt x="2256" y="1185"/>
                  </a:cubicBezTo>
                  <a:cubicBezTo>
                    <a:pt x="1930" y="1411"/>
                    <a:pt x="1630" y="1661"/>
                    <a:pt x="1379" y="1962"/>
                  </a:cubicBezTo>
                  <a:cubicBezTo>
                    <a:pt x="752" y="2664"/>
                    <a:pt x="351" y="3566"/>
                    <a:pt x="176" y="4494"/>
                  </a:cubicBezTo>
                  <a:cubicBezTo>
                    <a:pt x="151" y="4544"/>
                    <a:pt x="151" y="4594"/>
                    <a:pt x="126" y="4644"/>
                  </a:cubicBezTo>
                  <a:cubicBezTo>
                    <a:pt x="176" y="4619"/>
                    <a:pt x="201" y="4594"/>
                    <a:pt x="226" y="4569"/>
                  </a:cubicBezTo>
                  <a:cubicBezTo>
                    <a:pt x="239" y="4556"/>
                    <a:pt x="257" y="4550"/>
                    <a:pt x="276" y="4550"/>
                  </a:cubicBezTo>
                  <a:cubicBezTo>
                    <a:pt x="295" y="4550"/>
                    <a:pt x="314" y="4556"/>
                    <a:pt x="326" y="4569"/>
                  </a:cubicBezTo>
                  <a:cubicBezTo>
                    <a:pt x="351" y="4594"/>
                    <a:pt x="351" y="4644"/>
                    <a:pt x="326" y="4669"/>
                  </a:cubicBezTo>
                  <a:cubicBezTo>
                    <a:pt x="251" y="4719"/>
                    <a:pt x="176" y="4794"/>
                    <a:pt x="101" y="4870"/>
                  </a:cubicBezTo>
                  <a:cubicBezTo>
                    <a:pt x="1" y="5596"/>
                    <a:pt x="1" y="6323"/>
                    <a:pt x="126" y="7050"/>
                  </a:cubicBezTo>
                  <a:cubicBezTo>
                    <a:pt x="326" y="6824"/>
                    <a:pt x="627" y="6699"/>
                    <a:pt x="928" y="6699"/>
                  </a:cubicBezTo>
                  <a:cubicBezTo>
                    <a:pt x="1329" y="6699"/>
                    <a:pt x="1705" y="6875"/>
                    <a:pt x="1981" y="7125"/>
                  </a:cubicBezTo>
                  <a:cubicBezTo>
                    <a:pt x="2507" y="7576"/>
                    <a:pt x="2833" y="8253"/>
                    <a:pt x="2757" y="8930"/>
                  </a:cubicBezTo>
                  <a:cubicBezTo>
                    <a:pt x="2682" y="9531"/>
                    <a:pt x="2256" y="10058"/>
                    <a:pt x="1705" y="10258"/>
                  </a:cubicBezTo>
                  <a:cubicBezTo>
                    <a:pt x="1855" y="10408"/>
                    <a:pt x="2006" y="10559"/>
                    <a:pt x="2181" y="10684"/>
                  </a:cubicBezTo>
                  <a:cubicBezTo>
                    <a:pt x="2808" y="11210"/>
                    <a:pt x="3534" y="11586"/>
                    <a:pt x="4336" y="11787"/>
                  </a:cubicBezTo>
                  <a:cubicBezTo>
                    <a:pt x="4336" y="11636"/>
                    <a:pt x="4336" y="11486"/>
                    <a:pt x="4336" y="11336"/>
                  </a:cubicBezTo>
                  <a:cubicBezTo>
                    <a:pt x="4336" y="11311"/>
                    <a:pt x="4361" y="11286"/>
                    <a:pt x="4387" y="11286"/>
                  </a:cubicBezTo>
                  <a:cubicBezTo>
                    <a:pt x="4437" y="11286"/>
                    <a:pt x="4462" y="11311"/>
                    <a:pt x="4462" y="11336"/>
                  </a:cubicBezTo>
                  <a:cubicBezTo>
                    <a:pt x="4462" y="11486"/>
                    <a:pt x="4462" y="11662"/>
                    <a:pt x="4462" y="11812"/>
                  </a:cubicBezTo>
                  <a:cubicBezTo>
                    <a:pt x="4895" y="11910"/>
                    <a:pt x="5336" y="11961"/>
                    <a:pt x="5776" y="11961"/>
                  </a:cubicBezTo>
                  <a:cubicBezTo>
                    <a:pt x="6125" y="11961"/>
                    <a:pt x="6474" y="11929"/>
                    <a:pt x="6818" y="11862"/>
                  </a:cubicBezTo>
                  <a:lnTo>
                    <a:pt x="6818" y="11486"/>
                  </a:lnTo>
                  <a:cubicBezTo>
                    <a:pt x="6818" y="11461"/>
                    <a:pt x="6843" y="11411"/>
                    <a:pt x="6868" y="11411"/>
                  </a:cubicBezTo>
                  <a:cubicBezTo>
                    <a:pt x="6918" y="11411"/>
                    <a:pt x="6943" y="11461"/>
                    <a:pt x="6943" y="11486"/>
                  </a:cubicBezTo>
                  <a:lnTo>
                    <a:pt x="6943" y="11837"/>
                  </a:lnTo>
                  <a:cubicBezTo>
                    <a:pt x="7519" y="11687"/>
                    <a:pt x="8046" y="11461"/>
                    <a:pt x="8547" y="11135"/>
                  </a:cubicBezTo>
                  <a:cubicBezTo>
                    <a:pt x="9575" y="10433"/>
                    <a:pt x="10326" y="9331"/>
                    <a:pt x="10702" y="8128"/>
                  </a:cubicBezTo>
                  <a:cubicBezTo>
                    <a:pt x="11078" y="6925"/>
                    <a:pt x="11078" y="5646"/>
                    <a:pt x="10878" y="4393"/>
                  </a:cubicBezTo>
                  <a:cubicBezTo>
                    <a:pt x="10853" y="4368"/>
                    <a:pt x="10853" y="4318"/>
                    <a:pt x="10853" y="4293"/>
                  </a:cubicBezTo>
                  <a:cubicBezTo>
                    <a:pt x="10778" y="4218"/>
                    <a:pt x="10702" y="4168"/>
                    <a:pt x="10652" y="4093"/>
                  </a:cubicBezTo>
                  <a:cubicBezTo>
                    <a:pt x="10602" y="4068"/>
                    <a:pt x="10602" y="4042"/>
                    <a:pt x="10627" y="4017"/>
                  </a:cubicBezTo>
                  <a:cubicBezTo>
                    <a:pt x="10645" y="4000"/>
                    <a:pt x="10675" y="3982"/>
                    <a:pt x="10700" y="3982"/>
                  </a:cubicBezTo>
                  <a:cubicBezTo>
                    <a:pt x="10711" y="3982"/>
                    <a:pt x="10720" y="3985"/>
                    <a:pt x="10727" y="3992"/>
                  </a:cubicBezTo>
                  <a:cubicBezTo>
                    <a:pt x="10753" y="4017"/>
                    <a:pt x="10778" y="4042"/>
                    <a:pt x="10803" y="4068"/>
                  </a:cubicBezTo>
                  <a:cubicBezTo>
                    <a:pt x="10702" y="3667"/>
                    <a:pt x="10602" y="3291"/>
                    <a:pt x="10427" y="2915"/>
                  </a:cubicBezTo>
                  <a:cubicBezTo>
                    <a:pt x="10001" y="1937"/>
                    <a:pt x="9249" y="1110"/>
                    <a:pt x="8296" y="584"/>
                  </a:cubicBezTo>
                  <a:cubicBezTo>
                    <a:pt x="8296" y="584"/>
                    <a:pt x="8296" y="609"/>
                    <a:pt x="8296" y="609"/>
                  </a:cubicBezTo>
                  <a:cubicBezTo>
                    <a:pt x="8271" y="709"/>
                    <a:pt x="8221" y="809"/>
                    <a:pt x="8121" y="834"/>
                  </a:cubicBezTo>
                  <a:cubicBezTo>
                    <a:pt x="8146" y="885"/>
                    <a:pt x="8046" y="885"/>
                    <a:pt x="7996" y="885"/>
                  </a:cubicBezTo>
                  <a:cubicBezTo>
                    <a:pt x="7979" y="887"/>
                    <a:pt x="7961" y="888"/>
                    <a:pt x="7943" y="888"/>
                  </a:cubicBezTo>
                  <a:cubicBezTo>
                    <a:pt x="7754" y="888"/>
                    <a:pt x="7536" y="767"/>
                    <a:pt x="7444" y="584"/>
                  </a:cubicBezTo>
                  <a:cubicBezTo>
                    <a:pt x="7570" y="534"/>
                    <a:pt x="7645" y="433"/>
                    <a:pt x="7720" y="308"/>
                  </a:cubicBezTo>
                  <a:cubicBezTo>
                    <a:pt x="7188" y="97"/>
                    <a:pt x="6599" y="0"/>
                    <a:pt x="59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1738225" y="1137250"/>
              <a:ext cx="67700" cy="89000"/>
            </a:xfrm>
            <a:custGeom>
              <a:avLst/>
              <a:gdLst/>
              <a:ahLst/>
              <a:cxnLst/>
              <a:rect l="l" t="t" r="r" b="b"/>
              <a:pathLst>
                <a:path w="2708" h="3560" extrusionOk="0">
                  <a:moveTo>
                    <a:pt x="803" y="0"/>
                  </a:moveTo>
                  <a:cubicBezTo>
                    <a:pt x="502" y="0"/>
                    <a:pt x="201" y="125"/>
                    <a:pt x="1" y="351"/>
                  </a:cubicBezTo>
                  <a:cubicBezTo>
                    <a:pt x="226" y="1554"/>
                    <a:pt x="753" y="2682"/>
                    <a:pt x="1580" y="3559"/>
                  </a:cubicBezTo>
                  <a:cubicBezTo>
                    <a:pt x="2131" y="3359"/>
                    <a:pt x="2557" y="2832"/>
                    <a:pt x="2632" y="2231"/>
                  </a:cubicBezTo>
                  <a:cubicBezTo>
                    <a:pt x="2708" y="1554"/>
                    <a:pt x="2382" y="877"/>
                    <a:pt x="1856" y="426"/>
                  </a:cubicBezTo>
                  <a:cubicBezTo>
                    <a:pt x="1580" y="176"/>
                    <a:pt x="1204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1923075" y="1099900"/>
              <a:ext cx="62050" cy="73975"/>
            </a:xfrm>
            <a:custGeom>
              <a:avLst/>
              <a:gdLst/>
              <a:ahLst/>
              <a:cxnLst/>
              <a:rect l="l" t="t" r="r" b="b"/>
              <a:pathLst>
                <a:path w="2482" h="2959" extrusionOk="0">
                  <a:moveTo>
                    <a:pt x="1210" y="1"/>
                  </a:moveTo>
                  <a:cubicBezTo>
                    <a:pt x="934" y="1"/>
                    <a:pt x="660" y="80"/>
                    <a:pt x="452" y="241"/>
                  </a:cubicBezTo>
                  <a:cubicBezTo>
                    <a:pt x="251" y="391"/>
                    <a:pt x="176" y="642"/>
                    <a:pt x="126" y="868"/>
                  </a:cubicBezTo>
                  <a:cubicBezTo>
                    <a:pt x="25" y="1319"/>
                    <a:pt x="0" y="1795"/>
                    <a:pt x="176" y="2221"/>
                  </a:cubicBezTo>
                  <a:cubicBezTo>
                    <a:pt x="276" y="2497"/>
                    <a:pt x="452" y="2772"/>
                    <a:pt x="727" y="2898"/>
                  </a:cubicBezTo>
                  <a:cubicBezTo>
                    <a:pt x="836" y="2939"/>
                    <a:pt x="950" y="2959"/>
                    <a:pt x="1065" y="2959"/>
                  </a:cubicBezTo>
                  <a:cubicBezTo>
                    <a:pt x="1295" y="2959"/>
                    <a:pt x="1529" y="2881"/>
                    <a:pt x="1730" y="2747"/>
                  </a:cubicBezTo>
                  <a:cubicBezTo>
                    <a:pt x="2005" y="2547"/>
                    <a:pt x="2181" y="2221"/>
                    <a:pt x="2306" y="1895"/>
                  </a:cubicBezTo>
                  <a:cubicBezTo>
                    <a:pt x="2457" y="1494"/>
                    <a:pt x="2482" y="1018"/>
                    <a:pt x="2306" y="617"/>
                  </a:cubicBezTo>
                  <a:cubicBezTo>
                    <a:pt x="2119" y="212"/>
                    <a:pt x="1662" y="1"/>
                    <a:pt x="1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1832850" y="1175925"/>
              <a:ext cx="37625" cy="39150"/>
            </a:xfrm>
            <a:custGeom>
              <a:avLst/>
              <a:gdLst/>
              <a:ahLst/>
              <a:cxnLst/>
              <a:rect l="l" t="t" r="r" b="b"/>
              <a:pathLst>
                <a:path w="1505" h="1566" extrusionOk="0">
                  <a:moveTo>
                    <a:pt x="742" y="0"/>
                  </a:moveTo>
                  <a:cubicBezTo>
                    <a:pt x="378" y="0"/>
                    <a:pt x="13" y="258"/>
                    <a:pt x="0" y="784"/>
                  </a:cubicBezTo>
                  <a:cubicBezTo>
                    <a:pt x="0" y="1135"/>
                    <a:pt x="276" y="1511"/>
                    <a:pt x="652" y="1561"/>
                  </a:cubicBezTo>
                  <a:cubicBezTo>
                    <a:pt x="676" y="1564"/>
                    <a:pt x="701" y="1565"/>
                    <a:pt x="725" y="1565"/>
                  </a:cubicBezTo>
                  <a:cubicBezTo>
                    <a:pt x="1100" y="1565"/>
                    <a:pt x="1456" y="1211"/>
                    <a:pt x="1479" y="834"/>
                  </a:cubicBezTo>
                  <a:cubicBezTo>
                    <a:pt x="1505" y="283"/>
                    <a:pt x="1124" y="0"/>
                    <a:pt x="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1869825" y="1115075"/>
              <a:ext cx="25075" cy="22675"/>
            </a:xfrm>
            <a:custGeom>
              <a:avLst/>
              <a:gdLst/>
              <a:ahLst/>
              <a:cxnLst/>
              <a:rect l="l" t="t" r="r" b="b"/>
              <a:pathLst>
                <a:path w="1003" h="907" extrusionOk="0">
                  <a:moveTo>
                    <a:pt x="466" y="0"/>
                  </a:moveTo>
                  <a:cubicBezTo>
                    <a:pt x="436" y="0"/>
                    <a:pt x="405" y="3"/>
                    <a:pt x="376" y="10"/>
                  </a:cubicBezTo>
                  <a:lnTo>
                    <a:pt x="351" y="10"/>
                  </a:lnTo>
                  <a:cubicBezTo>
                    <a:pt x="125" y="85"/>
                    <a:pt x="0" y="361"/>
                    <a:pt x="50" y="586"/>
                  </a:cubicBezTo>
                  <a:cubicBezTo>
                    <a:pt x="112" y="772"/>
                    <a:pt x="310" y="907"/>
                    <a:pt x="503" y="907"/>
                  </a:cubicBezTo>
                  <a:cubicBezTo>
                    <a:pt x="545" y="907"/>
                    <a:pt x="587" y="900"/>
                    <a:pt x="627" y="887"/>
                  </a:cubicBezTo>
                  <a:cubicBezTo>
                    <a:pt x="852" y="837"/>
                    <a:pt x="1003" y="561"/>
                    <a:pt x="927" y="336"/>
                  </a:cubicBezTo>
                  <a:cubicBezTo>
                    <a:pt x="884" y="140"/>
                    <a:pt x="670" y="0"/>
                    <a:pt x="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1835975" y="1251900"/>
              <a:ext cx="10675" cy="35125"/>
            </a:xfrm>
            <a:custGeom>
              <a:avLst/>
              <a:gdLst/>
              <a:ahLst/>
              <a:cxnLst/>
              <a:rect l="l" t="t" r="r" b="b"/>
              <a:pathLst>
                <a:path w="427" h="1405" extrusionOk="0">
                  <a:moveTo>
                    <a:pt x="352" y="1"/>
                  </a:moveTo>
                  <a:cubicBezTo>
                    <a:pt x="326" y="1"/>
                    <a:pt x="301" y="26"/>
                    <a:pt x="301" y="51"/>
                  </a:cubicBezTo>
                  <a:cubicBezTo>
                    <a:pt x="301" y="201"/>
                    <a:pt x="301" y="351"/>
                    <a:pt x="301" y="502"/>
                  </a:cubicBezTo>
                  <a:cubicBezTo>
                    <a:pt x="301" y="752"/>
                    <a:pt x="301" y="1003"/>
                    <a:pt x="301" y="1279"/>
                  </a:cubicBezTo>
                  <a:lnTo>
                    <a:pt x="76" y="1279"/>
                  </a:lnTo>
                  <a:cubicBezTo>
                    <a:pt x="26" y="1279"/>
                    <a:pt x="1" y="1304"/>
                    <a:pt x="1" y="1329"/>
                  </a:cubicBezTo>
                  <a:cubicBezTo>
                    <a:pt x="1" y="1379"/>
                    <a:pt x="26" y="1404"/>
                    <a:pt x="51" y="1404"/>
                  </a:cubicBezTo>
                  <a:lnTo>
                    <a:pt x="151" y="1404"/>
                  </a:lnTo>
                  <a:cubicBezTo>
                    <a:pt x="226" y="1404"/>
                    <a:pt x="301" y="1404"/>
                    <a:pt x="377" y="1379"/>
                  </a:cubicBezTo>
                  <a:cubicBezTo>
                    <a:pt x="402" y="1379"/>
                    <a:pt x="427" y="1354"/>
                    <a:pt x="427" y="1329"/>
                  </a:cubicBezTo>
                  <a:cubicBezTo>
                    <a:pt x="427" y="1053"/>
                    <a:pt x="427" y="803"/>
                    <a:pt x="427" y="527"/>
                  </a:cubicBezTo>
                  <a:cubicBezTo>
                    <a:pt x="427" y="377"/>
                    <a:pt x="427" y="201"/>
                    <a:pt x="427" y="51"/>
                  </a:cubicBezTo>
                  <a:cubicBezTo>
                    <a:pt x="427" y="26"/>
                    <a:pt x="402" y="1"/>
                    <a:pt x="3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1905525" y="1255025"/>
              <a:ext cx="13175" cy="32000"/>
            </a:xfrm>
            <a:custGeom>
              <a:avLst/>
              <a:gdLst/>
              <a:ahLst/>
              <a:cxnLst/>
              <a:rect l="l" t="t" r="r" b="b"/>
              <a:pathLst>
                <a:path w="527" h="1280" extrusionOk="0">
                  <a:moveTo>
                    <a:pt x="51" y="1"/>
                  </a:moveTo>
                  <a:cubicBezTo>
                    <a:pt x="26" y="1"/>
                    <a:pt x="1" y="51"/>
                    <a:pt x="1" y="76"/>
                  </a:cubicBezTo>
                  <a:lnTo>
                    <a:pt x="1" y="452"/>
                  </a:lnTo>
                  <a:lnTo>
                    <a:pt x="1" y="1229"/>
                  </a:lnTo>
                  <a:cubicBezTo>
                    <a:pt x="1" y="1254"/>
                    <a:pt x="26" y="1279"/>
                    <a:pt x="51" y="1279"/>
                  </a:cubicBezTo>
                  <a:lnTo>
                    <a:pt x="452" y="1279"/>
                  </a:lnTo>
                  <a:cubicBezTo>
                    <a:pt x="502" y="1279"/>
                    <a:pt x="527" y="1254"/>
                    <a:pt x="527" y="1229"/>
                  </a:cubicBezTo>
                  <a:cubicBezTo>
                    <a:pt x="527" y="1204"/>
                    <a:pt x="502" y="1154"/>
                    <a:pt x="452" y="1154"/>
                  </a:cubicBezTo>
                  <a:lnTo>
                    <a:pt x="126" y="1154"/>
                  </a:lnTo>
                  <a:lnTo>
                    <a:pt x="126" y="427"/>
                  </a:lnTo>
                  <a:lnTo>
                    <a:pt x="126" y="76"/>
                  </a:lnTo>
                  <a:cubicBezTo>
                    <a:pt x="126" y="51"/>
                    <a:pt x="101" y="1"/>
                    <a:pt x="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1921200" y="1031100"/>
              <a:ext cx="21950" cy="14075"/>
            </a:xfrm>
            <a:custGeom>
              <a:avLst/>
              <a:gdLst/>
              <a:ahLst/>
              <a:cxnLst/>
              <a:rect l="l" t="t" r="r" b="b"/>
              <a:pathLst>
                <a:path w="878" h="563" extrusionOk="0">
                  <a:moveTo>
                    <a:pt x="451" y="1"/>
                  </a:moveTo>
                  <a:cubicBezTo>
                    <a:pt x="361" y="1"/>
                    <a:pt x="274" y="24"/>
                    <a:pt x="201" y="61"/>
                  </a:cubicBezTo>
                  <a:cubicBezTo>
                    <a:pt x="176" y="61"/>
                    <a:pt x="151" y="86"/>
                    <a:pt x="126" y="86"/>
                  </a:cubicBezTo>
                  <a:cubicBezTo>
                    <a:pt x="50" y="136"/>
                    <a:pt x="0" y="211"/>
                    <a:pt x="0" y="286"/>
                  </a:cubicBezTo>
                  <a:cubicBezTo>
                    <a:pt x="25" y="386"/>
                    <a:pt x="100" y="462"/>
                    <a:pt x="176" y="487"/>
                  </a:cubicBezTo>
                  <a:cubicBezTo>
                    <a:pt x="273" y="535"/>
                    <a:pt x="370" y="563"/>
                    <a:pt x="467" y="563"/>
                  </a:cubicBezTo>
                  <a:cubicBezTo>
                    <a:pt x="520" y="563"/>
                    <a:pt x="574" y="555"/>
                    <a:pt x="627" y="537"/>
                  </a:cubicBezTo>
                  <a:cubicBezTo>
                    <a:pt x="702" y="512"/>
                    <a:pt x="777" y="487"/>
                    <a:pt x="827" y="412"/>
                  </a:cubicBezTo>
                  <a:cubicBezTo>
                    <a:pt x="877" y="361"/>
                    <a:pt x="877" y="261"/>
                    <a:pt x="852" y="186"/>
                  </a:cubicBezTo>
                  <a:cubicBezTo>
                    <a:pt x="827" y="111"/>
                    <a:pt x="752" y="86"/>
                    <a:pt x="702" y="61"/>
                  </a:cubicBezTo>
                  <a:cubicBezTo>
                    <a:pt x="677" y="36"/>
                    <a:pt x="627" y="36"/>
                    <a:pt x="627" y="36"/>
                  </a:cubicBezTo>
                  <a:cubicBezTo>
                    <a:pt x="602" y="36"/>
                    <a:pt x="577" y="10"/>
                    <a:pt x="552" y="10"/>
                  </a:cubicBezTo>
                  <a:cubicBezTo>
                    <a:pt x="518" y="4"/>
                    <a:pt x="484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1786475" y="1034475"/>
              <a:ext cx="16325" cy="9850"/>
            </a:xfrm>
            <a:custGeom>
              <a:avLst/>
              <a:gdLst/>
              <a:ahLst/>
              <a:cxnLst/>
              <a:rect l="l" t="t" r="r" b="b"/>
              <a:pathLst>
                <a:path w="653" h="394" extrusionOk="0">
                  <a:moveTo>
                    <a:pt x="402" y="1"/>
                  </a:moveTo>
                  <a:cubicBezTo>
                    <a:pt x="327" y="1"/>
                    <a:pt x="226" y="1"/>
                    <a:pt x="151" y="26"/>
                  </a:cubicBezTo>
                  <a:cubicBezTo>
                    <a:pt x="126" y="51"/>
                    <a:pt x="101" y="51"/>
                    <a:pt x="101" y="76"/>
                  </a:cubicBezTo>
                  <a:cubicBezTo>
                    <a:pt x="51" y="101"/>
                    <a:pt x="1" y="151"/>
                    <a:pt x="1" y="201"/>
                  </a:cubicBezTo>
                  <a:cubicBezTo>
                    <a:pt x="1" y="277"/>
                    <a:pt x="76" y="327"/>
                    <a:pt x="126" y="352"/>
                  </a:cubicBezTo>
                  <a:cubicBezTo>
                    <a:pt x="185" y="381"/>
                    <a:pt x="252" y="393"/>
                    <a:pt x="318" y="393"/>
                  </a:cubicBezTo>
                  <a:cubicBezTo>
                    <a:pt x="364" y="393"/>
                    <a:pt x="410" y="387"/>
                    <a:pt x="452" y="377"/>
                  </a:cubicBezTo>
                  <a:cubicBezTo>
                    <a:pt x="502" y="377"/>
                    <a:pt x="552" y="352"/>
                    <a:pt x="602" y="302"/>
                  </a:cubicBezTo>
                  <a:cubicBezTo>
                    <a:pt x="627" y="251"/>
                    <a:pt x="652" y="176"/>
                    <a:pt x="627" y="126"/>
                  </a:cubicBezTo>
                  <a:cubicBezTo>
                    <a:pt x="602" y="76"/>
                    <a:pt x="552" y="51"/>
                    <a:pt x="502" y="26"/>
                  </a:cubicBezTo>
                  <a:lnTo>
                    <a:pt x="452" y="26"/>
                  </a:lnTo>
                  <a:cubicBezTo>
                    <a:pt x="427" y="1"/>
                    <a:pt x="427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1801525" y="101432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4" y="1"/>
                  </a:moveTo>
                  <a:cubicBezTo>
                    <a:pt x="117" y="1"/>
                    <a:pt x="109" y="2"/>
                    <a:pt x="100" y="5"/>
                  </a:cubicBezTo>
                  <a:lnTo>
                    <a:pt x="75" y="5"/>
                  </a:lnTo>
                  <a:cubicBezTo>
                    <a:pt x="50" y="55"/>
                    <a:pt x="0" y="130"/>
                    <a:pt x="50" y="205"/>
                  </a:cubicBezTo>
                  <a:cubicBezTo>
                    <a:pt x="68" y="223"/>
                    <a:pt x="95" y="231"/>
                    <a:pt x="124" y="231"/>
                  </a:cubicBezTo>
                  <a:cubicBezTo>
                    <a:pt x="177" y="231"/>
                    <a:pt x="235" y="204"/>
                    <a:pt x="251" y="155"/>
                  </a:cubicBezTo>
                  <a:cubicBezTo>
                    <a:pt x="251" y="88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1916175" y="1014325"/>
              <a:ext cx="6225" cy="5800"/>
            </a:xfrm>
            <a:custGeom>
              <a:avLst/>
              <a:gdLst/>
              <a:ahLst/>
              <a:cxnLst/>
              <a:rect l="l" t="t" r="r" b="b"/>
              <a:pathLst>
                <a:path w="249" h="232" extrusionOk="0">
                  <a:moveTo>
                    <a:pt x="125" y="1"/>
                  </a:moveTo>
                  <a:cubicBezTo>
                    <a:pt x="117" y="1"/>
                    <a:pt x="109" y="2"/>
                    <a:pt x="101" y="5"/>
                  </a:cubicBezTo>
                  <a:lnTo>
                    <a:pt x="76" y="5"/>
                  </a:lnTo>
                  <a:cubicBezTo>
                    <a:pt x="26" y="55"/>
                    <a:pt x="1" y="130"/>
                    <a:pt x="26" y="205"/>
                  </a:cubicBezTo>
                  <a:cubicBezTo>
                    <a:pt x="44" y="223"/>
                    <a:pt x="71" y="231"/>
                    <a:pt x="100" y="231"/>
                  </a:cubicBezTo>
                  <a:cubicBezTo>
                    <a:pt x="152" y="231"/>
                    <a:pt x="210" y="204"/>
                    <a:pt x="226" y="155"/>
                  </a:cubicBezTo>
                  <a:cubicBezTo>
                    <a:pt x="249" y="88"/>
                    <a:pt x="191" y="1"/>
                    <a:pt x="1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1812175" y="1039075"/>
              <a:ext cx="99025" cy="18625"/>
            </a:xfrm>
            <a:custGeom>
              <a:avLst/>
              <a:gdLst/>
              <a:ahLst/>
              <a:cxnLst/>
              <a:rect l="l" t="t" r="r" b="b"/>
              <a:pathLst>
                <a:path w="3961" h="745" extrusionOk="0">
                  <a:moveTo>
                    <a:pt x="3899" y="1"/>
                  </a:moveTo>
                  <a:cubicBezTo>
                    <a:pt x="3885" y="1"/>
                    <a:pt x="3870" y="7"/>
                    <a:pt x="3860" y="17"/>
                  </a:cubicBezTo>
                  <a:cubicBezTo>
                    <a:pt x="3269" y="411"/>
                    <a:pt x="2560" y="612"/>
                    <a:pt x="1853" y="612"/>
                  </a:cubicBezTo>
                  <a:cubicBezTo>
                    <a:pt x="1480" y="612"/>
                    <a:pt x="1107" y="556"/>
                    <a:pt x="752" y="443"/>
                  </a:cubicBezTo>
                  <a:cubicBezTo>
                    <a:pt x="476" y="368"/>
                    <a:pt x="276" y="243"/>
                    <a:pt x="101" y="118"/>
                  </a:cubicBezTo>
                  <a:cubicBezTo>
                    <a:pt x="88" y="105"/>
                    <a:pt x="75" y="99"/>
                    <a:pt x="63" y="99"/>
                  </a:cubicBezTo>
                  <a:cubicBezTo>
                    <a:pt x="50" y="99"/>
                    <a:pt x="38" y="105"/>
                    <a:pt x="25" y="118"/>
                  </a:cubicBezTo>
                  <a:cubicBezTo>
                    <a:pt x="0" y="143"/>
                    <a:pt x="0" y="193"/>
                    <a:pt x="25" y="218"/>
                  </a:cubicBezTo>
                  <a:cubicBezTo>
                    <a:pt x="201" y="368"/>
                    <a:pt x="426" y="468"/>
                    <a:pt x="727" y="569"/>
                  </a:cubicBezTo>
                  <a:cubicBezTo>
                    <a:pt x="1078" y="694"/>
                    <a:pt x="1454" y="744"/>
                    <a:pt x="1830" y="744"/>
                  </a:cubicBezTo>
                  <a:cubicBezTo>
                    <a:pt x="2582" y="744"/>
                    <a:pt x="3309" y="519"/>
                    <a:pt x="3935" y="118"/>
                  </a:cubicBezTo>
                  <a:cubicBezTo>
                    <a:pt x="3960" y="93"/>
                    <a:pt x="3960" y="67"/>
                    <a:pt x="3935" y="42"/>
                  </a:cubicBezTo>
                  <a:cubicBezTo>
                    <a:pt x="3935" y="13"/>
                    <a:pt x="3918" y="1"/>
                    <a:pt x="38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1785850" y="958675"/>
              <a:ext cx="26350" cy="43875"/>
            </a:xfrm>
            <a:custGeom>
              <a:avLst/>
              <a:gdLst/>
              <a:ahLst/>
              <a:cxnLst/>
              <a:rect l="l" t="t" r="r" b="b"/>
              <a:pathLst>
                <a:path w="1054" h="1755" extrusionOk="0">
                  <a:moveTo>
                    <a:pt x="477" y="0"/>
                  </a:moveTo>
                  <a:cubicBezTo>
                    <a:pt x="276" y="201"/>
                    <a:pt x="126" y="426"/>
                    <a:pt x="51" y="702"/>
                  </a:cubicBezTo>
                  <a:cubicBezTo>
                    <a:pt x="1" y="978"/>
                    <a:pt x="26" y="1253"/>
                    <a:pt x="151" y="1504"/>
                  </a:cubicBezTo>
                  <a:cubicBezTo>
                    <a:pt x="176" y="1554"/>
                    <a:pt x="201" y="1604"/>
                    <a:pt x="226" y="1629"/>
                  </a:cubicBezTo>
                  <a:cubicBezTo>
                    <a:pt x="267" y="1670"/>
                    <a:pt x="308" y="1711"/>
                    <a:pt x="363" y="1711"/>
                  </a:cubicBezTo>
                  <a:cubicBezTo>
                    <a:pt x="375" y="1711"/>
                    <a:pt x="388" y="1709"/>
                    <a:pt x="402" y="1704"/>
                  </a:cubicBezTo>
                  <a:lnTo>
                    <a:pt x="402" y="1704"/>
                  </a:lnTo>
                  <a:cubicBezTo>
                    <a:pt x="377" y="1755"/>
                    <a:pt x="477" y="1755"/>
                    <a:pt x="527" y="1755"/>
                  </a:cubicBezTo>
                  <a:cubicBezTo>
                    <a:pt x="778" y="1730"/>
                    <a:pt x="978" y="1529"/>
                    <a:pt x="1053" y="1303"/>
                  </a:cubicBezTo>
                  <a:cubicBezTo>
                    <a:pt x="1003" y="1303"/>
                    <a:pt x="928" y="1253"/>
                    <a:pt x="878" y="1228"/>
                  </a:cubicBezTo>
                  <a:cubicBezTo>
                    <a:pt x="727" y="1128"/>
                    <a:pt x="627" y="1003"/>
                    <a:pt x="552" y="827"/>
                  </a:cubicBezTo>
                  <a:cubicBezTo>
                    <a:pt x="452" y="602"/>
                    <a:pt x="427" y="351"/>
                    <a:pt x="477" y="126"/>
                  </a:cubicBezTo>
                  <a:cubicBezTo>
                    <a:pt x="477" y="75"/>
                    <a:pt x="452" y="5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1921200" y="952400"/>
              <a:ext cx="22575" cy="39575"/>
            </a:xfrm>
            <a:custGeom>
              <a:avLst/>
              <a:gdLst/>
              <a:ahLst/>
              <a:cxnLst/>
              <a:rect l="l" t="t" r="r" b="b"/>
              <a:pathLst>
                <a:path w="903" h="1583" extrusionOk="0">
                  <a:moveTo>
                    <a:pt x="276" y="1"/>
                  </a:moveTo>
                  <a:lnTo>
                    <a:pt x="276" y="1"/>
                  </a:lnTo>
                  <a:cubicBezTo>
                    <a:pt x="301" y="26"/>
                    <a:pt x="301" y="76"/>
                    <a:pt x="326" y="101"/>
                  </a:cubicBezTo>
                  <a:cubicBezTo>
                    <a:pt x="401" y="326"/>
                    <a:pt x="426" y="552"/>
                    <a:pt x="376" y="752"/>
                  </a:cubicBezTo>
                  <a:cubicBezTo>
                    <a:pt x="351" y="853"/>
                    <a:pt x="326" y="928"/>
                    <a:pt x="276" y="1003"/>
                  </a:cubicBezTo>
                  <a:cubicBezTo>
                    <a:pt x="201" y="1128"/>
                    <a:pt x="126" y="1229"/>
                    <a:pt x="0" y="1279"/>
                  </a:cubicBezTo>
                  <a:cubicBezTo>
                    <a:pt x="92" y="1462"/>
                    <a:pt x="310" y="1583"/>
                    <a:pt x="499" y="1583"/>
                  </a:cubicBezTo>
                  <a:cubicBezTo>
                    <a:pt x="517" y="1583"/>
                    <a:pt x="535" y="1582"/>
                    <a:pt x="552" y="1580"/>
                  </a:cubicBezTo>
                  <a:cubicBezTo>
                    <a:pt x="602" y="1580"/>
                    <a:pt x="702" y="1580"/>
                    <a:pt x="677" y="1529"/>
                  </a:cubicBezTo>
                  <a:cubicBezTo>
                    <a:pt x="777" y="1504"/>
                    <a:pt x="827" y="1404"/>
                    <a:pt x="852" y="1304"/>
                  </a:cubicBezTo>
                  <a:cubicBezTo>
                    <a:pt x="852" y="1304"/>
                    <a:pt x="852" y="1279"/>
                    <a:pt x="852" y="1279"/>
                  </a:cubicBezTo>
                  <a:cubicBezTo>
                    <a:pt x="902" y="1028"/>
                    <a:pt x="877" y="778"/>
                    <a:pt x="777" y="552"/>
                  </a:cubicBezTo>
                  <a:cubicBezTo>
                    <a:pt x="677" y="326"/>
                    <a:pt x="501" y="126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2000150" y="1069300"/>
              <a:ext cx="45125" cy="78625"/>
            </a:xfrm>
            <a:custGeom>
              <a:avLst/>
              <a:gdLst/>
              <a:ahLst/>
              <a:cxnLst/>
              <a:rect l="l" t="t" r="r" b="b"/>
              <a:pathLst>
                <a:path w="1805" h="3145" extrusionOk="0">
                  <a:moveTo>
                    <a:pt x="1554" y="2768"/>
                  </a:moveTo>
                  <a:cubicBezTo>
                    <a:pt x="1579" y="2768"/>
                    <a:pt x="1604" y="2768"/>
                    <a:pt x="1629" y="2793"/>
                  </a:cubicBezTo>
                  <a:cubicBezTo>
                    <a:pt x="1679" y="2843"/>
                    <a:pt x="1679" y="2894"/>
                    <a:pt x="1654" y="2969"/>
                  </a:cubicBezTo>
                  <a:cubicBezTo>
                    <a:pt x="1654" y="2969"/>
                    <a:pt x="1629" y="2994"/>
                    <a:pt x="1629" y="2994"/>
                  </a:cubicBezTo>
                  <a:cubicBezTo>
                    <a:pt x="1604" y="3006"/>
                    <a:pt x="1582" y="3011"/>
                    <a:pt x="1563" y="3011"/>
                  </a:cubicBezTo>
                  <a:cubicBezTo>
                    <a:pt x="1507" y="3011"/>
                    <a:pt x="1479" y="2969"/>
                    <a:pt x="1479" y="2969"/>
                  </a:cubicBezTo>
                  <a:cubicBezTo>
                    <a:pt x="1429" y="2919"/>
                    <a:pt x="1404" y="2843"/>
                    <a:pt x="1479" y="2768"/>
                  </a:cubicBezTo>
                  <a:close/>
                  <a:moveTo>
                    <a:pt x="98" y="1"/>
                  </a:moveTo>
                  <a:cubicBezTo>
                    <a:pt x="73" y="1"/>
                    <a:pt x="43" y="19"/>
                    <a:pt x="25" y="36"/>
                  </a:cubicBezTo>
                  <a:cubicBezTo>
                    <a:pt x="0" y="61"/>
                    <a:pt x="0" y="87"/>
                    <a:pt x="50" y="112"/>
                  </a:cubicBezTo>
                  <a:cubicBezTo>
                    <a:pt x="100" y="187"/>
                    <a:pt x="176" y="237"/>
                    <a:pt x="251" y="312"/>
                  </a:cubicBezTo>
                  <a:cubicBezTo>
                    <a:pt x="927" y="964"/>
                    <a:pt x="1303" y="1691"/>
                    <a:pt x="1454" y="2668"/>
                  </a:cubicBezTo>
                  <a:lnTo>
                    <a:pt x="1404" y="2668"/>
                  </a:lnTo>
                  <a:cubicBezTo>
                    <a:pt x="1278" y="2768"/>
                    <a:pt x="1303" y="2919"/>
                    <a:pt x="1354" y="3044"/>
                  </a:cubicBezTo>
                  <a:cubicBezTo>
                    <a:pt x="1404" y="3094"/>
                    <a:pt x="1479" y="3144"/>
                    <a:pt x="1554" y="3144"/>
                  </a:cubicBezTo>
                  <a:cubicBezTo>
                    <a:pt x="1604" y="3144"/>
                    <a:pt x="1654" y="3144"/>
                    <a:pt x="1679" y="3119"/>
                  </a:cubicBezTo>
                  <a:cubicBezTo>
                    <a:pt x="1729" y="3094"/>
                    <a:pt x="1755" y="3044"/>
                    <a:pt x="1780" y="3019"/>
                  </a:cubicBezTo>
                  <a:cubicBezTo>
                    <a:pt x="1805" y="2894"/>
                    <a:pt x="1805" y="2793"/>
                    <a:pt x="1729" y="2693"/>
                  </a:cubicBezTo>
                  <a:cubicBezTo>
                    <a:pt x="1679" y="2668"/>
                    <a:pt x="1629" y="2643"/>
                    <a:pt x="1579" y="2643"/>
                  </a:cubicBezTo>
                  <a:cubicBezTo>
                    <a:pt x="1429" y="1565"/>
                    <a:pt x="1003" y="788"/>
                    <a:pt x="201" y="87"/>
                  </a:cubicBezTo>
                  <a:cubicBezTo>
                    <a:pt x="176" y="61"/>
                    <a:pt x="151" y="36"/>
                    <a:pt x="125" y="11"/>
                  </a:cubicBezTo>
                  <a:cubicBezTo>
                    <a:pt x="118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1707525" y="1083500"/>
              <a:ext cx="36375" cy="85100"/>
            </a:xfrm>
            <a:custGeom>
              <a:avLst/>
              <a:gdLst/>
              <a:ahLst/>
              <a:cxnLst/>
              <a:rect l="l" t="t" r="r" b="b"/>
              <a:pathLst>
                <a:path w="1455" h="3404" extrusionOk="0">
                  <a:moveTo>
                    <a:pt x="276" y="3002"/>
                  </a:moveTo>
                  <a:cubicBezTo>
                    <a:pt x="302" y="3002"/>
                    <a:pt x="302" y="3027"/>
                    <a:pt x="327" y="3027"/>
                  </a:cubicBezTo>
                  <a:cubicBezTo>
                    <a:pt x="352" y="3052"/>
                    <a:pt x="352" y="3077"/>
                    <a:pt x="352" y="3153"/>
                  </a:cubicBezTo>
                  <a:cubicBezTo>
                    <a:pt x="352" y="3203"/>
                    <a:pt x="327" y="3253"/>
                    <a:pt x="302" y="3278"/>
                  </a:cubicBezTo>
                  <a:lnTo>
                    <a:pt x="251" y="3278"/>
                  </a:lnTo>
                  <a:cubicBezTo>
                    <a:pt x="176" y="3253"/>
                    <a:pt x="126" y="3178"/>
                    <a:pt x="126" y="3128"/>
                  </a:cubicBezTo>
                  <a:cubicBezTo>
                    <a:pt x="151" y="3102"/>
                    <a:pt x="151" y="3052"/>
                    <a:pt x="201" y="3027"/>
                  </a:cubicBezTo>
                  <a:cubicBezTo>
                    <a:pt x="226" y="3027"/>
                    <a:pt x="251" y="3002"/>
                    <a:pt x="276" y="3002"/>
                  </a:cubicBezTo>
                  <a:close/>
                  <a:moveTo>
                    <a:pt x="1379" y="1"/>
                  </a:moveTo>
                  <a:cubicBezTo>
                    <a:pt x="1360" y="1"/>
                    <a:pt x="1342" y="7"/>
                    <a:pt x="1329" y="20"/>
                  </a:cubicBezTo>
                  <a:cubicBezTo>
                    <a:pt x="1304" y="45"/>
                    <a:pt x="1279" y="70"/>
                    <a:pt x="1229" y="95"/>
                  </a:cubicBezTo>
                  <a:cubicBezTo>
                    <a:pt x="452" y="797"/>
                    <a:pt x="26" y="1874"/>
                    <a:pt x="151" y="2902"/>
                  </a:cubicBezTo>
                  <a:cubicBezTo>
                    <a:pt x="151" y="2927"/>
                    <a:pt x="126" y="2927"/>
                    <a:pt x="101" y="2927"/>
                  </a:cubicBezTo>
                  <a:cubicBezTo>
                    <a:pt x="51" y="2977"/>
                    <a:pt x="26" y="3052"/>
                    <a:pt x="1" y="3102"/>
                  </a:cubicBezTo>
                  <a:cubicBezTo>
                    <a:pt x="1" y="3228"/>
                    <a:pt x="101" y="3353"/>
                    <a:pt x="226" y="3403"/>
                  </a:cubicBezTo>
                  <a:lnTo>
                    <a:pt x="276" y="3403"/>
                  </a:lnTo>
                  <a:cubicBezTo>
                    <a:pt x="302" y="3403"/>
                    <a:pt x="352" y="3403"/>
                    <a:pt x="377" y="3378"/>
                  </a:cubicBezTo>
                  <a:cubicBezTo>
                    <a:pt x="452" y="3328"/>
                    <a:pt x="477" y="3203"/>
                    <a:pt x="477" y="3153"/>
                  </a:cubicBezTo>
                  <a:cubicBezTo>
                    <a:pt x="477" y="3052"/>
                    <a:pt x="452" y="2977"/>
                    <a:pt x="402" y="2927"/>
                  </a:cubicBezTo>
                  <a:cubicBezTo>
                    <a:pt x="377" y="2902"/>
                    <a:pt x="352" y="2902"/>
                    <a:pt x="302" y="2877"/>
                  </a:cubicBezTo>
                  <a:lnTo>
                    <a:pt x="276" y="2877"/>
                  </a:lnTo>
                  <a:cubicBezTo>
                    <a:pt x="176" y="1950"/>
                    <a:pt x="527" y="972"/>
                    <a:pt x="1204" y="321"/>
                  </a:cubicBezTo>
                  <a:cubicBezTo>
                    <a:pt x="1279" y="245"/>
                    <a:pt x="1354" y="170"/>
                    <a:pt x="1429" y="120"/>
                  </a:cubicBezTo>
                  <a:cubicBezTo>
                    <a:pt x="1454" y="95"/>
                    <a:pt x="1454" y="45"/>
                    <a:pt x="1429" y="20"/>
                  </a:cubicBezTo>
                  <a:cubicBezTo>
                    <a:pt x="1417" y="7"/>
                    <a:pt x="1398" y="1"/>
                    <a:pt x="13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2" name="Google Shape;852;p30"/>
          <p:cNvSpPr/>
          <p:nvPr/>
        </p:nvSpPr>
        <p:spPr>
          <a:xfrm>
            <a:off x="10918584" y="2150808"/>
            <a:ext cx="313429" cy="292145"/>
          </a:xfrm>
          <a:custGeom>
            <a:avLst/>
            <a:gdLst/>
            <a:ahLst/>
            <a:cxnLst/>
            <a:rect l="l" t="t" r="r" b="b"/>
            <a:pathLst>
              <a:path w="1856" h="1730" extrusionOk="0">
                <a:moveTo>
                  <a:pt x="853" y="0"/>
                </a:moveTo>
                <a:cubicBezTo>
                  <a:pt x="477" y="527"/>
                  <a:pt x="201" y="1103"/>
                  <a:pt x="1" y="1730"/>
                </a:cubicBezTo>
                <a:lnTo>
                  <a:pt x="1856" y="1730"/>
                </a:lnTo>
                <a:cubicBezTo>
                  <a:pt x="1580" y="1128"/>
                  <a:pt x="1254" y="552"/>
                  <a:pt x="878" y="25"/>
                </a:cubicBezTo>
                <a:lnTo>
                  <a:pt x="8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54" tIns="121854" rIns="121854" bIns="121854" anchor="ctr" anchorCtr="0">
            <a:noAutofit/>
          </a:bodyPr>
          <a:lstStyle/>
          <a:p>
            <a:pPr defTabSz="121866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53" name="Google Shape;853;p30"/>
          <p:cNvGrpSpPr/>
          <p:nvPr/>
        </p:nvGrpSpPr>
        <p:grpSpPr>
          <a:xfrm>
            <a:off x="8962451" y="213912"/>
            <a:ext cx="2975548" cy="2074061"/>
            <a:chOff x="6912337" y="7"/>
            <a:chExt cx="2231661" cy="1555546"/>
          </a:xfrm>
        </p:grpSpPr>
        <p:sp>
          <p:nvSpPr>
            <p:cNvPr id="854" name="Google Shape;854;p30"/>
            <p:cNvSpPr/>
            <p:nvPr/>
          </p:nvSpPr>
          <p:spPr>
            <a:xfrm>
              <a:off x="8972507" y="1102264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97" y="0"/>
                  </a:moveTo>
                  <a:cubicBezTo>
                    <a:pt x="75" y="0"/>
                    <a:pt x="50" y="7"/>
                    <a:pt x="25" y="19"/>
                  </a:cubicBezTo>
                  <a:cubicBezTo>
                    <a:pt x="0" y="69"/>
                    <a:pt x="0" y="119"/>
                    <a:pt x="50" y="144"/>
                  </a:cubicBezTo>
                  <a:lnTo>
                    <a:pt x="75" y="169"/>
                  </a:lnTo>
                  <a:cubicBezTo>
                    <a:pt x="75" y="195"/>
                    <a:pt x="101" y="195"/>
                    <a:pt x="126" y="195"/>
                  </a:cubicBezTo>
                  <a:cubicBezTo>
                    <a:pt x="151" y="195"/>
                    <a:pt x="176" y="195"/>
                    <a:pt x="201" y="169"/>
                  </a:cubicBezTo>
                  <a:cubicBezTo>
                    <a:pt x="226" y="119"/>
                    <a:pt x="226" y="69"/>
                    <a:pt x="176" y="44"/>
                  </a:cubicBezTo>
                  <a:lnTo>
                    <a:pt x="151" y="19"/>
                  </a:lnTo>
                  <a:cubicBezTo>
                    <a:pt x="138" y="7"/>
                    <a:pt x="119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9020130" y="1150139"/>
              <a:ext cx="25458" cy="24444"/>
            </a:xfrm>
            <a:custGeom>
              <a:avLst/>
              <a:gdLst/>
              <a:ahLst/>
              <a:cxnLst/>
              <a:rect l="l" t="t" r="r" b="b"/>
              <a:pathLst>
                <a:path w="201" h="193" extrusionOk="0">
                  <a:moveTo>
                    <a:pt x="91" y="1"/>
                  </a:moveTo>
                  <a:cubicBezTo>
                    <a:pt x="75" y="1"/>
                    <a:pt x="61" y="7"/>
                    <a:pt x="50" y="17"/>
                  </a:cubicBezTo>
                  <a:cubicBezTo>
                    <a:pt x="0" y="42"/>
                    <a:pt x="0" y="117"/>
                    <a:pt x="25" y="142"/>
                  </a:cubicBezTo>
                  <a:lnTo>
                    <a:pt x="50" y="167"/>
                  </a:lnTo>
                  <a:cubicBezTo>
                    <a:pt x="75" y="192"/>
                    <a:pt x="100" y="192"/>
                    <a:pt x="126" y="192"/>
                  </a:cubicBezTo>
                  <a:lnTo>
                    <a:pt x="176" y="192"/>
                  </a:lnTo>
                  <a:cubicBezTo>
                    <a:pt x="201" y="142"/>
                    <a:pt x="201" y="92"/>
                    <a:pt x="176" y="67"/>
                  </a:cubicBezTo>
                  <a:lnTo>
                    <a:pt x="151" y="42"/>
                  </a:lnTo>
                  <a:cubicBezTo>
                    <a:pt x="136" y="13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9121707" y="1463350"/>
              <a:ext cx="22291" cy="25457"/>
            </a:xfrm>
            <a:custGeom>
              <a:avLst/>
              <a:gdLst/>
              <a:ahLst/>
              <a:cxnLst/>
              <a:rect l="l" t="t" r="r" b="b"/>
              <a:pathLst>
                <a:path w="176" h="201" extrusionOk="0"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lnTo>
                    <a:pt x="0" y="126"/>
                  </a:lnTo>
                  <a:cubicBezTo>
                    <a:pt x="0" y="176"/>
                    <a:pt x="25" y="201"/>
                    <a:pt x="75" y="201"/>
                  </a:cubicBezTo>
                  <a:cubicBezTo>
                    <a:pt x="126" y="201"/>
                    <a:pt x="176" y="176"/>
                    <a:pt x="176" y="126"/>
                  </a:cubicBezTo>
                  <a:lnTo>
                    <a:pt x="176" y="100"/>
                  </a:lnTo>
                  <a:cubicBezTo>
                    <a:pt x="176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8797850" y="1008161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62" y="0"/>
                  </a:moveTo>
                  <a:cubicBezTo>
                    <a:pt x="28" y="0"/>
                    <a:pt x="1" y="24"/>
                    <a:pt x="1" y="60"/>
                  </a:cubicBezTo>
                  <a:cubicBezTo>
                    <a:pt x="1" y="110"/>
                    <a:pt x="26" y="161"/>
                    <a:pt x="51" y="161"/>
                  </a:cubicBezTo>
                  <a:lnTo>
                    <a:pt x="101" y="186"/>
                  </a:lnTo>
                  <a:lnTo>
                    <a:pt x="126" y="186"/>
                  </a:lnTo>
                  <a:cubicBezTo>
                    <a:pt x="151" y="186"/>
                    <a:pt x="176" y="161"/>
                    <a:pt x="201" y="110"/>
                  </a:cubicBezTo>
                  <a:cubicBezTo>
                    <a:pt x="201" y="60"/>
                    <a:pt x="176" y="35"/>
                    <a:pt x="126" y="10"/>
                  </a:cubicBezTo>
                  <a:lnTo>
                    <a:pt x="101" y="10"/>
                  </a:lnTo>
                  <a:cubicBezTo>
                    <a:pt x="88" y="4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8918552" y="1061989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07" y="1"/>
                  </a:moveTo>
                  <a:cubicBezTo>
                    <a:pt x="73" y="1"/>
                    <a:pt x="43" y="19"/>
                    <a:pt x="25" y="36"/>
                  </a:cubicBezTo>
                  <a:cubicBezTo>
                    <a:pt x="0" y="86"/>
                    <a:pt x="25" y="137"/>
                    <a:pt x="50" y="162"/>
                  </a:cubicBezTo>
                  <a:lnTo>
                    <a:pt x="75" y="187"/>
                  </a:lnTo>
                  <a:lnTo>
                    <a:pt x="126" y="187"/>
                  </a:lnTo>
                  <a:cubicBezTo>
                    <a:pt x="151" y="187"/>
                    <a:pt x="176" y="187"/>
                    <a:pt x="201" y="162"/>
                  </a:cubicBezTo>
                  <a:cubicBezTo>
                    <a:pt x="226" y="112"/>
                    <a:pt x="226" y="61"/>
                    <a:pt x="176" y="36"/>
                  </a:cubicBezTo>
                  <a:lnTo>
                    <a:pt x="151" y="11"/>
                  </a:ln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9086750" y="1265266"/>
              <a:ext cx="28751" cy="26724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5" y="0"/>
                  </a:moveTo>
                  <a:cubicBezTo>
                    <a:pt x="103" y="0"/>
                    <a:pt x="89" y="4"/>
                    <a:pt x="76" y="10"/>
                  </a:cubicBezTo>
                  <a:cubicBezTo>
                    <a:pt x="26" y="35"/>
                    <a:pt x="1" y="86"/>
                    <a:pt x="26" y="136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lnTo>
                    <a:pt x="151" y="211"/>
                  </a:lnTo>
                  <a:cubicBezTo>
                    <a:pt x="201" y="186"/>
                    <a:pt x="226" y="136"/>
                    <a:pt x="201" y="86"/>
                  </a:cubicBezTo>
                  <a:lnTo>
                    <a:pt x="176" y="60"/>
                  </a:lnTo>
                  <a:cubicBezTo>
                    <a:pt x="176" y="24"/>
                    <a:pt x="149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8858265" y="1030326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11" y="1"/>
                  </a:moveTo>
                  <a:cubicBezTo>
                    <a:pt x="75" y="1"/>
                    <a:pt x="43" y="24"/>
                    <a:pt x="25" y="61"/>
                  </a:cubicBezTo>
                  <a:cubicBezTo>
                    <a:pt x="0" y="86"/>
                    <a:pt x="25" y="136"/>
                    <a:pt x="75" y="161"/>
                  </a:cubicBezTo>
                  <a:lnTo>
                    <a:pt x="100" y="186"/>
                  </a:lnTo>
                  <a:lnTo>
                    <a:pt x="150" y="186"/>
                  </a:lnTo>
                  <a:cubicBezTo>
                    <a:pt x="175" y="186"/>
                    <a:pt x="201" y="161"/>
                    <a:pt x="226" y="136"/>
                  </a:cubicBezTo>
                  <a:cubicBezTo>
                    <a:pt x="226" y="86"/>
                    <a:pt x="226" y="36"/>
                    <a:pt x="175" y="11"/>
                  </a:cubicBezTo>
                  <a:lnTo>
                    <a:pt x="150" y="11"/>
                  </a:lnTo>
                  <a:cubicBezTo>
                    <a:pt x="137" y="4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9058126" y="1204979"/>
              <a:ext cx="25584" cy="26724"/>
            </a:xfrm>
            <a:custGeom>
              <a:avLst/>
              <a:gdLst/>
              <a:ahLst/>
              <a:cxnLst/>
              <a:rect l="l" t="t" r="r" b="b"/>
              <a:pathLst>
                <a:path w="202" h="211" extrusionOk="0">
                  <a:moveTo>
                    <a:pt x="91" y="0"/>
                  </a:moveTo>
                  <a:cubicBezTo>
                    <a:pt x="78" y="0"/>
                    <a:pt x="65" y="3"/>
                    <a:pt x="51" y="10"/>
                  </a:cubicBezTo>
                  <a:cubicBezTo>
                    <a:pt x="26" y="35"/>
                    <a:pt x="1" y="85"/>
                    <a:pt x="26" y="135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cubicBezTo>
                    <a:pt x="126" y="211"/>
                    <a:pt x="151" y="211"/>
                    <a:pt x="151" y="186"/>
                  </a:cubicBezTo>
                  <a:cubicBezTo>
                    <a:pt x="201" y="186"/>
                    <a:pt x="201" y="110"/>
                    <a:pt x="201" y="85"/>
                  </a:cubicBezTo>
                  <a:lnTo>
                    <a:pt x="176" y="60"/>
                  </a:lnTo>
                  <a:cubicBezTo>
                    <a:pt x="158" y="24"/>
                    <a:pt x="126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9121707" y="1396605"/>
              <a:ext cx="22291" cy="25584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lnTo>
                    <a:pt x="0" y="126"/>
                  </a:lnTo>
                  <a:cubicBezTo>
                    <a:pt x="0" y="176"/>
                    <a:pt x="50" y="201"/>
                    <a:pt x="75" y="201"/>
                  </a:cubicBezTo>
                  <a:lnTo>
                    <a:pt x="100" y="201"/>
                  </a:lnTo>
                  <a:cubicBezTo>
                    <a:pt x="126" y="201"/>
                    <a:pt x="176" y="151"/>
                    <a:pt x="176" y="126"/>
                  </a:cubicBezTo>
                  <a:lnTo>
                    <a:pt x="176" y="76"/>
                  </a:lnTo>
                  <a:cubicBezTo>
                    <a:pt x="151" y="26"/>
                    <a:pt x="126" y="1"/>
                    <a:pt x="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9108915" y="1329985"/>
              <a:ext cx="25584" cy="25584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76" y="1"/>
                  </a:moveTo>
                  <a:cubicBezTo>
                    <a:pt x="26" y="26"/>
                    <a:pt x="1" y="76"/>
                    <a:pt x="1" y="101"/>
                  </a:cubicBezTo>
                  <a:lnTo>
                    <a:pt x="26" y="151"/>
                  </a:lnTo>
                  <a:cubicBezTo>
                    <a:pt x="26" y="176"/>
                    <a:pt x="76" y="201"/>
                    <a:pt x="101" y="201"/>
                  </a:cubicBezTo>
                  <a:lnTo>
                    <a:pt x="126" y="201"/>
                  </a:lnTo>
                  <a:cubicBezTo>
                    <a:pt x="176" y="201"/>
                    <a:pt x="201" y="151"/>
                    <a:pt x="176" y="101"/>
                  </a:cubicBezTo>
                  <a:lnTo>
                    <a:pt x="176" y="76"/>
                  </a:lnTo>
                  <a:cubicBezTo>
                    <a:pt x="176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9108915" y="1531869"/>
              <a:ext cx="25584" cy="23684"/>
            </a:xfrm>
            <a:custGeom>
              <a:avLst/>
              <a:gdLst/>
              <a:ahLst/>
              <a:cxnLst/>
              <a:rect l="l" t="t" r="r" b="b"/>
              <a:pathLst>
                <a:path w="202" h="187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lnTo>
                    <a:pt x="26" y="86"/>
                  </a:lnTo>
                  <a:cubicBezTo>
                    <a:pt x="1" y="136"/>
                    <a:pt x="51" y="161"/>
                    <a:pt x="76" y="186"/>
                  </a:cubicBezTo>
                  <a:lnTo>
                    <a:pt x="101" y="186"/>
                  </a:lnTo>
                  <a:cubicBezTo>
                    <a:pt x="151" y="186"/>
                    <a:pt x="176" y="161"/>
                    <a:pt x="201" y="111"/>
                  </a:cubicBezTo>
                  <a:cubicBezTo>
                    <a:pt x="201" y="61"/>
                    <a:pt x="176" y="11"/>
                    <a:pt x="126" y="11"/>
                  </a:cubicBezTo>
                  <a:cubicBezTo>
                    <a:pt x="113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7194904" y="313092"/>
              <a:ext cx="631755" cy="605779"/>
            </a:xfrm>
            <a:custGeom>
              <a:avLst/>
              <a:gdLst/>
              <a:ahLst/>
              <a:cxnLst/>
              <a:rect l="l" t="t" r="r" b="b"/>
              <a:pathLst>
                <a:path w="4988" h="4783" extrusionOk="0">
                  <a:moveTo>
                    <a:pt x="1754" y="456"/>
                  </a:moveTo>
                  <a:cubicBezTo>
                    <a:pt x="1771" y="456"/>
                    <a:pt x="1788" y="457"/>
                    <a:pt x="1805" y="461"/>
                  </a:cubicBezTo>
                  <a:cubicBezTo>
                    <a:pt x="1855" y="461"/>
                    <a:pt x="1880" y="486"/>
                    <a:pt x="1880" y="511"/>
                  </a:cubicBezTo>
                  <a:cubicBezTo>
                    <a:pt x="1880" y="561"/>
                    <a:pt x="1830" y="586"/>
                    <a:pt x="1805" y="586"/>
                  </a:cubicBezTo>
                  <a:cubicBezTo>
                    <a:pt x="1704" y="586"/>
                    <a:pt x="1604" y="611"/>
                    <a:pt x="1529" y="686"/>
                  </a:cubicBezTo>
                  <a:cubicBezTo>
                    <a:pt x="1504" y="711"/>
                    <a:pt x="1504" y="711"/>
                    <a:pt x="1479" y="711"/>
                  </a:cubicBezTo>
                  <a:cubicBezTo>
                    <a:pt x="1454" y="711"/>
                    <a:pt x="1454" y="711"/>
                    <a:pt x="1429" y="686"/>
                  </a:cubicBezTo>
                  <a:cubicBezTo>
                    <a:pt x="1404" y="661"/>
                    <a:pt x="1404" y="636"/>
                    <a:pt x="1429" y="611"/>
                  </a:cubicBezTo>
                  <a:cubicBezTo>
                    <a:pt x="1516" y="524"/>
                    <a:pt x="1641" y="456"/>
                    <a:pt x="1754" y="456"/>
                  </a:cubicBezTo>
                  <a:close/>
                  <a:moveTo>
                    <a:pt x="2434" y="604"/>
                  </a:moveTo>
                  <a:cubicBezTo>
                    <a:pt x="2515" y="604"/>
                    <a:pt x="2586" y="649"/>
                    <a:pt x="2607" y="711"/>
                  </a:cubicBezTo>
                  <a:cubicBezTo>
                    <a:pt x="2657" y="811"/>
                    <a:pt x="2632" y="912"/>
                    <a:pt x="2557" y="962"/>
                  </a:cubicBezTo>
                  <a:cubicBezTo>
                    <a:pt x="2519" y="1018"/>
                    <a:pt x="2453" y="1046"/>
                    <a:pt x="2380" y="1046"/>
                  </a:cubicBezTo>
                  <a:cubicBezTo>
                    <a:pt x="2356" y="1046"/>
                    <a:pt x="2331" y="1043"/>
                    <a:pt x="2306" y="1037"/>
                  </a:cubicBezTo>
                  <a:cubicBezTo>
                    <a:pt x="2256" y="1012"/>
                    <a:pt x="2206" y="987"/>
                    <a:pt x="2181" y="937"/>
                  </a:cubicBezTo>
                  <a:cubicBezTo>
                    <a:pt x="2130" y="887"/>
                    <a:pt x="2156" y="811"/>
                    <a:pt x="2181" y="761"/>
                  </a:cubicBezTo>
                  <a:cubicBezTo>
                    <a:pt x="2231" y="686"/>
                    <a:pt x="2281" y="661"/>
                    <a:pt x="2331" y="636"/>
                  </a:cubicBezTo>
                  <a:lnTo>
                    <a:pt x="2381" y="611"/>
                  </a:lnTo>
                  <a:cubicBezTo>
                    <a:pt x="2399" y="607"/>
                    <a:pt x="2417" y="604"/>
                    <a:pt x="2434" y="604"/>
                  </a:cubicBezTo>
                  <a:close/>
                  <a:moveTo>
                    <a:pt x="476" y="1388"/>
                  </a:moveTo>
                  <a:cubicBezTo>
                    <a:pt x="501" y="1388"/>
                    <a:pt x="526" y="1388"/>
                    <a:pt x="552" y="1413"/>
                  </a:cubicBezTo>
                  <a:cubicBezTo>
                    <a:pt x="577" y="1438"/>
                    <a:pt x="577" y="1488"/>
                    <a:pt x="552" y="1513"/>
                  </a:cubicBezTo>
                  <a:cubicBezTo>
                    <a:pt x="451" y="1563"/>
                    <a:pt x="426" y="1689"/>
                    <a:pt x="451" y="1789"/>
                  </a:cubicBezTo>
                  <a:cubicBezTo>
                    <a:pt x="451" y="1814"/>
                    <a:pt x="451" y="1864"/>
                    <a:pt x="401" y="1864"/>
                  </a:cubicBezTo>
                  <a:cubicBezTo>
                    <a:pt x="376" y="1864"/>
                    <a:pt x="351" y="1864"/>
                    <a:pt x="326" y="1814"/>
                  </a:cubicBezTo>
                  <a:cubicBezTo>
                    <a:pt x="276" y="1664"/>
                    <a:pt x="326" y="1488"/>
                    <a:pt x="476" y="1388"/>
                  </a:cubicBezTo>
                  <a:close/>
                  <a:moveTo>
                    <a:pt x="2160" y="1278"/>
                  </a:moveTo>
                  <a:cubicBezTo>
                    <a:pt x="2167" y="1278"/>
                    <a:pt x="2174" y="1281"/>
                    <a:pt x="2181" y="1288"/>
                  </a:cubicBezTo>
                  <a:cubicBezTo>
                    <a:pt x="2231" y="1288"/>
                    <a:pt x="2256" y="1313"/>
                    <a:pt x="2231" y="1363"/>
                  </a:cubicBezTo>
                  <a:cubicBezTo>
                    <a:pt x="2130" y="1814"/>
                    <a:pt x="1729" y="2190"/>
                    <a:pt x="1253" y="2290"/>
                  </a:cubicBezTo>
                  <a:cubicBezTo>
                    <a:pt x="1203" y="2290"/>
                    <a:pt x="1178" y="2265"/>
                    <a:pt x="1178" y="2240"/>
                  </a:cubicBezTo>
                  <a:cubicBezTo>
                    <a:pt x="1178" y="2190"/>
                    <a:pt x="1203" y="2165"/>
                    <a:pt x="1228" y="2165"/>
                  </a:cubicBezTo>
                  <a:cubicBezTo>
                    <a:pt x="1654" y="2090"/>
                    <a:pt x="2005" y="1739"/>
                    <a:pt x="2105" y="1338"/>
                  </a:cubicBezTo>
                  <a:cubicBezTo>
                    <a:pt x="2124" y="1301"/>
                    <a:pt x="2142" y="1278"/>
                    <a:pt x="2160" y="1278"/>
                  </a:cubicBezTo>
                  <a:close/>
                  <a:moveTo>
                    <a:pt x="2154" y="1"/>
                  </a:moveTo>
                  <a:cubicBezTo>
                    <a:pt x="1176" y="1"/>
                    <a:pt x="266" y="541"/>
                    <a:pt x="25" y="1789"/>
                  </a:cubicBezTo>
                  <a:cubicBezTo>
                    <a:pt x="0" y="1939"/>
                    <a:pt x="0" y="2115"/>
                    <a:pt x="0" y="2265"/>
                  </a:cubicBezTo>
                  <a:cubicBezTo>
                    <a:pt x="50" y="2290"/>
                    <a:pt x="100" y="2315"/>
                    <a:pt x="176" y="2340"/>
                  </a:cubicBezTo>
                  <a:cubicBezTo>
                    <a:pt x="201" y="2340"/>
                    <a:pt x="226" y="2390"/>
                    <a:pt x="201" y="2416"/>
                  </a:cubicBezTo>
                  <a:cubicBezTo>
                    <a:pt x="201" y="2441"/>
                    <a:pt x="176" y="2466"/>
                    <a:pt x="151" y="2466"/>
                  </a:cubicBezTo>
                  <a:lnTo>
                    <a:pt x="125" y="2466"/>
                  </a:lnTo>
                  <a:cubicBezTo>
                    <a:pt x="75" y="2441"/>
                    <a:pt x="50" y="2416"/>
                    <a:pt x="0" y="2416"/>
                  </a:cubicBezTo>
                  <a:cubicBezTo>
                    <a:pt x="25" y="3117"/>
                    <a:pt x="301" y="3819"/>
                    <a:pt x="827" y="4270"/>
                  </a:cubicBezTo>
                  <a:cubicBezTo>
                    <a:pt x="1216" y="4603"/>
                    <a:pt x="1728" y="4783"/>
                    <a:pt x="2231" y="4783"/>
                  </a:cubicBezTo>
                  <a:cubicBezTo>
                    <a:pt x="2635" y="4783"/>
                    <a:pt x="3034" y="4666"/>
                    <a:pt x="3359" y="4421"/>
                  </a:cubicBezTo>
                  <a:lnTo>
                    <a:pt x="3384" y="4421"/>
                  </a:lnTo>
                  <a:cubicBezTo>
                    <a:pt x="3308" y="4370"/>
                    <a:pt x="3233" y="4345"/>
                    <a:pt x="3183" y="4320"/>
                  </a:cubicBezTo>
                  <a:cubicBezTo>
                    <a:pt x="3158" y="4295"/>
                    <a:pt x="3158" y="4245"/>
                    <a:pt x="3158" y="4220"/>
                  </a:cubicBezTo>
                  <a:cubicBezTo>
                    <a:pt x="3183" y="4195"/>
                    <a:pt x="3233" y="4195"/>
                    <a:pt x="3258" y="4195"/>
                  </a:cubicBezTo>
                  <a:cubicBezTo>
                    <a:pt x="3333" y="4245"/>
                    <a:pt x="3409" y="4295"/>
                    <a:pt x="3484" y="4320"/>
                  </a:cubicBezTo>
                  <a:cubicBezTo>
                    <a:pt x="3609" y="4220"/>
                    <a:pt x="3709" y="4095"/>
                    <a:pt x="3810" y="3994"/>
                  </a:cubicBezTo>
                  <a:cubicBezTo>
                    <a:pt x="3760" y="3969"/>
                    <a:pt x="3709" y="3944"/>
                    <a:pt x="3684" y="3894"/>
                  </a:cubicBezTo>
                  <a:cubicBezTo>
                    <a:pt x="3634" y="3869"/>
                    <a:pt x="3634" y="3819"/>
                    <a:pt x="3659" y="3794"/>
                  </a:cubicBezTo>
                  <a:cubicBezTo>
                    <a:pt x="3672" y="3781"/>
                    <a:pt x="3691" y="3775"/>
                    <a:pt x="3709" y="3775"/>
                  </a:cubicBezTo>
                  <a:cubicBezTo>
                    <a:pt x="3728" y="3775"/>
                    <a:pt x="3747" y="3781"/>
                    <a:pt x="3760" y="3794"/>
                  </a:cubicBezTo>
                  <a:cubicBezTo>
                    <a:pt x="3810" y="3844"/>
                    <a:pt x="3860" y="3869"/>
                    <a:pt x="3935" y="3919"/>
                  </a:cubicBezTo>
                  <a:cubicBezTo>
                    <a:pt x="4110" y="3769"/>
                    <a:pt x="4311" y="3644"/>
                    <a:pt x="4461" y="3468"/>
                  </a:cubicBezTo>
                  <a:cubicBezTo>
                    <a:pt x="4912" y="3017"/>
                    <a:pt x="4988" y="2290"/>
                    <a:pt x="4762" y="1689"/>
                  </a:cubicBezTo>
                  <a:cubicBezTo>
                    <a:pt x="4411" y="811"/>
                    <a:pt x="3584" y="235"/>
                    <a:pt x="2732" y="60"/>
                  </a:cubicBezTo>
                  <a:lnTo>
                    <a:pt x="2732" y="60"/>
                  </a:lnTo>
                  <a:cubicBezTo>
                    <a:pt x="2757" y="85"/>
                    <a:pt x="2757" y="135"/>
                    <a:pt x="2782" y="185"/>
                  </a:cubicBezTo>
                  <a:cubicBezTo>
                    <a:pt x="2782" y="210"/>
                    <a:pt x="2757" y="235"/>
                    <a:pt x="2732" y="260"/>
                  </a:cubicBezTo>
                  <a:lnTo>
                    <a:pt x="2707" y="260"/>
                  </a:lnTo>
                  <a:cubicBezTo>
                    <a:pt x="2682" y="260"/>
                    <a:pt x="2657" y="235"/>
                    <a:pt x="2657" y="210"/>
                  </a:cubicBezTo>
                  <a:cubicBezTo>
                    <a:pt x="2632" y="160"/>
                    <a:pt x="2607" y="85"/>
                    <a:pt x="2582" y="35"/>
                  </a:cubicBezTo>
                  <a:cubicBezTo>
                    <a:pt x="2439" y="12"/>
                    <a:pt x="2295" y="1"/>
                    <a:pt x="2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6912337" y="247613"/>
              <a:ext cx="311191" cy="377804"/>
            </a:xfrm>
            <a:custGeom>
              <a:avLst/>
              <a:gdLst/>
              <a:ahLst/>
              <a:cxnLst/>
              <a:rect l="l" t="t" r="r" b="b"/>
              <a:pathLst>
                <a:path w="2457" h="2983" extrusionOk="0">
                  <a:moveTo>
                    <a:pt x="251" y="125"/>
                  </a:moveTo>
                  <a:cubicBezTo>
                    <a:pt x="276" y="125"/>
                    <a:pt x="301" y="151"/>
                    <a:pt x="326" y="176"/>
                  </a:cubicBezTo>
                  <a:cubicBezTo>
                    <a:pt x="351" y="201"/>
                    <a:pt x="376" y="251"/>
                    <a:pt x="351" y="301"/>
                  </a:cubicBezTo>
                  <a:cubicBezTo>
                    <a:pt x="351" y="326"/>
                    <a:pt x="351" y="326"/>
                    <a:pt x="351" y="351"/>
                  </a:cubicBezTo>
                  <a:cubicBezTo>
                    <a:pt x="326" y="376"/>
                    <a:pt x="301" y="376"/>
                    <a:pt x="301" y="401"/>
                  </a:cubicBezTo>
                  <a:cubicBezTo>
                    <a:pt x="251" y="401"/>
                    <a:pt x="226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6" y="125"/>
                  </a:cubicBezTo>
                  <a:close/>
                  <a:moveTo>
                    <a:pt x="226" y="0"/>
                  </a:moveTo>
                  <a:cubicBezTo>
                    <a:pt x="126" y="0"/>
                    <a:pt x="51" y="100"/>
                    <a:pt x="26" y="201"/>
                  </a:cubicBezTo>
                  <a:cubicBezTo>
                    <a:pt x="1" y="301"/>
                    <a:pt x="51" y="401"/>
                    <a:pt x="126" y="476"/>
                  </a:cubicBezTo>
                  <a:cubicBezTo>
                    <a:pt x="151" y="501"/>
                    <a:pt x="176" y="501"/>
                    <a:pt x="226" y="501"/>
                  </a:cubicBezTo>
                  <a:cubicBezTo>
                    <a:pt x="226" y="526"/>
                    <a:pt x="226" y="526"/>
                    <a:pt x="226" y="526"/>
                  </a:cubicBezTo>
                  <a:cubicBezTo>
                    <a:pt x="452" y="1604"/>
                    <a:pt x="1229" y="2532"/>
                    <a:pt x="2231" y="2933"/>
                  </a:cubicBezTo>
                  <a:cubicBezTo>
                    <a:pt x="2281" y="2933"/>
                    <a:pt x="2306" y="2958"/>
                    <a:pt x="2356" y="2983"/>
                  </a:cubicBezTo>
                  <a:lnTo>
                    <a:pt x="2382" y="2983"/>
                  </a:lnTo>
                  <a:cubicBezTo>
                    <a:pt x="2407" y="2983"/>
                    <a:pt x="2432" y="2958"/>
                    <a:pt x="2432" y="2933"/>
                  </a:cubicBezTo>
                  <a:cubicBezTo>
                    <a:pt x="2457" y="2907"/>
                    <a:pt x="2432" y="2857"/>
                    <a:pt x="2407" y="2857"/>
                  </a:cubicBezTo>
                  <a:cubicBezTo>
                    <a:pt x="2331" y="2832"/>
                    <a:pt x="2281" y="2807"/>
                    <a:pt x="2231" y="2782"/>
                  </a:cubicBezTo>
                  <a:cubicBezTo>
                    <a:pt x="1279" y="2406"/>
                    <a:pt x="552" y="1529"/>
                    <a:pt x="351" y="501"/>
                  </a:cubicBezTo>
                  <a:cubicBezTo>
                    <a:pt x="402" y="476"/>
                    <a:pt x="427" y="451"/>
                    <a:pt x="452" y="426"/>
                  </a:cubicBezTo>
                  <a:cubicBezTo>
                    <a:pt x="477" y="376"/>
                    <a:pt x="477" y="351"/>
                    <a:pt x="502" y="301"/>
                  </a:cubicBezTo>
                  <a:cubicBezTo>
                    <a:pt x="502" y="226"/>
                    <a:pt x="477" y="151"/>
                    <a:pt x="427" y="100"/>
                  </a:cubicBezTo>
                  <a:cubicBezTo>
                    <a:pt x="402" y="50"/>
                    <a:pt x="326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7286856" y="7"/>
              <a:ext cx="260529" cy="346141"/>
            </a:xfrm>
            <a:custGeom>
              <a:avLst/>
              <a:gdLst/>
              <a:ahLst/>
              <a:cxnLst/>
              <a:rect l="l" t="t" r="r" b="b"/>
              <a:pathLst>
                <a:path w="2057" h="2733" extrusionOk="0">
                  <a:moveTo>
                    <a:pt x="252" y="126"/>
                  </a:moveTo>
                  <a:cubicBezTo>
                    <a:pt x="277" y="126"/>
                    <a:pt x="302" y="151"/>
                    <a:pt x="327" y="176"/>
                  </a:cubicBezTo>
                  <a:cubicBezTo>
                    <a:pt x="352" y="201"/>
                    <a:pt x="352" y="251"/>
                    <a:pt x="352" y="301"/>
                  </a:cubicBezTo>
                  <a:cubicBezTo>
                    <a:pt x="352" y="326"/>
                    <a:pt x="352" y="351"/>
                    <a:pt x="352" y="351"/>
                  </a:cubicBezTo>
                  <a:cubicBezTo>
                    <a:pt x="327" y="376"/>
                    <a:pt x="302" y="376"/>
                    <a:pt x="302" y="401"/>
                  </a:cubicBezTo>
                  <a:cubicBezTo>
                    <a:pt x="252" y="401"/>
                    <a:pt x="227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7" y="126"/>
                  </a:cubicBezTo>
                  <a:close/>
                  <a:moveTo>
                    <a:pt x="227" y="0"/>
                  </a:moveTo>
                  <a:cubicBezTo>
                    <a:pt x="126" y="25"/>
                    <a:pt x="51" y="101"/>
                    <a:pt x="26" y="201"/>
                  </a:cubicBezTo>
                  <a:cubicBezTo>
                    <a:pt x="1" y="301"/>
                    <a:pt x="26" y="426"/>
                    <a:pt x="126" y="476"/>
                  </a:cubicBezTo>
                  <a:cubicBezTo>
                    <a:pt x="151" y="502"/>
                    <a:pt x="201" y="527"/>
                    <a:pt x="277" y="527"/>
                  </a:cubicBezTo>
                  <a:lnTo>
                    <a:pt x="327" y="527"/>
                  </a:lnTo>
                  <a:cubicBezTo>
                    <a:pt x="377" y="502"/>
                    <a:pt x="402" y="476"/>
                    <a:pt x="427" y="451"/>
                  </a:cubicBezTo>
                  <a:cubicBezTo>
                    <a:pt x="703" y="677"/>
                    <a:pt x="953" y="953"/>
                    <a:pt x="1154" y="1228"/>
                  </a:cubicBezTo>
                  <a:cubicBezTo>
                    <a:pt x="1480" y="1654"/>
                    <a:pt x="1705" y="2080"/>
                    <a:pt x="1856" y="2507"/>
                  </a:cubicBezTo>
                  <a:cubicBezTo>
                    <a:pt x="1881" y="2557"/>
                    <a:pt x="1906" y="2632"/>
                    <a:pt x="1931" y="2682"/>
                  </a:cubicBezTo>
                  <a:cubicBezTo>
                    <a:pt x="1931" y="2707"/>
                    <a:pt x="1956" y="2732"/>
                    <a:pt x="1981" y="2732"/>
                  </a:cubicBezTo>
                  <a:lnTo>
                    <a:pt x="2006" y="2732"/>
                  </a:lnTo>
                  <a:cubicBezTo>
                    <a:pt x="2031" y="2707"/>
                    <a:pt x="2056" y="2682"/>
                    <a:pt x="2056" y="2657"/>
                  </a:cubicBezTo>
                  <a:cubicBezTo>
                    <a:pt x="2031" y="2607"/>
                    <a:pt x="2031" y="2557"/>
                    <a:pt x="2006" y="2532"/>
                  </a:cubicBezTo>
                  <a:cubicBezTo>
                    <a:pt x="1856" y="2080"/>
                    <a:pt x="1605" y="1604"/>
                    <a:pt x="1254" y="1153"/>
                  </a:cubicBezTo>
                  <a:cubicBezTo>
                    <a:pt x="1029" y="852"/>
                    <a:pt x="778" y="577"/>
                    <a:pt x="477" y="326"/>
                  </a:cubicBezTo>
                  <a:cubicBezTo>
                    <a:pt x="477" y="301"/>
                    <a:pt x="477" y="301"/>
                    <a:pt x="477" y="301"/>
                  </a:cubicBezTo>
                  <a:cubicBezTo>
                    <a:pt x="502" y="226"/>
                    <a:pt x="477" y="151"/>
                    <a:pt x="427" y="101"/>
                  </a:cubicBezTo>
                  <a:cubicBezTo>
                    <a:pt x="402" y="50"/>
                    <a:pt x="32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7594881" y="844273"/>
              <a:ext cx="117536" cy="38249"/>
            </a:xfrm>
            <a:custGeom>
              <a:avLst/>
              <a:gdLst/>
              <a:ahLst/>
              <a:cxnLst/>
              <a:rect l="l" t="t" r="r" b="b"/>
              <a:pathLst>
                <a:path w="928" h="302" extrusionOk="0">
                  <a:moveTo>
                    <a:pt x="100" y="1"/>
                  </a:moveTo>
                  <a:cubicBezTo>
                    <a:pt x="75" y="1"/>
                    <a:pt x="25" y="1"/>
                    <a:pt x="0" y="26"/>
                  </a:cubicBezTo>
                  <a:cubicBezTo>
                    <a:pt x="0" y="51"/>
                    <a:pt x="0" y="101"/>
                    <a:pt x="25" y="126"/>
                  </a:cubicBezTo>
                  <a:cubicBezTo>
                    <a:pt x="75" y="151"/>
                    <a:pt x="150" y="176"/>
                    <a:pt x="226" y="227"/>
                  </a:cubicBezTo>
                  <a:cubicBezTo>
                    <a:pt x="376" y="277"/>
                    <a:pt x="526" y="302"/>
                    <a:pt x="702" y="302"/>
                  </a:cubicBezTo>
                  <a:lnTo>
                    <a:pt x="877" y="302"/>
                  </a:lnTo>
                  <a:cubicBezTo>
                    <a:pt x="902" y="302"/>
                    <a:pt x="927" y="252"/>
                    <a:pt x="927" y="227"/>
                  </a:cubicBezTo>
                  <a:cubicBezTo>
                    <a:pt x="927" y="201"/>
                    <a:pt x="877" y="176"/>
                    <a:pt x="852" y="176"/>
                  </a:cubicBezTo>
                  <a:cubicBezTo>
                    <a:pt x="805" y="183"/>
                    <a:pt x="758" y="186"/>
                    <a:pt x="711" y="186"/>
                  </a:cubicBezTo>
                  <a:cubicBezTo>
                    <a:pt x="583" y="186"/>
                    <a:pt x="454" y="163"/>
                    <a:pt x="326" y="126"/>
                  </a:cubicBezTo>
                  <a:cubicBezTo>
                    <a:pt x="251" y="101"/>
                    <a:pt x="175" y="5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7655169" y="791206"/>
              <a:ext cx="108037" cy="43695"/>
            </a:xfrm>
            <a:custGeom>
              <a:avLst/>
              <a:gdLst/>
              <a:ahLst/>
              <a:cxnLst/>
              <a:rect l="l" t="t" r="r" b="b"/>
              <a:pathLst>
                <a:path w="853" h="345" extrusionOk="0">
                  <a:moveTo>
                    <a:pt x="75" y="0"/>
                  </a:moveTo>
                  <a:cubicBezTo>
                    <a:pt x="57" y="0"/>
                    <a:pt x="38" y="6"/>
                    <a:pt x="25" y="19"/>
                  </a:cubicBezTo>
                  <a:cubicBezTo>
                    <a:pt x="0" y="44"/>
                    <a:pt x="0" y="94"/>
                    <a:pt x="50" y="119"/>
                  </a:cubicBezTo>
                  <a:cubicBezTo>
                    <a:pt x="75" y="169"/>
                    <a:pt x="126" y="194"/>
                    <a:pt x="176" y="219"/>
                  </a:cubicBezTo>
                  <a:cubicBezTo>
                    <a:pt x="326" y="320"/>
                    <a:pt x="501" y="345"/>
                    <a:pt x="652" y="345"/>
                  </a:cubicBezTo>
                  <a:lnTo>
                    <a:pt x="802" y="345"/>
                  </a:lnTo>
                  <a:cubicBezTo>
                    <a:pt x="827" y="345"/>
                    <a:pt x="852" y="295"/>
                    <a:pt x="852" y="270"/>
                  </a:cubicBezTo>
                  <a:cubicBezTo>
                    <a:pt x="852" y="245"/>
                    <a:pt x="802" y="219"/>
                    <a:pt x="777" y="219"/>
                  </a:cubicBezTo>
                  <a:cubicBezTo>
                    <a:pt x="733" y="226"/>
                    <a:pt x="691" y="229"/>
                    <a:pt x="650" y="229"/>
                  </a:cubicBezTo>
                  <a:cubicBezTo>
                    <a:pt x="527" y="229"/>
                    <a:pt x="414" y="201"/>
                    <a:pt x="301" y="144"/>
                  </a:cubicBezTo>
                  <a:cubicBezTo>
                    <a:pt x="226" y="94"/>
                    <a:pt x="176" y="69"/>
                    <a:pt x="126" y="19"/>
                  </a:cubicBezTo>
                  <a:cubicBezTo>
                    <a:pt x="113" y="6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7344104" y="474828"/>
              <a:ext cx="136534" cy="128426"/>
            </a:xfrm>
            <a:custGeom>
              <a:avLst/>
              <a:gdLst/>
              <a:ahLst/>
              <a:cxnLst/>
              <a:rect l="l" t="t" r="r" b="b"/>
              <a:pathLst>
                <a:path w="1078" h="1014" extrusionOk="0">
                  <a:moveTo>
                    <a:pt x="982" y="1"/>
                  </a:moveTo>
                  <a:cubicBezTo>
                    <a:pt x="964" y="1"/>
                    <a:pt x="946" y="24"/>
                    <a:pt x="927" y="61"/>
                  </a:cubicBezTo>
                  <a:cubicBezTo>
                    <a:pt x="827" y="462"/>
                    <a:pt x="476" y="813"/>
                    <a:pt x="50" y="888"/>
                  </a:cubicBezTo>
                  <a:cubicBezTo>
                    <a:pt x="25" y="888"/>
                    <a:pt x="0" y="913"/>
                    <a:pt x="0" y="963"/>
                  </a:cubicBezTo>
                  <a:cubicBezTo>
                    <a:pt x="0" y="988"/>
                    <a:pt x="25" y="1013"/>
                    <a:pt x="75" y="1013"/>
                  </a:cubicBezTo>
                  <a:cubicBezTo>
                    <a:pt x="551" y="913"/>
                    <a:pt x="952" y="537"/>
                    <a:pt x="1053" y="86"/>
                  </a:cubicBezTo>
                  <a:cubicBezTo>
                    <a:pt x="1078" y="36"/>
                    <a:pt x="1053" y="11"/>
                    <a:pt x="1003" y="11"/>
                  </a:cubicBezTo>
                  <a:cubicBezTo>
                    <a:pt x="996" y="4"/>
                    <a:pt x="989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7229735" y="488759"/>
              <a:ext cx="38250" cy="60540"/>
            </a:xfrm>
            <a:custGeom>
              <a:avLst/>
              <a:gdLst/>
              <a:ahLst/>
              <a:cxnLst/>
              <a:rect l="l" t="t" r="r" b="b"/>
              <a:pathLst>
                <a:path w="302" h="478" extrusionOk="0">
                  <a:moveTo>
                    <a:pt x="201" y="1"/>
                  </a:moveTo>
                  <a:cubicBezTo>
                    <a:pt x="51" y="101"/>
                    <a:pt x="1" y="277"/>
                    <a:pt x="51" y="427"/>
                  </a:cubicBezTo>
                  <a:cubicBezTo>
                    <a:pt x="76" y="477"/>
                    <a:pt x="101" y="477"/>
                    <a:pt x="126" y="477"/>
                  </a:cubicBezTo>
                  <a:cubicBezTo>
                    <a:pt x="176" y="477"/>
                    <a:pt x="176" y="427"/>
                    <a:pt x="176" y="402"/>
                  </a:cubicBezTo>
                  <a:cubicBezTo>
                    <a:pt x="151" y="302"/>
                    <a:pt x="176" y="176"/>
                    <a:pt x="277" y="126"/>
                  </a:cubicBezTo>
                  <a:cubicBezTo>
                    <a:pt x="302" y="101"/>
                    <a:pt x="302" y="51"/>
                    <a:pt x="277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7372601" y="370719"/>
              <a:ext cx="60414" cy="32550"/>
            </a:xfrm>
            <a:custGeom>
              <a:avLst/>
              <a:gdLst/>
              <a:ahLst/>
              <a:cxnLst/>
              <a:rect l="l" t="t" r="r" b="b"/>
              <a:pathLst>
                <a:path w="477" h="257" extrusionOk="0">
                  <a:moveTo>
                    <a:pt x="351" y="1"/>
                  </a:moveTo>
                  <a:cubicBezTo>
                    <a:pt x="238" y="1"/>
                    <a:pt x="113" y="69"/>
                    <a:pt x="26" y="156"/>
                  </a:cubicBezTo>
                  <a:cubicBezTo>
                    <a:pt x="1" y="181"/>
                    <a:pt x="1" y="206"/>
                    <a:pt x="26" y="231"/>
                  </a:cubicBezTo>
                  <a:cubicBezTo>
                    <a:pt x="51" y="256"/>
                    <a:pt x="51" y="256"/>
                    <a:pt x="76" y="256"/>
                  </a:cubicBezTo>
                  <a:cubicBezTo>
                    <a:pt x="101" y="256"/>
                    <a:pt x="101" y="256"/>
                    <a:pt x="126" y="231"/>
                  </a:cubicBezTo>
                  <a:cubicBezTo>
                    <a:pt x="201" y="156"/>
                    <a:pt x="301" y="131"/>
                    <a:pt x="402" y="131"/>
                  </a:cubicBezTo>
                  <a:cubicBezTo>
                    <a:pt x="427" y="131"/>
                    <a:pt x="477" y="106"/>
                    <a:pt x="477" y="56"/>
                  </a:cubicBezTo>
                  <a:cubicBezTo>
                    <a:pt x="477" y="31"/>
                    <a:pt x="452" y="6"/>
                    <a:pt x="402" y="6"/>
                  </a:cubicBezTo>
                  <a:cubicBezTo>
                    <a:pt x="385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7464680" y="389591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7905946" y="717367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75" y="0"/>
                  </a:moveTo>
                  <a:cubicBezTo>
                    <a:pt x="25" y="26"/>
                    <a:pt x="0" y="76"/>
                    <a:pt x="25" y="126"/>
                  </a:cubicBezTo>
                  <a:cubicBezTo>
                    <a:pt x="25" y="151"/>
                    <a:pt x="75" y="176"/>
                    <a:pt x="100" y="176"/>
                  </a:cubicBezTo>
                  <a:lnTo>
                    <a:pt x="126" y="176"/>
                  </a:lnTo>
                  <a:cubicBezTo>
                    <a:pt x="176" y="151"/>
                    <a:pt x="201" y="126"/>
                    <a:pt x="201" y="76"/>
                  </a:cubicBezTo>
                  <a:cubicBezTo>
                    <a:pt x="176" y="26"/>
                    <a:pt x="126" y="0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8178887" y="712934"/>
              <a:ext cx="28751" cy="23557"/>
            </a:xfrm>
            <a:custGeom>
              <a:avLst/>
              <a:gdLst/>
              <a:ahLst/>
              <a:cxnLst/>
              <a:rect l="l" t="t" r="r" b="b"/>
              <a:pathLst>
                <a:path w="227" h="186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cubicBezTo>
                    <a:pt x="1" y="111"/>
                    <a:pt x="51" y="161"/>
                    <a:pt x="76" y="161"/>
                  </a:cubicBezTo>
                  <a:lnTo>
                    <a:pt x="126" y="161"/>
                  </a:lnTo>
                  <a:cubicBezTo>
                    <a:pt x="126" y="186"/>
                    <a:pt x="126" y="186"/>
                    <a:pt x="126" y="186"/>
                  </a:cubicBezTo>
                  <a:cubicBezTo>
                    <a:pt x="176" y="186"/>
                    <a:pt x="201" y="136"/>
                    <a:pt x="226" y="111"/>
                  </a:cubicBezTo>
                  <a:cubicBezTo>
                    <a:pt x="226" y="61"/>
                    <a:pt x="201" y="10"/>
                    <a:pt x="151" y="10"/>
                  </a:cubicBezTo>
                  <a:lnTo>
                    <a:pt x="126" y="10"/>
                  </a:lnTo>
                  <a:cubicBezTo>
                    <a:pt x="112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8467787" y="895947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104" y="0"/>
                  </a:moveTo>
                  <a:cubicBezTo>
                    <a:pt x="82" y="0"/>
                    <a:pt x="63" y="7"/>
                    <a:pt x="50" y="19"/>
                  </a:cubicBezTo>
                  <a:cubicBezTo>
                    <a:pt x="0" y="44"/>
                    <a:pt x="0" y="94"/>
                    <a:pt x="25" y="119"/>
                  </a:cubicBezTo>
                  <a:lnTo>
                    <a:pt x="50" y="169"/>
                  </a:lnTo>
                  <a:cubicBezTo>
                    <a:pt x="75" y="169"/>
                    <a:pt x="101" y="194"/>
                    <a:pt x="126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26" y="94"/>
                    <a:pt x="176" y="44"/>
                  </a:cubicBezTo>
                  <a:lnTo>
                    <a:pt x="176" y="19"/>
                  </a:lnTo>
                  <a:cubicBezTo>
                    <a:pt x="151" y="7"/>
                    <a:pt x="126" y="0"/>
                    <a:pt x="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8112267" y="701536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101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25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51"/>
                    <a:pt x="201" y="100"/>
                  </a:cubicBezTo>
                  <a:cubicBezTo>
                    <a:pt x="20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7972566" y="704702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76" y="0"/>
                  </a:moveTo>
                  <a:cubicBezTo>
                    <a:pt x="26" y="25"/>
                    <a:pt x="1" y="50"/>
                    <a:pt x="1" y="100"/>
                  </a:cubicBezTo>
                  <a:cubicBezTo>
                    <a:pt x="1" y="151"/>
                    <a:pt x="51" y="176"/>
                    <a:pt x="101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5"/>
                  </a:cubicBez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8248674" y="730032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76" y="1"/>
                    <a:pt x="26" y="26"/>
                    <a:pt x="1" y="51"/>
                  </a:cubicBezTo>
                  <a:cubicBezTo>
                    <a:pt x="1" y="101"/>
                    <a:pt x="26" y="151"/>
                    <a:pt x="51" y="176"/>
                  </a:cubicBezTo>
                  <a:lnTo>
                    <a:pt x="126" y="176"/>
                  </a:lnTo>
                  <a:cubicBezTo>
                    <a:pt x="151" y="176"/>
                    <a:pt x="176" y="151"/>
                    <a:pt x="201" y="126"/>
                  </a:cubicBezTo>
                  <a:cubicBezTo>
                    <a:pt x="201" y="76"/>
                    <a:pt x="176" y="26"/>
                    <a:pt x="126" y="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8312255" y="757389"/>
              <a:ext cx="28624" cy="23557"/>
            </a:xfrm>
            <a:custGeom>
              <a:avLst/>
              <a:gdLst/>
              <a:ahLst/>
              <a:cxnLst/>
              <a:rect l="l" t="t" r="r" b="b"/>
              <a:pathLst>
                <a:path w="226" h="186" extrusionOk="0">
                  <a:moveTo>
                    <a:pt x="97" y="0"/>
                  </a:moveTo>
                  <a:cubicBezTo>
                    <a:pt x="66" y="0"/>
                    <a:pt x="25" y="24"/>
                    <a:pt x="25" y="60"/>
                  </a:cubicBezTo>
                  <a:cubicBezTo>
                    <a:pt x="0" y="85"/>
                    <a:pt x="0" y="136"/>
                    <a:pt x="50" y="161"/>
                  </a:cubicBezTo>
                  <a:lnTo>
                    <a:pt x="75" y="186"/>
                  </a:lnTo>
                  <a:lnTo>
                    <a:pt x="126" y="186"/>
                  </a:lnTo>
                  <a:cubicBezTo>
                    <a:pt x="151" y="186"/>
                    <a:pt x="176" y="186"/>
                    <a:pt x="201" y="161"/>
                  </a:cubicBezTo>
                  <a:cubicBezTo>
                    <a:pt x="226" y="111"/>
                    <a:pt x="201" y="60"/>
                    <a:pt x="151" y="35"/>
                  </a:cubicBezTo>
                  <a:lnTo>
                    <a:pt x="126" y="10"/>
                  </a:lnTo>
                  <a:cubicBezTo>
                    <a:pt x="119" y="4"/>
                    <a:pt x="109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8423331" y="841993"/>
              <a:ext cx="25458" cy="24697"/>
            </a:xfrm>
            <a:custGeom>
              <a:avLst/>
              <a:gdLst/>
              <a:ahLst/>
              <a:cxnLst/>
              <a:rect l="l" t="t" r="r" b="b"/>
              <a:pathLst>
                <a:path w="201" h="195" extrusionOk="0">
                  <a:moveTo>
                    <a:pt x="88" y="0"/>
                  </a:moveTo>
                  <a:cubicBezTo>
                    <a:pt x="63" y="0"/>
                    <a:pt x="38" y="6"/>
                    <a:pt x="25" y="19"/>
                  </a:cubicBezTo>
                  <a:cubicBezTo>
                    <a:pt x="0" y="69"/>
                    <a:pt x="0" y="119"/>
                    <a:pt x="25" y="144"/>
                  </a:cubicBezTo>
                  <a:lnTo>
                    <a:pt x="51" y="169"/>
                  </a:lnTo>
                  <a:cubicBezTo>
                    <a:pt x="76" y="194"/>
                    <a:pt x="101" y="194"/>
                    <a:pt x="101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01" y="94"/>
                    <a:pt x="176" y="44"/>
                  </a:cubicBezTo>
                  <a:lnTo>
                    <a:pt x="151" y="19"/>
                  </a:lnTo>
                  <a:cubicBezTo>
                    <a:pt x="138" y="6"/>
                    <a:pt x="113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8505910" y="954081"/>
              <a:ext cx="25458" cy="26850"/>
            </a:xfrm>
            <a:custGeom>
              <a:avLst/>
              <a:gdLst/>
              <a:ahLst/>
              <a:cxnLst/>
              <a:rect l="l" t="t" r="r" b="b"/>
              <a:pathLst>
                <a:path w="201" h="212" extrusionOk="0">
                  <a:moveTo>
                    <a:pt x="94" y="1"/>
                  </a:moveTo>
                  <a:cubicBezTo>
                    <a:pt x="80" y="1"/>
                    <a:pt x="65" y="4"/>
                    <a:pt x="50" y="11"/>
                  </a:cubicBezTo>
                  <a:cubicBezTo>
                    <a:pt x="0" y="36"/>
                    <a:pt x="0" y="86"/>
                    <a:pt x="25" y="136"/>
                  </a:cubicBezTo>
                  <a:lnTo>
                    <a:pt x="25" y="162"/>
                  </a:lnTo>
                  <a:cubicBezTo>
                    <a:pt x="50" y="187"/>
                    <a:pt x="75" y="212"/>
                    <a:pt x="100" y="212"/>
                  </a:cubicBezTo>
                  <a:cubicBezTo>
                    <a:pt x="125" y="212"/>
                    <a:pt x="125" y="187"/>
                    <a:pt x="150" y="187"/>
                  </a:cubicBezTo>
                  <a:cubicBezTo>
                    <a:pt x="201" y="162"/>
                    <a:pt x="201" y="111"/>
                    <a:pt x="176" y="86"/>
                  </a:cubicBezTo>
                  <a:lnTo>
                    <a:pt x="176" y="36"/>
                  </a:lnTo>
                  <a:cubicBezTo>
                    <a:pt x="158" y="19"/>
                    <a:pt x="128" y="1"/>
                    <a:pt x="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8369376" y="796272"/>
              <a:ext cx="28624" cy="25964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07" y="0"/>
                  </a:moveTo>
                  <a:cubicBezTo>
                    <a:pt x="83" y="0"/>
                    <a:pt x="54" y="15"/>
                    <a:pt x="25" y="29"/>
                  </a:cubicBezTo>
                  <a:cubicBezTo>
                    <a:pt x="0" y="79"/>
                    <a:pt x="25" y="129"/>
                    <a:pt x="50" y="154"/>
                  </a:cubicBezTo>
                  <a:lnTo>
                    <a:pt x="76" y="179"/>
                  </a:lnTo>
                  <a:cubicBezTo>
                    <a:pt x="101" y="179"/>
                    <a:pt x="101" y="205"/>
                    <a:pt x="126" y="205"/>
                  </a:cubicBezTo>
                  <a:cubicBezTo>
                    <a:pt x="151" y="205"/>
                    <a:pt x="176" y="179"/>
                    <a:pt x="201" y="154"/>
                  </a:cubicBezTo>
                  <a:cubicBezTo>
                    <a:pt x="226" y="129"/>
                    <a:pt x="226" y="79"/>
                    <a:pt x="176" y="29"/>
                  </a:cubicBezTo>
                  <a:lnTo>
                    <a:pt x="151" y="29"/>
                  </a:lnTo>
                  <a:cubicBezTo>
                    <a:pt x="140" y="8"/>
                    <a:pt x="125" y="0"/>
                    <a:pt x="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8042353" y="701536"/>
              <a:ext cx="25584" cy="1912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25"/>
                    <a:pt x="51" y="151"/>
                    <a:pt x="101" y="151"/>
                  </a:cubicBezTo>
                  <a:lnTo>
                    <a:pt x="126" y="151"/>
                  </a:lnTo>
                  <a:cubicBezTo>
                    <a:pt x="176" y="151"/>
                    <a:pt x="201" y="125"/>
                    <a:pt x="201" y="75"/>
                  </a:cubicBezTo>
                  <a:cubicBezTo>
                    <a:pt x="201" y="25"/>
                    <a:pt x="176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8534408" y="1018927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51" y="0"/>
                  </a:moveTo>
                  <a:cubicBezTo>
                    <a:pt x="26" y="25"/>
                    <a:pt x="1" y="76"/>
                    <a:pt x="1" y="126"/>
                  </a:cubicBezTo>
                  <a:cubicBezTo>
                    <a:pt x="1" y="151"/>
                    <a:pt x="26" y="176"/>
                    <a:pt x="51" y="176"/>
                  </a:cubicBezTo>
                  <a:lnTo>
                    <a:pt x="126" y="176"/>
                  </a:lnTo>
                  <a:cubicBezTo>
                    <a:pt x="176" y="151"/>
                    <a:pt x="201" y="101"/>
                    <a:pt x="176" y="51"/>
                  </a:cubicBezTo>
                  <a:cubicBezTo>
                    <a:pt x="176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8664609" y="993470"/>
              <a:ext cx="25458" cy="22417"/>
            </a:xfrm>
            <a:custGeom>
              <a:avLst/>
              <a:gdLst/>
              <a:ahLst/>
              <a:cxnLst/>
              <a:rect l="l" t="t" r="r" b="b"/>
              <a:pathLst>
                <a:path w="201" h="177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26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6"/>
                  </a:cubicBezTo>
                  <a:cubicBezTo>
                    <a:pt x="201" y="26"/>
                    <a:pt x="151" y="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8597862" y="1001829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40" y="0"/>
                  </a:moveTo>
                  <a:cubicBezTo>
                    <a:pt x="128" y="0"/>
                    <a:pt x="115" y="3"/>
                    <a:pt x="101" y="10"/>
                  </a:cubicBezTo>
                  <a:lnTo>
                    <a:pt x="76" y="10"/>
                  </a:lnTo>
                  <a:cubicBezTo>
                    <a:pt x="26" y="10"/>
                    <a:pt x="1" y="60"/>
                    <a:pt x="1" y="110"/>
                  </a:cubicBezTo>
                  <a:cubicBezTo>
                    <a:pt x="1" y="135"/>
                    <a:pt x="51" y="186"/>
                    <a:pt x="76" y="186"/>
                  </a:cubicBezTo>
                  <a:cubicBezTo>
                    <a:pt x="76" y="186"/>
                    <a:pt x="101" y="186"/>
                    <a:pt x="101" y="160"/>
                  </a:cubicBezTo>
                  <a:lnTo>
                    <a:pt x="126" y="160"/>
                  </a:lnTo>
                  <a:cubicBezTo>
                    <a:pt x="176" y="160"/>
                    <a:pt x="201" y="110"/>
                    <a:pt x="201" y="60"/>
                  </a:cubicBezTo>
                  <a:cubicBezTo>
                    <a:pt x="201" y="24"/>
                    <a:pt x="17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8731230" y="996636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26"/>
                    <a:pt x="26" y="151"/>
                    <a:pt x="76" y="176"/>
                  </a:cubicBezTo>
                  <a:lnTo>
                    <a:pt x="126" y="176"/>
                  </a:lnTo>
                  <a:cubicBezTo>
                    <a:pt x="151" y="176"/>
                    <a:pt x="201" y="126"/>
                    <a:pt x="201" y="101"/>
                  </a:cubicBezTo>
                  <a:cubicBezTo>
                    <a:pt x="201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7250442" y="603241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90" name="Google Shape;890;p30"/>
          <p:cNvSpPr/>
          <p:nvPr/>
        </p:nvSpPr>
        <p:spPr>
          <a:xfrm>
            <a:off x="11689804" y="153047"/>
            <a:ext cx="180997" cy="189732"/>
          </a:xfrm>
          <a:custGeom>
            <a:avLst/>
            <a:gdLst/>
            <a:ahLst/>
            <a:cxnLst/>
            <a:rect l="l" t="t" r="r" b="b"/>
            <a:pathLst>
              <a:path w="1555" h="1630" extrusionOk="0">
                <a:moveTo>
                  <a:pt x="778" y="176"/>
                </a:moveTo>
                <a:cubicBezTo>
                  <a:pt x="1104" y="176"/>
                  <a:pt x="1354" y="552"/>
                  <a:pt x="1379" y="903"/>
                </a:cubicBezTo>
                <a:cubicBezTo>
                  <a:pt x="1379" y="978"/>
                  <a:pt x="1354" y="1053"/>
                  <a:pt x="1354" y="1103"/>
                </a:cubicBezTo>
                <a:cubicBezTo>
                  <a:pt x="1304" y="1254"/>
                  <a:pt x="1204" y="1354"/>
                  <a:pt x="1053" y="1404"/>
                </a:cubicBezTo>
                <a:cubicBezTo>
                  <a:pt x="985" y="1432"/>
                  <a:pt x="908" y="1452"/>
                  <a:pt x="829" y="1452"/>
                </a:cubicBezTo>
                <a:cubicBezTo>
                  <a:pt x="763" y="1452"/>
                  <a:pt x="695" y="1438"/>
                  <a:pt x="627" y="1404"/>
                </a:cubicBezTo>
                <a:cubicBezTo>
                  <a:pt x="427" y="1329"/>
                  <a:pt x="251" y="1128"/>
                  <a:pt x="226" y="903"/>
                </a:cubicBezTo>
                <a:cubicBezTo>
                  <a:pt x="176" y="727"/>
                  <a:pt x="251" y="502"/>
                  <a:pt x="402" y="351"/>
                </a:cubicBezTo>
                <a:cubicBezTo>
                  <a:pt x="502" y="226"/>
                  <a:pt x="627" y="176"/>
                  <a:pt x="753" y="176"/>
                </a:cubicBezTo>
                <a:close/>
                <a:moveTo>
                  <a:pt x="778" y="1"/>
                </a:moveTo>
                <a:cubicBezTo>
                  <a:pt x="577" y="1"/>
                  <a:pt x="402" y="76"/>
                  <a:pt x="251" y="251"/>
                </a:cubicBezTo>
                <a:cubicBezTo>
                  <a:pt x="101" y="427"/>
                  <a:pt x="1" y="702"/>
                  <a:pt x="51" y="953"/>
                </a:cubicBezTo>
                <a:cubicBezTo>
                  <a:pt x="101" y="1229"/>
                  <a:pt x="302" y="1479"/>
                  <a:pt x="577" y="1580"/>
                </a:cubicBezTo>
                <a:cubicBezTo>
                  <a:pt x="652" y="1605"/>
                  <a:pt x="753" y="1630"/>
                  <a:pt x="853" y="1630"/>
                </a:cubicBezTo>
                <a:cubicBezTo>
                  <a:pt x="953" y="1630"/>
                  <a:pt x="1053" y="1605"/>
                  <a:pt x="1129" y="1580"/>
                </a:cubicBezTo>
                <a:cubicBezTo>
                  <a:pt x="1304" y="1504"/>
                  <a:pt x="1454" y="1354"/>
                  <a:pt x="1505" y="1153"/>
                </a:cubicBezTo>
                <a:cubicBezTo>
                  <a:pt x="1530" y="1078"/>
                  <a:pt x="1555" y="1003"/>
                  <a:pt x="1530" y="903"/>
                </a:cubicBezTo>
                <a:cubicBezTo>
                  <a:pt x="1530" y="477"/>
                  <a:pt x="1229" y="26"/>
                  <a:pt x="7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54" tIns="121854" rIns="121854" bIns="121854" anchor="ctr" anchorCtr="0">
            <a:noAutofit/>
          </a:bodyPr>
          <a:lstStyle/>
          <a:p>
            <a:pPr defTabSz="121866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14016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2" y="106019"/>
            <a:ext cx="2190751" cy="1314876"/>
            <a:chOff x="1523998" y="0"/>
            <a:chExt cx="2190751" cy="13148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3" y="206880"/>
              <a:ext cx="19720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5" y="417361"/>
            <a:ext cx="6888595" cy="64633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07939" y="2557320"/>
            <a:ext cx="7651668" cy="1865125"/>
          </a:xfrm>
          <a:prstGeom prst="rect">
            <a:avLst/>
          </a:prstGeom>
          <a:noFill/>
          <a:ln>
            <a:noFill/>
          </a:ln>
        </p:spPr>
        <p:txBody>
          <a:bodyPr wrap="none" lIns="91430" tIns="45718" rIns="91430" bIns="4571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8" y="-634259"/>
            <a:ext cx="12760036" cy="7492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17" y="387527"/>
            <a:ext cx="7800111" cy="1352964"/>
          </a:xfrm>
          <a:prstGeom prst="rect">
            <a:avLst/>
          </a:prstGeom>
          <a:noFill/>
        </p:spPr>
        <p:txBody>
          <a:bodyPr wrap="square" lIns="121841" tIns="60921" rIns="121841" bIns="60921" rtlCol="0">
            <a:spAutoFit/>
          </a:bodyPr>
          <a:lstStyle/>
          <a:p>
            <a:pPr defTabSz="1218400">
              <a:buClr>
                <a:srgbClr val="000000"/>
              </a:buClr>
            </a:pPr>
            <a:r>
              <a:rPr lang="vi-VN" sz="3200" b="1" kern="0" dirty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Thứ ba, ngày </a:t>
            </a:r>
            <a:r>
              <a:rPr lang="en-US" sz="3200" b="1" kern="0" dirty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6</a:t>
            </a:r>
            <a:r>
              <a:rPr lang="vi-VN" sz="3200" b="1" kern="0" dirty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 – 9 - 202</a:t>
            </a:r>
            <a:r>
              <a:rPr lang="en-US" sz="3200" b="1" kern="0" dirty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2</a:t>
            </a:r>
            <a:endParaRPr lang="vi-VN" sz="3200" b="1" kern="0" dirty="0">
              <a:solidFill>
                <a:srgbClr val="FF0000"/>
              </a:solidFill>
              <a:latin typeface="HP001 5Ha" pitchFamily="34" charset="-127"/>
              <a:ea typeface="HP001 5Ha" pitchFamily="34" charset="-127"/>
              <a:cs typeface="Arial"/>
              <a:sym typeface="Arial"/>
            </a:endParaRPr>
          </a:p>
          <a:p>
            <a:pPr defTabSz="1218400">
              <a:buClr>
                <a:srgbClr val="000000"/>
              </a:buClr>
            </a:pPr>
            <a:endParaRPr lang="en-US" sz="4800" kern="0" dirty="0">
              <a:solidFill>
                <a:srgbClr val="000000"/>
              </a:solidFill>
              <a:latin typeface="HP001 4 hang 1 ô ly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6934" y="945256"/>
            <a:ext cx="3117273" cy="614984"/>
          </a:xfrm>
          <a:prstGeom prst="rect">
            <a:avLst/>
          </a:prstGeom>
          <a:noFill/>
        </p:spPr>
        <p:txBody>
          <a:bodyPr wrap="square" lIns="121841" tIns="60921" rIns="121841" bIns="60921" rtlCol="0">
            <a:spAutoFit/>
          </a:bodyPr>
          <a:lstStyle/>
          <a:p>
            <a:pPr defTabSz="1218400">
              <a:buClr>
                <a:srgbClr val="000000"/>
              </a:buClr>
            </a:pPr>
            <a:r>
              <a:rPr lang="vi-VN" sz="3200" b="1" kern="0" dirty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Toán</a:t>
            </a:r>
            <a:endParaRPr lang="en-US" sz="3200" b="1" kern="0" dirty="0">
              <a:solidFill>
                <a:srgbClr val="FF0000"/>
              </a:solidFill>
              <a:latin typeface="HP001 5Ha" pitchFamily="34" charset="-127"/>
              <a:ea typeface="HP001 5Ha" pitchFamily="34" charset="-127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3459" y="1507545"/>
            <a:ext cx="5652655" cy="614984"/>
          </a:xfrm>
          <a:prstGeom prst="rect">
            <a:avLst/>
          </a:prstGeom>
          <a:noFill/>
        </p:spPr>
        <p:txBody>
          <a:bodyPr wrap="square" lIns="121841" tIns="60921" rIns="121841" bIns="60921" rtlCol="0">
            <a:spAutoFit/>
          </a:bodyPr>
          <a:lstStyle/>
          <a:p>
            <a:pPr defTabSz="1218400">
              <a:buClr>
                <a:srgbClr val="000000"/>
              </a:buClr>
            </a:pPr>
            <a:r>
              <a:rPr lang="vi-VN" sz="3200" b="1" kern="0" dirty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 </a:t>
            </a:r>
            <a:r>
              <a:rPr lang="vi-VN" sz="3200" b="1" kern="0" dirty="0">
                <a:solidFill>
                  <a:srgbClr val="FF0000"/>
                </a:solidFill>
                <a:latin typeface="HP001 4H" pitchFamily="34" charset="0"/>
                <a:ea typeface="HP001 5Ha" pitchFamily="34" charset="-127"/>
                <a:cs typeface="Arial"/>
                <a:sym typeface="Arial"/>
              </a:rPr>
              <a:t>Luyện tập</a:t>
            </a:r>
            <a:endParaRPr lang="en-US" sz="3200" b="1" kern="0" dirty="0">
              <a:solidFill>
                <a:srgbClr val="FF0000"/>
              </a:solidFill>
              <a:latin typeface="HP001 5Ha" pitchFamily="34" charset="-127"/>
              <a:ea typeface="HP001 5Ha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58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6484800" y="592196"/>
            <a:ext cx="4224917" cy="42249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430092" y="3694747"/>
            <a:ext cx="5994761" cy="1902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/>
          <a:p>
            <a:r>
              <a:rPr lang="vi-VN" dirty="0"/>
              <a:t>Toán</a:t>
            </a:r>
            <a:endParaRPr dirty="0"/>
          </a:p>
        </p:txBody>
      </p:sp>
      <p:sp>
        <p:nvSpPr>
          <p:cNvPr id="199" name="Google Shape;199;p25"/>
          <p:cNvSpPr/>
          <p:nvPr/>
        </p:nvSpPr>
        <p:spPr>
          <a:xfrm>
            <a:off x="3058713" y="1229960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1184271" y="5019857"/>
            <a:ext cx="2069140" cy="15689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5065782" y="1630115"/>
            <a:ext cx="668199" cy="13504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6609487" y="5359925"/>
            <a:ext cx="1133204" cy="762104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8901524" y="1104677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1" name="Google Shape;221;p25"/>
          <p:cNvGrpSpPr/>
          <p:nvPr/>
        </p:nvGrpSpPr>
        <p:grpSpPr>
          <a:xfrm>
            <a:off x="7289195" y="1814853"/>
            <a:ext cx="2958815" cy="2123032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7338746" y="936860"/>
            <a:ext cx="685727" cy="632509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6303404" y="1332281"/>
            <a:ext cx="985765" cy="909171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9844835" y="241859"/>
            <a:ext cx="2103996" cy="1770564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10246481" y="4803402"/>
            <a:ext cx="1300688" cy="1248865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4436013" y="777493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 rot="-1140824">
            <a:off x="8153596" y="4368941"/>
            <a:ext cx="575857" cy="55361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23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9" y="43103"/>
            <a:ext cx="2834087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5" y="911589"/>
            <a:ext cx="605827" cy="861775"/>
            <a:chOff x="3174278" y="237323"/>
            <a:chExt cx="605826" cy="8617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20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x-non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7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x-non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802"/>
            <a:ext cx="2949011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55" y="2295047"/>
            <a:ext cx="755335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55" y="3624919"/>
            <a:ext cx="755335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8"/>
            <a:ext cx="470000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7" y="5003817"/>
            <a:ext cx="755335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9" y="5004362"/>
            <a:ext cx="484428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23" y="4996875"/>
            <a:ext cx="755335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5" y="4997421"/>
            <a:ext cx="484428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9" y="4996875"/>
            <a:ext cx="470000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3" y="2154349"/>
            <a:ext cx="2980836" cy="2469099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31" y="2383187"/>
            <a:ext cx="755335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31" y="3713059"/>
            <a:ext cx="755335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9"/>
            <a:ext cx="470000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15" y="5047202"/>
            <a:ext cx="755335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7" y="5047747"/>
            <a:ext cx="484428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51" y="5040261"/>
            <a:ext cx="755335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3" y="5040806"/>
            <a:ext cx="484428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5" y="5040259"/>
            <a:ext cx="470000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11"/>
            <a:ext cx="470000" cy="707887"/>
          </a:xfrm>
          <a:prstGeom prst="rect">
            <a:avLst/>
          </a:prstGeom>
          <a:solidFill>
            <a:srgbClr val="FDE59B"/>
          </a:solidFill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9" y="43103"/>
            <a:ext cx="2834087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5" y="911589"/>
            <a:ext cx="605827" cy="861775"/>
            <a:chOff x="3174278" y="237323"/>
            <a:chExt cx="605826" cy="8617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20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x-non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7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x-non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802"/>
            <a:ext cx="2949011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55" y="2246059"/>
            <a:ext cx="755335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9"/>
            <a:ext cx="470000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8"/>
            <a:ext cx="470000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7" y="5003817"/>
            <a:ext cx="755335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9" y="5004362"/>
            <a:ext cx="484428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5"/>
            <a:ext cx="470000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5" y="4997421"/>
            <a:ext cx="484428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9" y="4996875"/>
            <a:ext cx="470000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3" y="2154349"/>
            <a:ext cx="2980836" cy="2469099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31" y="2301543"/>
            <a:ext cx="755335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9"/>
            <a:ext cx="470000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9"/>
            <a:ext cx="470000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15" y="5047202"/>
            <a:ext cx="755335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7" y="5047747"/>
            <a:ext cx="484428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61"/>
            <a:ext cx="470000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3" y="5040806"/>
            <a:ext cx="484428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5" y="5040259"/>
            <a:ext cx="470000" cy="70788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7" y="5032541"/>
            <a:ext cx="470000" cy="707887"/>
          </a:xfrm>
          <a:prstGeom prst="rect">
            <a:avLst/>
          </a:prstGeom>
          <a:solidFill>
            <a:srgbClr val="FDE59B"/>
          </a:solidFill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62" y="5040259"/>
            <a:ext cx="755335" cy="707887"/>
          </a:xfrm>
          <a:prstGeom prst="rect">
            <a:avLst/>
          </a:prstGeom>
          <a:solidFill>
            <a:srgbClr val="FDE59B"/>
          </a:solidFill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90" y="4991334"/>
            <a:ext cx="755335" cy="707887"/>
          </a:xfrm>
          <a:prstGeom prst="rect">
            <a:avLst/>
          </a:prstGeom>
          <a:solidFill>
            <a:srgbClr val="D8F3FC"/>
          </a:solidFill>
        </p:spPr>
        <p:txBody>
          <a:bodyPr wrap="none" lIns="91430" tIns="45718" rIns="91430" bIns="45718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5" y="290781"/>
            <a:ext cx="605827" cy="861775"/>
            <a:chOff x="3174278" y="237323"/>
            <a:chExt cx="605826" cy="86177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1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2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7" y="4694127"/>
            <a:ext cx="3174521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56" y="5570207"/>
            <a:ext cx="3174521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2" y="4572017"/>
            <a:ext cx="850421" cy="64633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7"/>
            <a:ext cx="850421" cy="64633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8" y="4606085"/>
            <a:ext cx="850421" cy="64633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8" y="4610217"/>
            <a:ext cx="850421" cy="64633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7"/>
            <a:ext cx="850421" cy="64633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2" y="5447093"/>
            <a:ext cx="850421" cy="64633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8" y="5457457"/>
            <a:ext cx="850421" cy="64633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3"/>
            <a:ext cx="850421" cy="64633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19" b="2204"/>
          <a:stretch/>
        </p:blipFill>
        <p:spPr>
          <a:xfrm>
            <a:off x="1308076" y="300128"/>
            <a:ext cx="8852733" cy="5653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5625" y="581239"/>
            <a:ext cx="1712891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vi-VN" sz="2800" b="1" dirty="0">
                <a:latin typeface="HP001 4 hàng" pitchFamily="34" charset="0"/>
              </a:rPr>
              <a:t>Bài 2: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5325" y="1087523"/>
            <a:ext cx="3709115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vi-VN" sz="2800" b="1" dirty="0">
                <a:latin typeface="HP001 4 hàng" pitchFamily="34" charset="0"/>
              </a:rPr>
              <a:t>a) Từ bé đến lớn: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5325" y="1516559"/>
            <a:ext cx="3709115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vi-VN" sz="2800" b="1" dirty="0">
                <a:latin typeface="HP001 4 hàng" pitchFamily="34" charset="0"/>
              </a:rPr>
              <a:t>b) Từ lớn đến bé: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2766" y="1118306"/>
            <a:ext cx="2910625" cy="46166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vi-VN" sz="2400" b="1" dirty="0">
                <a:latin typeface="HP001 4 hàng" pitchFamily="34" charset="0"/>
              </a:rPr>
              <a:t>14, 15, 19, 22</a:t>
            </a:r>
            <a:endParaRPr lang="en-US" sz="2400" b="1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2766" y="1572994"/>
            <a:ext cx="2910625" cy="46166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vi-VN" sz="2400" b="1" dirty="0">
                <a:latin typeface="HP001 4 hàng" pitchFamily="34" charset="0"/>
              </a:rPr>
              <a:t>22, 19, 15, 14</a:t>
            </a:r>
            <a:endParaRPr lang="en-US" sz="2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un Elementary Education by Slidesgo">
  <a:themeElements>
    <a:clrScheme name="Simple Light">
      <a:dk1>
        <a:srgbClr val="80B6AC"/>
      </a:dk1>
      <a:lt1>
        <a:srgbClr val="F2F2E9"/>
      </a:lt1>
      <a:dk2>
        <a:srgbClr val="6E61A7"/>
      </a:dk2>
      <a:lt2>
        <a:srgbClr val="F27573"/>
      </a:lt2>
      <a:accent1>
        <a:srgbClr val="FF9C5D"/>
      </a:accent1>
      <a:accent2>
        <a:srgbClr val="FFD966"/>
      </a:accent2>
      <a:accent3>
        <a:srgbClr val="CFE26B"/>
      </a:accent3>
      <a:accent4>
        <a:srgbClr val="97D8CC"/>
      </a:accent4>
      <a:accent5>
        <a:srgbClr val="FC5E8F"/>
      </a:accent5>
      <a:accent6>
        <a:srgbClr val="F481A2"/>
      </a:accent6>
      <a:hlink>
        <a:srgbClr val="F275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340</Words>
  <Application>Microsoft Office PowerPoint</Application>
  <PresentationFormat>Widescreen</PresentationFormat>
  <Paragraphs>103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宋体</vt:lpstr>
      <vt:lpstr>Arial</vt:lpstr>
      <vt:lpstr>Baloo 2</vt:lpstr>
      <vt:lpstr>Bebas Neue</vt:lpstr>
      <vt:lpstr>Boogaloo</vt:lpstr>
      <vt:lpstr>Calibri</vt:lpstr>
      <vt:lpstr>HP001 4 hàng</vt:lpstr>
      <vt:lpstr>HP001 4 hang 1 ô ly</vt:lpstr>
      <vt:lpstr>HP001 4H</vt:lpstr>
      <vt:lpstr>HP001 5Ha</vt:lpstr>
      <vt:lpstr>Karla</vt:lpstr>
      <vt:lpstr>Livvic</vt:lpstr>
      <vt:lpstr>Love Ya Like A Sister</vt:lpstr>
      <vt:lpstr>Manjari</vt:lpstr>
      <vt:lpstr>Pangolin</vt:lpstr>
      <vt:lpstr>Poppins</vt:lpstr>
      <vt:lpstr>Roboto Condensed Light</vt:lpstr>
      <vt:lpstr>Times New Roman</vt:lpstr>
      <vt:lpstr>UTM Cookies</vt:lpstr>
      <vt:lpstr>Office Theme</vt:lpstr>
      <vt:lpstr>Office 主题​​</vt:lpstr>
      <vt:lpstr>English Vocabulary Workshop by Slidesgo</vt:lpstr>
      <vt:lpstr>Fun Elementary Education by Slidesgo</vt:lpstr>
      <vt:lpstr>Printable Number Sense Activities for Pre-K by Slidesgo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140</cp:revision>
  <dcterms:created xsi:type="dcterms:W3CDTF">2021-06-02T01:34:28Z</dcterms:created>
  <dcterms:modified xsi:type="dcterms:W3CDTF">2022-10-19T04:38:09Z</dcterms:modified>
</cp:coreProperties>
</file>