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74" r:id="rId2"/>
    <p:sldId id="275" r:id="rId3"/>
    <p:sldId id="258" r:id="rId4"/>
    <p:sldId id="276" r:id="rId5"/>
    <p:sldId id="287" r:id="rId6"/>
    <p:sldId id="259" r:id="rId7"/>
    <p:sldId id="266" r:id="rId8"/>
    <p:sldId id="288" r:id="rId9"/>
    <p:sldId id="263" r:id="rId10"/>
    <p:sldId id="289" r:id="rId11"/>
    <p:sldId id="291" r:id="rId12"/>
    <p:sldId id="290" r:id="rId13"/>
    <p:sldId id="264" r:id="rId14"/>
    <p:sldId id="292" r:id="rId15"/>
    <p:sldId id="267" r:id="rId16"/>
    <p:sldId id="268" r:id="rId17"/>
    <p:sldId id="293" r:id="rId18"/>
    <p:sldId id="271" r:id="rId19"/>
    <p:sldId id="294" r:id="rId20"/>
    <p:sldId id="272" r:id="rId21"/>
    <p:sldId id="277" r:id="rId22"/>
    <p:sldId id="278" r:id="rId23"/>
    <p:sldId id="279" r:id="rId24"/>
    <p:sldId id="285" r:id="rId25"/>
    <p:sldId id="286" r:id="rId26"/>
    <p:sldId id="295" r:id="rId27"/>
    <p:sldId id="296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>
        <p:scale>
          <a:sx n="66" d="100"/>
          <a:sy n="66" d="100"/>
        </p:scale>
        <p:origin x="-150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72F7-0800-486D-86EA-4464E395F81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7F74-E676-4EF3-88FB-3D145923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7F74-E676-4EF3-88FB-3D14592330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mp"/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mp"/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24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6: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Lớp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học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9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12677" r="8710" b="8415"/>
          <a:stretch/>
        </p:blipFill>
        <p:spPr>
          <a:xfrm>
            <a:off x="685800" y="533400"/>
            <a:ext cx="7696200" cy="57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12727" r="8705" b="46263"/>
          <a:stretch/>
        </p:blipFill>
        <p:spPr>
          <a:xfrm>
            <a:off x="685800" y="381000"/>
            <a:ext cx="7543800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53536" r="8990" b="9293"/>
          <a:stretch/>
        </p:blipFill>
        <p:spPr>
          <a:xfrm>
            <a:off x="598003" y="381000"/>
            <a:ext cx="7719393" cy="56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11313" r="7281" b="28889"/>
          <a:stretch/>
        </p:blipFill>
        <p:spPr>
          <a:xfrm>
            <a:off x="685800" y="381000"/>
            <a:ext cx="78486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11919" r="11553" b="55960"/>
          <a:stretch/>
        </p:blipFill>
        <p:spPr>
          <a:xfrm>
            <a:off x="609600" y="817418"/>
            <a:ext cx="7848600" cy="5278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43434" r="50000" b="28283"/>
          <a:stretch/>
        </p:blipFill>
        <p:spPr>
          <a:xfrm>
            <a:off x="595744" y="609600"/>
            <a:ext cx="7862455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242" r="7566" b="27879"/>
          <a:stretch/>
        </p:blipFill>
        <p:spPr>
          <a:xfrm>
            <a:off x="609600" y="391484"/>
            <a:ext cx="8077200" cy="59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95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t="76566" r="30634" b="7071"/>
          <a:stretch/>
        </p:blipFill>
        <p:spPr>
          <a:xfrm>
            <a:off x="682040" y="762000"/>
            <a:ext cx="781566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81000"/>
            <a:ext cx="8305800" cy="6096000"/>
            <a:chOff x="914400" y="914400"/>
            <a:chExt cx="6483927" cy="3657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0" t="11111" b="35556"/>
            <a:stretch/>
          </p:blipFill>
          <p:spPr>
            <a:xfrm>
              <a:off x="914400" y="914400"/>
              <a:ext cx="3048000" cy="3657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1" r="29372" b="35556"/>
            <a:stretch/>
          </p:blipFill>
          <p:spPr>
            <a:xfrm>
              <a:off x="3962400" y="914400"/>
              <a:ext cx="3435927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2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t="11918" r="37469" b="62627"/>
          <a:stretch/>
        </p:blipFill>
        <p:spPr>
          <a:xfrm>
            <a:off x="762000" y="609600"/>
            <a:ext cx="7848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8200" y="685800"/>
            <a:ext cx="7543800" cy="5638800"/>
            <a:chOff x="2854036" y="1219200"/>
            <a:chExt cx="2842025" cy="1676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79780" b="63333"/>
            <a:stretch/>
          </p:blipFill>
          <p:spPr>
            <a:xfrm>
              <a:off x="4712388" y="1219200"/>
              <a:ext cx="983673" cy="1676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00" t="12222" b="63333"/>
            <a:stretch/>
          </p:blipFill>
          <p:spPr>
            <a:xfrm>
              <a:off x="2854036" y="1219200"/>
              <a:ext cx="1858352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9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685800"/>
            <a:ext cx="7010400" cy="5486400"/>
            <a:chOff x="962891" y="2362200"/>
            <a:chExt cx="3941618" cy="1905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0" t="36970" b="35757"/>
            <a:stretch/>
          </p:blipFill>
          <p:spPr>
            <a:xfrm>
              <a:off x="962891" y="2362200"/>
              <a:ext cx="2999509" cy="1905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67" r="80634" b="35555"/>
            <a:stretch/>
          </p:blipFill>
          <p:spPr>
            <a:xfrm>
              <a:off x="3962400" y="2362201"/>
              <a:ext cx="942109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7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11313" r="28641" b="62828"/>
          <a:stretch/>
        </p:blipFill>
        <p:spPr>
          <a:xfrm>
            <a:off x="1066800" y="609600"/>
            <a:ext cx="739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36767" r="29211" b="35758"/>
          <a:stretch/>
        </p:blipFill>
        <p:spPr>
          <a:xfrm>
            <a:off x="1524000" y="381000"/>
            <a:ext cx="7162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81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72323" r="14686" b="10505"/>
          <a:stretch/>
        </p:blipFill>
        <p:spPr>
          <a:xfrm>
            <a:off x="1143000" y="762000"/>
            <a:ext cx="7086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489131"/>
            <a:ext cx="7619999" cy="5759268"/>
            <a:chOff x="304800" y="2482151"/>
            <a:chExt cx="4864788" cy="2893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8"/>
            <a:stretch/>
          </p:blipFill>
          <p:spPr>
            <a:xfrm>
              <a:off x="304800" y="2895600"/>
              <a:ext cx="4864788" cy="2479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24" t="57980" r="9152" b="35555"/>
            <a:stretch/>
          </p:blipFill>
          <p:spPr>
            <a:xfrm>
              <a:off x="4038600" y="2482151"/>
              <a:ext cx="706582" cy="443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5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152400"/>
            <a:ext cx="8500685" cy="6400800"/>
            <a:chOff x="152400" y="990600"/>
            <a:chExt cx="8500685" cy="46620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20"/>
            <a:stretch/>
          </p:blipFill>
          <p:spPr>
            <a:xfrm>
              <a:off x="152400" y="990600"/>
              <a:ext cx="4495800" cy="46620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52"/>
            <a:stretch/>
          </p:blipFill>
          <p:spPr>
            <a:xfrm>
              <a:off x="4620491" y="990600"/>
              <a:ext cx="4032594" cy="444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9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752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75151" r="8135" b="7475"/>
          <a:stretch/>
        </p:blipFill>
        <p:spPr>
          <a:xfrm>
            <a:off x="76200" y="381000"/>
            <a:ext cx="8991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4747" r="67372" b="7071"/>
          <a:stretch/>
        </p:blipFill>
        <p:spPr>
          <a:xfrm>
            <a:off x="630382" y="685800"/>
            <a:ext cx="82296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8" t="75151" r="48006" b="7071"/>
          <a:stretch/>
        </p:blipFill>
        <p:spPr>
          <a:xfrm>
            <a:off x="630382" y="571500"/>
            <a:ext cx="8229600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4" t="75151" r="26077" b="7475"/>
          <a:stretch/>
        </p:blipFill>
        <p:spPr>
          <a:xfrm>
            <a:off x="630382" y="533400"/>
            <a:ext cx="8229600" cy="59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8" t="74747" r="8705" b="7273"/>
          <a:stretch/>
        </p:blipFill>
        <p:spPr>
          <a:xfrm>
            <a:off x="644237" y="533400"/>
            <a:ext cx="821574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121" y="1066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72525" r="32058" b="12324"/>
          <a:stretch/>
        </p:blipFill>
        <p:spPr>
          <a:xfrm>
            <a:off x="762000" y="6096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355</Words>
  <Application>Microsoft Office PowerPoint</Application>
  <PresentationFormat>On-screen Show (4:3)</PresentationFormat>
  <Paragraphs>33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ThienIT</cp:lastModifiedBy>
  <cp:revision>43</cp:revision>
  <dcterms:created xsi:type="dcterms:W3CDTF">2020-08-13T13:23:12Z</dcterms:created>
  <dcterms:modified xsi:type="dcterms:W3CDTF">2020-08-17T14:50:13Z</dcterms:modified>
</cp:coreProperties>
</file>