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78D-DE10-4774-B5EF-0E54923E06D6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A009-793F-41F9-BCB8-91EB82581E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068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78D-DE10-4774-B5EF-0E54923E06D6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A009-793F-41F9-BCB8-91EB82581E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37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78D-DE10-4774-B5EF-0E54923E06D6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A009-793F-41F9-BCB8-91EB82581E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251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78D-DE10-4774-B5EF-0E54923E06D6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A009-793F-41F9-BCB8-91EB82581E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423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78D-DE10-4774-B5EF-0E54923E06D6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A009-793F-41F9-BCB8-91EB82581E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766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78D-DE10-4774-B5EF-0E54923E06D6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A009-793F-41F9-BCB8-91EB82581E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827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78D-DE10-4774-B5EF-0E54923E06D6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A009-793F-41F9-BCB8-91EB82581E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701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78D-DE10-4774-B5EF-0E54923E06D6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A009-793F-41F9-BCB8-91EB82581E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91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78D-DE10-4774-B5EF-0E54923E06D6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A009-793F-41F9-BCB8-91EB82581E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24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78D-DE10-4774-B5EF-0E54923E06D6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A009-793F-41F9-BCB8-91EB82581E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997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78D-DE10-4774-B5EF-0E54923E06D6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A009-793F-41F9-BCB8-91EB82581E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40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6778D-DE10-4774-B5EF-0E54923E06D6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EA009-793F-41F9-BCB8-91EB82581E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7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ANHC~1\AppData\Local\Temp\Rar$DIa0.284\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r="5563" b="89899"/>
          <a:stretch/>
        </p:blipFill>
        <p:spPr bwMode="auto">
          <a:xfrm>
            <a:off x="251520" y="1772816"/>
            <a:ext cx="8784976" cy="12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7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ANHC~1\AppData\Local\Temp\Rar$DIa0.284\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58400"/>
          <a:stretch/>
        </p:blipFill>
        <p:spPr bwMode="auto">
          <a:xfrm>
            <a:off x="0" y="980728"/>
            <a:ext cx="9144000" cy="392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THANHC~1\AppData\Local\Temp\Rar$DIa0.284\21.jpg">
            <a:extLst>
              <a:ext uri="{FF2B5EF4-FFF2-40B4-BE49-F238E27FC236}">
                <a16:creationId xmlns:a16="http://schemas.microsoft.com/office/drawing/2014/main" id="{598D336C-FC56-442A-AD1B-79CE7FA0C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36764" r="66629" b="58771"/>
          <a:stretch/>
        </p:blipFill>
        <p:spPr bwMode="auto">
          <a:xfrm flipH="1">
            <a:off x="2771800" y="4306152"/>
            <a:ext cx="403244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8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ANHC~1\AppData\Local\Temp\Rar$DIa0.284\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41866" r="1176" b="18501"/>
          <a:stretch/>
        </p:blipFill>
        <p:spPr bwMode="auto">
          <a:xfrm>
            <a:off x="0" y="692696"/>
            <a:ext cx="913331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669D08-F96C-4E1D-AD33-CC07EEF2A1BD}"/>
              </a:ext>
            </a:extLst>
          </p:cNvPr>
          <p:cNvSpPr/>
          <p:nvPr/>
        </p:nvSpPr>
        <p:spPr>
          <a:xfrm>
            <a:off x="755576" y="3140968"/>
            <a:ext cx="3168352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809DD3-3F4C-4D23-A6FA-3797BDF42874}"/>
              </a:ext>
            </a:extLst>
          </p:cNvPr>
          <p:cNvSpPr/>
          <p:nvPr/>
        </p:nvSpPr>
        <p:spPr>
          <a:xfrm>
            <a:off x="3991236" y="3604828"/>
            <a:ext cx="1948916" cy="1624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2EBAE-42DC-4463-B58A-45B92D168B70}"/>
              </a:ext>
            </a:extLst>
          </p:cNvPr>
          <p:cNvSpPr/>
          <p:nvPr/>
        </p:nvSpPr>
        <p:spPr>
          <a:xfrm>
            <a:off x="6300191" y="3140930"/>
            <a:ext cx="2088309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1C923A-4BAA-4F60-A934-0E7733C30576}"/>
              </a:ext>
            </a:extLst>
          </p:cNvPr>
          <p:cNvSpPr/>
          <p:nvPr/>
        </p:nvSpPr>
        <p:spPr>
          <a:xfrm>
            <a:off x="2061592" y="5229162"/>
            <a:ext cx="1088504" cy="58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0C2DB-C844-46C2-B05C-DF66B5958880}"/>
              </a:ext>
            </a:extLst>
          </p:cNvPr>
          <p:cNvSpPr/>
          <p:nvPr/>
        </p:nvSpPr>
        <p:spPr>
          <a:xfrm>
            <a:off x="4656408" y="5229162"/>
            <a:ext cx="1088504" cy="58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D32623-4988-4AE2-9F44-B3D1EFC4C4EE}"/>
              </a:ext>
            </a:extLst>
          </p:cNvPr>
          <p:cNvSpPr/>
          <p:nvPr/>
        </p:nvSpPr>
        <p:spPr>
          <a:xfrm>
            <a:off x="6588224" y="5229162"/>
            <a:ext cx="1088504" cy="58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8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ANHC~1\AppData\Local\Temp\Rar$DIa0.284\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t="82468" r="1164" b="5017"/>
          <a:stretch/>
        </p:blipFill>
        <p:spPr bwMode="auto">
          <a:xfrm>
            <a:off x="406220" y="2348880"/>
            <a:ext cx="873778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ANHC~1\AppData\Local\Temp\Rar$DIa0.315\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69"/>
          <a:stretch/>
        </p:blipFill>
        <p:spPr bwMode="auto">
          <a:xfrm>
            <a:off x="425302" y="1124744"/>
            <a:ext cx="820891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2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ANHC~1\AppData\Local\Temp\Rar$DIa0.315\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" t="43679" r="515" b="6123"/>
          <a:stretch/>
        </p:blipFill>
        <p:spPr bwMode="auto">
          <a:xfrm>
            <a:off x="467544" y="476672"/>
            <a:ext cx="82089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17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ThanhCuong</dc:creator>
  <cp:lastModifiedBy>NGOC LAN</cp:lastModifiedBy>
  <cp:revision>2</cp:revision>
  <dcterms:created xsi:type="dcterms:W3CDTF">2020-08-10T09:23:48Z</dcterms:created>
  <dcterms:modified xsi:type="dcterms:W3CDTF">2020-08-11T03:07:18Z</dcterms:modified>
</cp:coreProperties>
</file>