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5" r:id="rId4"/>
    <p:sldId id="264" r:id="rId5"/>
    <p:sldId id="266" r:id="rId6"/>
    <p:sldId id="267" r:id="rId7"/>
    <p:sldId id="26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6CFD806-F643-4F4E-86D9-D6A9E00E46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71"/>
          <a:stretch/>
        </p:blipFill>
        <p:spPr>
          <a:xfrm>
            <a:off x="118206" y="1921566"/>
            <a:ext cx="11955587" cy="273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67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B2EF4A-4077-4002-8D87-92C9AA3E57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6" t="15025" r="33936" b="40202"/>
          <a:stretch/>
        </p:blipFill>
        <p:spPr>
          <a:xfrm>
            <a:off x="2189920" y="0"/>
            <a:ext cx="6109253" cy="666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06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FFFF56F-0D67-4F3E-9625-F716B61A3F73}"/>
              </a:ext>
            </a:extLst>
          </p:cNvPr>
          <p:cNvGrpSpPr/>
          <p:nvPr/>
        </p:nvGrpSpPr>
        <p:grpSpPr>
          <a:xfrm>
            <a:off x="7023100" y="114300"/>
            <a:ext cx="5168900" cy="6743700"/>
            <a:chOff x="5082139" y="1252330"/>
            <a:chExt cx="4466122" cy="575807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6CFD806-F643-4F4E-86D9-D6A9E00E46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31" t="16038"/>
            <a:stretch/>
          </p:blipFill>
          <p:spPr>
            <a:xfrm>
              <a:off x="5082139" y="1252330"/>
              <a:ext cx="2769059" cy="575807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DB59520-CACF-4767-B129-9151A26A27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798" r="57514"/>
            <a:stretch/>
          </p:blipFill>
          <p:spPr>
            <a:xfrm>
              <a:off x="7851198" y="1252330"/>
              <a:ext cx="1697063" cy="570005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164BEB2-C335-4642-906A-2006F1BD43A5}"/>
                </a:ext>
              </a:extLst>
            </p:cNvPr>
            <p:cNvSpPr/>
            <p:nvPr/>
          </p:nvSpPr>
          <p:spPr>
            <a:xfrm>
              <a:off x="5082139" y="1540042"/>
              <a:ext cx="1126156" cy="28009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59D1AB6-2F4B-4860-BC87-AC12CA1EB4A2}"/>
              </a:ext>
            </a:extLst>
          </p:cNvPr>
          <p:cNvGrpSpPr/>
          <p:nvPr/>
        </p:nvGrpSpPr>
        <p:grpSpPr>
          <a:xfrm>
            <a:off x="1104901" y="7824"/>
            <a:ext cx="4305298" cy="6850176"/>
            <a:chOff x="1104901" y="7824"/>
            <a:chExt cx="4305298" cy="685017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BEDEAC-A72A-4E35-88C6-F77E04A1E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66" t="61160" r="55879" b="9170"/>
            <a:stretch/>
          </p:blipFill>
          <p:spPr>
            <a:xfrm>
              <a:off x="1104901" y="7824"/>
              <a:ext cx="3730925" cy="434827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70553B-39E5-4021-B310-7C57F364B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60" t="11673" r="17680" b="73868"/>
            <a:stretch/>
          </p:blipFill>
          <p:spPr>
            <a:xfrm>
              <a:off x="1471004" y="4516324"/>
              <a:ext cx="3939195" cy="2341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7752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70553B-39E5-4021-B310-7C57F364B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4" t="33552" r="11976" b="49088"/>
          <a:stretch/>
        </p:blipFill>
        <p:spPr>
          <a:xfrm>
            <a:off x="2791803" y="617424"/>
            <a:ext cx="6629695" cy="413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3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70553B-39E5-4021-B310-7C57F364B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7" t="52594" r="12903" b="27218"/>
          <a:stretch/>
        </p:blipFill>
        <p:spPr>
          <a:xfrm>
            <a:off x="2791803" y="617424"/>
            <a:ext cx="6629695" cy="480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34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FFFF56F-0D67-4F3E-9625-F716B61A3F73}"/>
              </a:ext>
            </a:extLst>
          </p:cNvPr>
          <p:cNvGrpSpPr/>
          <p:nvPr/>
        </p:nvGrpSpPr>
        <p:grpSpPr>
          <a:xfrm>
            <a:off x="7023100" y="114300"/>
            <a:ext cx="5168900" cy="6743700"/>
            <a:chOff x="5082139" y="1252330"/>
            <a:chExt cx="4466122" cy="575807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6CFD806-F643-4F4E-86D9-D6A9E00E46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31" t="16038"/>
            <a:stretch/>
          </p:blipFill>
          <p:spPr>
            <a:xfrm>
              <a:off x="5082139" y="1252330"/>
              <a:ext cx="2769059" cy="575807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DB59520-CACF-4767-B129-9151A26A27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798" r="57514"/>
            <a:stretch/>
          </p:blipFill>
          <p:spPr>
            <a:xfrm>
              <a:off x="7851198" y="1252330"/>
              <a:ext cx="1697063" cy="570005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164BEB2-C335-4642-906A-2006F1BD43A5}"/>
                </a:ext>
              </a:extLst>
            </p:cNvPr>
            <p:cNvSpPr/>
            <p:nvPr/>
          </p:nvSpPr>
          <p:spPr>
            <a:xfrm>
              <a:off x="5082139" y="1540042"/>
              <a:ext cx="1126156" cy="28009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A3000C5-C8F8-43F7-B0E4-F05FF5E1FC7B}"/>
              </a:ext>
            </a:extLst>
          </p:cNvPr>
          <p:cNvGrpSpPr/>
          <p:nvPr/>
        </p:nvGrpSpPr>
        <p:grpSpPr>
          <a:xfrm>
            <a:off x="188843" y="288236"/>
            <a:ext cx="6283247" cy="5971392"/>
            <a:chOff x="1142072" y="1470344"/>
            <a:chExt cx="5330018" cy="478928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BEDEAC-A72A-4E35-88C6-F77E04A1E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66" t="61160" r="55879" b="9170"/>
            <a:stretch/>
          </p:blipFill>
          <p:spPr>
            <a:xfrm>
              <a:off x="1976288" y="1911351"/>
              <a:ext cx="3730925" cy="434827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0322A11-45F0-4582-8510-20DBC41E50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14" t="72889" r="9674" b="22149"/>
            <a:stretch/>
          </p:blipFill>
          <p:spPr>
            <a:xfrm>
              <a:off x="1142072" y="1470344"/>
              <a:ext cx="5330018" cy="88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4974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70553B-39E5-4021-B310-7C57F364B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1" t="77850" r="8250" b="14360"/>
          <a:stretch/>
        </p:blipFill>
        <p:spPr>
          <a:xfrm>
            <a:off x="975703" y="406400"/>
            <a:ext cx="6352197" cy="1609622"/>
          </a:xfrm>
          <a:prstGeom prst="rect">
            <a:avLst/>
          </a:prstGeom>
        </p:spPr>
      </p:pic>
      <p:pic>
        <p:nvPicPr>
          <p:cNvPr id="1026" name="Picture 2" descr="Thỏa sức sáng tạo, lan tỏa yêu thương cùng cuộc thi vẽ &quot;Đất Xanh ...">
            <a:extLst>
              <a:ext uri="{FF2B5EF4-FFF2-40B4-BE49-F238E27FC236}">
                <a16:creationId xmlns:a16="http://schemas.microsoft.com/office/drawing/2014/main" id="{A55C7A33-B9CC-4FD9-8801-37B7C2FCD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989971"/>
            <a:ext cx="5435600" cy="372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uộc thi vẽ tranh NGÔI NHÀ MƠ ƯỚC">
            <a:extLst>
              <a:ext uri="{FF2B5EF4-FFF2-40B4-BE49-F238E27FC236}">
                <a16:creationId xmlns:a16="http://schemas.microsoft.com/office/drawing/2014/main" id="{711189C2-0C02-4444-ACA8-469C420EB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2929750"/>
            <a:ext cx="5435600" cy="384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427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12</cp:revision>
  <dcterms:created xsi:type="dcterms:W3CDTF">2020-08-09T16:37:19Z</dcterms:created>
  <dcterms:modified xsi:type="dcterms:W3CDTF">2020-08-13T03:45:45Z</dcterms:modified>
</cp:coreProperties>
</file>