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5" r:id="rId4"/>
    <p:sldId id="264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uyen Thi Xuan Van" initials="NTXV" lastIdx="1" clrIdx="0">
    <p:extLst>
      <p:ext uri="{19B8F6BF-5375-455C-9EA6-DF929625EA0E}">
        <p15:presenceInfo xmlns:p15="http://schemas.microsoft.com/office/powerpoint/2012/main" userId="Nguyen Thi Xuan V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5E27-D047-4D51-AD3A-406CC57EA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16328-C9D6-4155-B5D7-09F083878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701F6-F88C-4E64-BD52-E423B9E8E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17465-4AE8-4B8F-BC08-4833CF0DF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FE989-5F69-4A8C-9E72-517DA53DF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8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57A64-8DBC-49A6-8C84-C1DFE7F48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FDB7D4-4ACD-4867-9838-4E1ECF8F4A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783CE-1D3E-49BC-9710-BC6BC0D42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7573F-DDA5-4B91-BC53-BE182F116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991CD-3EF2-4610-A93E-DE86C2275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2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9FB33C-C651-4B18-8153-B5754AFDC7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6DA07-869F-466B-BAFD-570877351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7B21B-617A-4BA6-B41A-BDCB32CE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173A8-5322-4AB7-9F53-7D0DCC2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03DAC-9CCD-45F9-98FB-1C05C0503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001C1-6C70-4A76-87F3-5BB5F7337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4229B-007E-4160-A233-358D0E06F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72E8A-6270-4349-BAD2-BE1388FB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9774-DF4F-4AFD-886A-7AFF3C235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05AAF-0235-4236-90DA-2B8452FF1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9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848F2-92A6-407D-AB0B-84B444C6E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C0D425-D9F5-4ADB-8977-6CA6C9611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C93A3-C302-473C-920E-81686A688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11E92-A9AA-4418-9B6E-9BAB438D9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CD44A-5F86-4962-9894-4AF0E8DA2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3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76CAE-2D64-497E-A2B1-FF5E25EF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E1340-FA8A-45EA-864C-B6D32EDB79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2A121-82D2-4ACD-9CEF-494AF8C86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77CD2D-161D-44F5-9D91-45B16A0A7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D1DF1-8D7D-449A-9A99-0DE2BB859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44F24E-4B8D-4C57-82E8-002A92F9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1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04AEB-F201-4731-9C92-010CCCB55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4625F-4982-4792-9075-38FBCF0E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1AE22-541A-4A3E-8E2F-D2BA1F9A6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70FC3E-14C1-4A1B-B776-CF1CE5DA23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40D801-4A97-4556-8952-4EA034F907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5EB56D-0CFF-4C7E-8041-305A23C2F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634B0B-A1AE-4DB7-B7B0-19EBD8836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D2FB90-29C8-46E3-9CD7-488872FC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0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511A3-8261-40F4-8AD2-4F4C13A71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0F3256-F71D-4B11-BF0D-74EAEADCF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885616-7126-45C5-9E2A-F0FAD5E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27930-EEFE-4FB7-85C2-633EDFFCA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57FF64-8B9F-49A0-83F1-25B25AA69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212F51-85FC-4392-BBB2-5069A2569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40E02-FED9-4C82-A8CA-31F00B0B1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2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BB627-0BC3-4DD4-B36B-CABAE9B20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60C76-C8F5-49B0-BFF9-86B2E679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AEE2E-9489-44C6-A548-D815479DC8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45957-F586-46A8-8341-54D481593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BF414-C4ED-4292-B347-223BB94DB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13625-3745-4904-A0FB-9417D5C8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6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7E5B3-C37C-49DE-A98A-1C2C4EED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B13B9A-E195-4DE5-9201-4B16A3AC4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8229AA-C853-4DC7-B801-558B080F0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05CC9A-E09B-443E-8F88-9E2DF3055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EAE98-AD17-46E1-B2D2-02F3B76A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758641-D184-4160-8527-5FC09ADAB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4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088DE4-871B-4BBA-BA9D-DBE6A7BA6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DC31D-0133-45E3-B844-B05FEB79F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07F03-CC28-4637-9CD4-16CDFB533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BD70-2CE1-40A4-B898-187CF5736D07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3A0BD-3548-40C5-BEC9-F2A2FC0F53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0EAEF-082F-44EB-A5FB-A025112BA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D723-AF0D-435D-9468-8C6FB34F6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8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9CE567-ACF6-4F08-A858-FB6051306F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9" t="5845" r="42847" b="82085"/>
          <a:stretch/>
        </p:blipFill>
        <p:spPr>
          <a:xfrm>
            <a:off x="1134568" y="1384251"/>
            <a:ext cx="10198994" cy="314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072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9CE567-ACF6-4F08-A858-FB6051306F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" t="19778" r="9016" b="50254"/>
          <a:stretch/>
        </p:blipFill>
        <p:spPr>
          <a:xfrm>
            <a:off x="665920" y="566531"/>
            <a:ext cx="9890798" cy="512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51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9CE567-ACF6-4F08-A858-FB6051306F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0" t="48660" r="9015" b="7792"/>
          <a:stretch/>
        </p:blipFill>
        <p:spPr>
          <a:xfrm>
            <a:off x="1272209" y="184325"/>
            <a:ext cx="8229600" cy="626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685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4FC279-1FBB-4D66-B415-32359D545A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" t="7971" r="7667" b="41594"/>
          <a:stretch/>
        </p:blipFill>
        <p:spPr>
          <a:xfrm>
            <a:off x="1878496" y="208721"/>
            <a:ext cx="7821468" cy="627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40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4FC279-1FBB-4D66-B415-32359D545A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" t="57245" r="10514" b="7392"/>
          <a:stretch/>
        </p:blipFill>
        <p:spPr>
          <a:xfrm>
            <a:off x="1103243" y="636104"/>
            <a:ext cx="8651118" cy="514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181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Xuan Van</dc:creator>
  <cp:lastModifiedBy>NGOC LAN</cp:lastModifiedBy>
  <cp:revision>10</cp:revision>
  <dcterms:created xsi:type="dcterms:W3CDTF">2020-08-09T16:37:19Z</dcterms:created>
  <dcterms:modified xsi:type="dcterms:W3CDTF">2020-08-11T15:00:41Z</dcterms:modified>
</cp:coreProperties>
</file>