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4" r:id="rId3"/>
    <p:sldId id="262" r:id="rId4"/>
    <p:sldId id="265" r:id="rId5"/>
    <p:sldId id="266" r:id="rId6"/>
    <p:sldId id="261" r:id="rId7"/>
    <p:sldId id="267" r:id="rId8"/>
    <p:sldId id="268" r:id="rId9"/>
    <p:sldId id="26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guyen Thi Xuan Van" initials="NTXV" lastIdx="1" clrIdx="0">
    <p:extLst>
      <p:ext uri="{19B8F6BF-5375-455C-9EA6-DF929625EA0E}">
        <p15:presenceInfo xmlns:p15="http://schemas.microsoft.com/office/powerpoint/2012/main" userId="Nguyen Thi Xuan V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68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75E27-D047-4D51-AD3A-406CC57EA9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16328-C9D6-4155-B5D7-09F0838788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6701F6-F88C-4E64-BD52-E423B9E8E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17465-4AE8-4B8F-BC08-4833CF0DF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BFE989-5F69-4A8C-9E72-517DA53DF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582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57A64-8DBC-49A6-8C84-C1DFE7F48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FDB7D4-4ACD-4867-9838-4E1ECF8F4A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783CE-1D3E-49BC-9710-BC6BC0D42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17573F-DDA5-4B91-BC53-BE182F116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9991CD-3EF2-4610-A93E-DE86C2275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028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9FB33C-C651-4B18-8153-B5754AFDC7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06DA07-869F-466B-BAFD-570877351F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C7B21B-617A-4BA6-B41A-BDCB32CE6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8173A8-5322-4AB7-9F53-7D0DCC2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03DAC-9CCD-45F9-98FB-1C05C0503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73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001C1-6C70-4A76-87F3-5BB5F7337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F4229B-007E-4160-A233-358D0E06FA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E72E8A-6270-4349-BAD2-BE1388FBF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FD9774-DF4F-4AFD-886A-7AFF3C235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05AAF-0235-4236-90DA-2B8452FF1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92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848F2-92A6-407D-AB0B-84B444C6E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C0D425-D9F5-4ADB-8977-6CA6C96111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0C93A3-C302-473C-920E-81686A688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411E92-A9AA-4418-9B6E-9BAB438D9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6CD44A-5F86-4962-9894-4AF0E8DA2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739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76CAE-2D64-497E-A2B1-FF5E25EF3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E1340-FA8A-45EA-864C-B6D32EDB79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82A121-82D2-4ACD-9CEF-494AF8C862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77CD2D-161D-44F5-9D91-45B16A0A7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CD1DF1-8D7D-449A-9A99-0DE2BB859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44F24E-4B8D-4C57-82E8-002A92F9D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912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04AEB-F201-4731-9C92-010CCCB55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84625F-4982-4792-9075-38FBCF0E3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E1AE22-541A-4A3E-8E2F-D2BA1F9A62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70FC3E-14C1-4A1B-B776-CF1CE5DA23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40D801-4A97-4556-8952-4EA034F907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5EB56D-0CFF-4C7E-8041-305A23C2F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634B0B-A1AE-4DB7-B7B0-19EBD8836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D2FB90-29C8-46E3-9CD7-488872FCD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101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511A3-8261-40F4-8AD2-4F4C13A71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0F3256-F71D-4B11-BF0D-74EAEADCF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885616-7126-45C5-9E2A-F0FAD5E2F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E27930-EEFE-4FB7-85C2-633EDFFCA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42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57FF64-8B9F-49A0-83F1-25B25AA69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212F51-85FC-4392-BBB2-5069A2569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F40E02-FED9-4C82-A8CA-31F00B0B1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25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BB627-0BC3-4DD4-B36B-CABAE9B20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B60C76-C8F5-49B0-BFF9-86B2E679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6AEE2E-9489-44C6-A548-D815479DC8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245957-F586-46A8-8341-54D481593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BF414-C4ED-4292-B347-223BB94DB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913625-3745-4904-A0FB-9417D5C88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869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7E5B3-C37C-49DE-A98A-1C2C4EED9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B13B9A-E195-4DE5-9201-4B16A3AC45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8229AA-C853-4DC7-B801-558B080F09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05CC9A-E09B-443E-8F88-9E2DF3055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4EAE98-AD17-46E1-B2D2-02F3B76AE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758641-D184-4160-8527-5FC09ADAB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042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088DE4-871B-4BBA-BA9D-DBE6A7BA6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3DC31D-0133-45E3-B844-B05FEB79FC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E07F03-CC28-4637-9CD4-16CDFB533F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7BD70-2CE1-40A4-B898-187CF5736D07}" type="datetimeFigureOut">
              <a:rPr lang="en-US" smtClean="0"/>
              <a:t>8/13/2020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3A0BD-3548-40C5-BEC9-F2A2FC0F53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00EAEF-082F-44EB-A5FB-A025112BAF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387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0B19C75-0738-451D-80D1-763E45965F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82485"/>
          <a:stretch/>
        </p:blipFill>
        <p:spPr>
          <a:xfrm>
            <a:off x="793022" y="1164384"/>
            <a:ext cx="10991781" cy="270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223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0B19C75-0738-451D-80D1-763E45965F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55" b="35152"/>
          <a:stretch/>
        </p:blipFill>
        <p:spPr>
          <a:xfrm>
            <a:off x="1209675" y="103307"/>
            <a:ext cx="9500942" cy="6466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017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8355B7D-756C-437F-B179-3635842C8C04}"/>
              </a:ext>
            </a:extLst>
          </p:cNvPr>
          <p:cNvGrpSpPr/>
          <p:nvPr/>
        </p:nvGrpSpPr>
        <p:grpSpPr>
          <a:xfrm>
            <a:off x="886540" y="0"/>
            <a:ext cx="10418920" cy="6858000"/>
            <a:chOff x="2005596" y="0"/>
            <a:chExt cx="4886325" cy="290222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0B19C75-0738-451D-80D1-763E45965F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325" b="8139"/>
            <a:stretch/>
          </p:blipFill>
          <p:spPr>
            <a:xfrm>
              <a:off x="2005596" y="0"/>
              <a:ext cx="4886325" cy="188843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6ED9ED4-CA52-4C7B-ACFD-39F85DC9BC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57" b="77360"/>
            <a:stretch/>
          </p:blipFill>
          <p:spPr>
            <a:xfrm>
              <a:off x="2005596" y="1888435"/>
              <a:ext cx="4886325" cy="10137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51972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6ED9ED4-CA52-4C7B-ACFD-39F85DC9BC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82" b="17430"/>
          <a:stretch/>
        </p:blipFill>
        <p:spPr>
          <a:xfrm>
            <a:off x="1588906" y="132086"/>
            <a:ext cx="7809094" cy="659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046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6ED9ED4-CA52-4C7B-ACFD-39F85DC9BC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1" t="82193" r="21320" b="7190"/>
          <a:stretch/>
        </p:blipFill>
        <p:spPr>
          <a:xfrm>
            <a:off x="1" y="838200"/>
            <a:ext cx="11226800" cy="23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743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5C81C9A-178F-4CE1-A734-C20FF3D7D2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5" t="8450" r="9170" b="45252"/>
          <a:stretch/>
        </p:blipFill>
        <p:spPr>
          <a:xfrm>
            <a:off x="2119743" y="254000"/>
            <a:ext cx="7952511" cy="634999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5D05EFF-E04E-449E-B4F6-157369E27896}"/>
              </a:ext>
            </a:extLst>
          </p:cNvPr>
          <p:cNvSpPr/>
          <p:nvPr/>
        </p:nvSpPr>
        <p:spPr>
          <a:xfrm>
            <a:off x="5913782" y="1527864"/>
            <a:ext cx="3269974" cy="522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>
                <a:solidFill>
                  <a:srgbClr val="FF0000"/>
                </a:solidFill>
              </a:rPr>
              <a:t>quây quần </a:t>
            </a:r>
            <a:r>
              <a:rPr lang="en-US" sz="2800">
                <a:solidFill>
                  <a:sysClr val="windowText" lastClr="000000"/>
                </a:solidFill>
              </a:rPr>
              <a:t>bên nhau.</a:t>
            </a:r>
            <a:endParaRPr lang="en-US" sz="1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357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3960C75-6951-490B-B9EA-CAB926166A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9" t="55225" r="8887" b="9898"/>
          <a:stretch/>
        </p:blipFill>
        <p:spPr>
          <a:xfrm>
            <a:off x="812800" y="406400"/>
            <a:ext cx="10080435" cy="604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838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44DE64F2-0930-47EB-93D1-EAC77EA104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6" t="8369" r="11002" b="80027"/>
          <a:stretch/>
        </p:blipFill>
        <p:spPr>
          <a:xfrm>
            <a:off x="248479" y="1908313"/>
            <a:ext cx="11017080" cy="168965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82C3911-8349-4972-B963-DC8CE1035FED}"/>
              </a:ext>
            </a:extLst>
          </p:cNvPr>
          <p:cNvSpPr/>
          <p:nvPr/>
        </p:nvSpPr>
        <p:spPr>
          <a:xfrm>
            <a:off x="4803913" y="2491960"/>
            <a:ext cx="554935" cy="522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>
                <a:solidFill>
                  <a:srgbClr val="FF0000"/>
                </a:solidFill>
              </a:rPr>
              <a:t>gi</a:t>
            </a:r>
            <a:endParaRPr lang="en-US" sz="1200">
              <a:solidFill>
                <a:srgbClr val="FF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2B33B6A-0281-4C6F-9841-A670B03B59BA}"/>
              </a:ext>
            </a:extLst>
          </p:cNvPr>
          <p:cNvSpPr/>
          <p:nvPr/>
        </p:nvSpPr>
        <p:spPr>
          <a:xfrm>
            <a:off x="7262191" y="2415760"/>
            <a:ext cx="554935" cy="674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>
                <a:solidFill>
                  <a:srgbClr val="FF0000"/>
                </a:solidFill>
              </a:rPr>
              <a:t>d</a:t>
            </a:r>
            <a:endParaRPr lang="en-US" sz="1200">
              <a:solidFill>
                <a:srgbClr val="FF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94327AD-A2CC-46BA-B39F-71D7463FA7F7}"/>
              </a:ext>
            </a:extLst>
          </p:cNvPr>
          <p:cNvSpPr/>
          <p:nvPr/>
        </p:nvSpPr>
        <p:spPr>
          <a:xfrm>
            <a:off x="9806608" y="2491960"/>
            <a:ext cx="554935" cy="522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>
                <a:solidFill>
                  <a:srgbClr val="FF0000"/>
                </a:solidFill>
              </a:rPr>
              <a:t>gi</a:t>
            </a:r>
            <a:endParaRPr lang="en-US" sz="1200">
              <a:solidFill>
                <a:srgbClr val="FF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FC76EBC-EB5A-44A9-8786-2EC67D1784B8}"/>
              </a:ext>
            </a:extLst>
          </p:cNvPr>
          <p:cNvSpPr/>
          <p:nvPr/>
        </p:nvSpPr>
        <p:spPr>
          <a:xfrm>
            <a:off x="4131365" y="2906642"/>
            <a:ext cx="554935" cy="522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>
                <a:solidFill>
                  <a:srgbClr val="FF0000"/>
                </a:solidFill>
              </a:rPr>
              <a:t>ng</a:t>
            </a:r>
            <a:endParaRPr lang="en-US" sz="1200">
              <a:solidFill>
                <a:srgbClr val="FF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C35C744-3778-439D-9C94-E68AE0443547}"/>
              </a:ext>
            </a:extLst>
          </p:cNvPr>
          <p:cNvSpPr/>
          <p:nvPr/>
        </p:nvSpPr>
        <p:spPr>
          <a:xfrm>
            <a:off x="6288158" y="2976215"/>
            <a:ext cx="748746" cy="522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>
                <a:solidFill>
                  <a:srgbClr val="FF0000"/>
                </a:solidFill>
              </a:rPr>
              <a:t>ngh</a:t>
            </a:r>
            <a:endParaRPr lang="en-US" sz="1200">
              <a:solidFill>
                <a:srgbClr val="FF000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FF72C52-8EE8-4CAB-908C-AB0CC37DB3C9}"/>
              </a:ext>
            </a:extLst>
          </p:cNvPr>
          <p:cNvSpPr/>
          <p:nvPr/>
        </p:nvSpPr>
        <p:spPr>
          <a:xfrm>
            <a:off x="9241734" y="2976215"/>
            <a:ext cx="748746" cy="522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>
                <a:solidFill>
                  <a:srgbClr val="FF0000"/>
                </a:solidFill>
              </a:rPr>
              <a:t>ngh</a:t>
            </a:r>
            <a:endParaRPr lang="en-US" sz="1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235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44DE64F2-0930-47EB-93D1-EAC77EA104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96" b="15310"/>
          <a:stretch/>
        </p:blipFill>
        <p:spPr>
          <a:xfrm>
            <a:off x="764410" y="0"/>
            <a:ext cx="103648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365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11</Words>
  <Application>Microsoft Office PowerPoint</Application>
  <PresentationFormat>Widescreen</PresentationFormat>
  <Paragraphs>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Thi Xuan Van</dc:creator>
  <cp:lastModifiedBy>NGOC LAN</cp:lastModifiedBy>
  <cp:revision>11</cp:revision>
  <dcterms:created xsi:type="dcterms:W3CDTF">2020-08-09T16:37:19Z</dcterms:created>
  <dcterms:modified xsi:type="dcterms:W3CDTF">2020-08-13T03:45:08Z</dcterms:modified>
</cp:coreProperties>
</file>