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59" r:id="rId4"/>
    <p:sldId id="260" r:id="rId5"/>
    <p:sldId id="265" r:id="rId6"/>
    <p:sldId id="261" r:id="rId7"/>
    <p:sldId id="263" r:id="rId8"/>
    <p:sldId id="262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4E7F35-CACD-40A4-9EF8-FFFCA80C3A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83382"/>
          <a:stretch/>
        </p:blipFill>
        <p:spPr>
          <a:xfrm>
            <a:off x="1720534" y="1749287"/>
            <a:ext cx="8750931" cy="196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77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4E7F35-CACD-40A4-9EF8-FFFCA80C3A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2" b="48897"/>
          <a:stretch/>
        </p:blipFill>
        <p:spPr>
          <a:xfrm>
            <a:off x="1352234" y="352286"/>
            <a:ext cx="8750931" cy="583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3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D19B1DC-A03F-4BCC-8B8F-346D4CBE7A0C}"/>
              </a:ext>
            </a:extLst>
          </p:cNvPr>
          <p:cNvGrpSpPr/>
          <p:nvPr/>
        </p:nvGrpSpPr>
        <p:grpSpPr>
          <a:xfrm>
            <a:off x="1" y="0"/>
            <a:ext cx="10706100" cy="6912568"/>
            <a:chOff x="1" y="0"/>
            <a:chExt cx="10706100" cy="69125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461ACCD-C2EF-499E-B67F-D2C37EDBAA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593" b="8346"/>
            <a:stretch/>
          </p:blipFill>
          <p:spPr>
            <a:xfrm>
              <a:off x="1" y="0"/>
              <a:ext cx="10706100" cy="482779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4191602-5AE4-4E84-A589-8C7BE7D72F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98" t="11644" r="7149" b="69882"/>
            <a:stretch/>
          </p:blipFill>
          <p:spPr>
            <a:xfrm>
              <a:off x="1249099" y="4827790"/>
              <a:ext cx="8783899" cy="20847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362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4191602-5AE4-4E84-A589-8C7BE7D72F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14" b="9882"/>
          <a:stretch/>
        </p:blipFill>
        <p:spPr>
          <a:xfrm>
            <a:off x="1447078" y="0"/>
            <a:ext cx="9297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69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4CE9328-41BB-4BB8-ACD1-DEDC7DD44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" t="5805" r="12825" b="83748"/>
          <a:stretch/>
        </p:blipFill>
        <p:spPr>
          <a:xfrm>
            <a:off x="844549" y="782679"/>
            <a:ext cx="10502901" cy="16430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0DB2A7-186E-4964-9F6B-4E9B30C802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" t="16787" r="12284" b="68890"/>
          <a:stretch/>
        </p:blipFill>
        <p:spPr>
          <a:xfrm>
            <a:off x="844548" y="2789278"/>
            <a:ext cx="10502901" cy="22526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71B4CD-94EF-4B07-84F1-383340FF4ABB}"/>
              </a:ext>
            </a:extLst>
          </p:cNvPr>
          <p:cNvSpPr/>
          <p:nvPr/>
        </p:nvSpPr>
        <p:spPr>
          <a:xfrm>
            <a:off x="5705061" y="4194314"/>
            <a:ext cx="2673626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000">
                <a:solidFill>
                  <a:srgbClr val="FF0000"/>
                </a:solidFill>
              </a:rPr>
              <a:t>khúc khuỷu.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16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4CE9328-41BB-4BB8-ACD1-DEDC7DD44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89" b="8356"/>
          <a:stretch/>
        </p:blipFill>
        <p:spPr>
          <a:xfrm>
            <a:off x="1330539" y="104857"/>
            <a:ext cx="9121561" cy="664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76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A3F0CEA-242F-4BDD-9E7C-7C544F877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1" t="7336" r="9596" b="61009"/>
          <a:stretch/>
        </p:blipFill>
        <p:spPr>
          <a:xfrm>
            <a:off x="1562100" y="499916"/>
            <a:ext cx="9067800" cy="609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62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C4CA19C-AFBF-4F79-AE31-3BE0878787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t="39680" r="8887" b="48282"/>
          <a:stretch/>
        </p:blipFill>
        <p:spPr>
          <a:xfrm>
            <a:off x="883227" y="1955800"/>
            <a:ext cx="10792474" cy="22097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F13681-0D06-42F2-AAF2-D9E0A5DE548D}"/>
              </a:ext>
            </a:extLst>
          </p:cNvPr>
          <p:cNvSpPr/>
          <p:nvPr/>
        </p:nvSpPr>
        <p:spPr>
          <a:xfrm>
            <a:off x="7040220" y="2827129"/>
            <a:ext cx="881268" cy="467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solidFill>
                  <a:srgbClr val="FF0000"/>
                </a:solidFill>
              </a:rPr>
              <a:t>uýp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C017A8-1640-481C-BB58-FC0B83F6AF88}"/>
              </a:ext>
            </a:extLst>
          </p:cNvPr>
          <p:cNvSpPr/>
          <p:nvPr/>
        </p:nvSpPr>
        <p:spPr>
          <a:xfrm>
            <a:off x="8435010" y="2811667"/>
            <a:ext cx="1109869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ysClr val="windowText" lastClr="000000"/>
                </a:solidFill>
              </a:rPr>
              <a:t>kh</a:t>
            </a:r>
            <a:r>
              <a:rPr lang="en-US" sz="2800">
                <a:solidFill>
                  <a:srgbClr val="FF0000"/>
                </a:solidFill>
              </a:rPr>
              <a:t>uỷu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F33954-43A6-470F-99CF-F5BF9410AFAA}"/>
              </a:ext>
            </a:extLst>
          </p:cNvPr>
          <p:cNvSpPr/>
          <p:nvPr/>
        </p:nvSpPr>
        <p:spPr>
          <a:xfrm>
            <a:off x="5724529" y="3380406"/>
            <a:ext cx="1109869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ysClr val="windowText" lastClr="000000"/>
                </a:solidFill>
              </a:rPr>
              <a:t>h</a:t>
            </a:r>
            <a:r>
              <a:rPr lang="en-US" sz="2800">
                <a:solidFill>
                  <a:srgbClr val="FF0000"/>
                </a:solidFill>
              </a:rPr>
              <a:t>uých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B1347F-17C5-4D17-A216-02BDF390640D}"/>
              </a:ext>
            </a:extLst>
          </p:cNvPr>
          <p:cNvSpPr/>
          <p:nvPr/>
        </p:nvSpPr>
        <p:spPr>
          <a:xfrm>
            <a:off x="9544879" y="3380406"/>
            <a:ext cx="1109869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ysClr val="windowText" lastClr="000000"/>
                </a:solidFill>
              </a:rPr>
              <a:t>h</a:t>
            </a:r>
            <a:r>
              <a:rPr lang="en-US" sz="2800">
                <a:solidFill>
                  <a:srgbClr val="FF0000"/>
                </a:solidFill>
              </a:rPr>
              <a:t>uynh</a:t>
            </a:r>
            <a:endParaRPr lang="en-US" sz="1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36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C4CA19C-AFBF-4F79-AE31-3BE0878787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4" t="52270" r="9275" b="8466"/>
          <a:stretch/>
        </p:blipFill>
        <p:spPr>
          <a:xfrm>
            <a:off x="1058325" y="0"/>
            <a:ext cx="10342492" cy="690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65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</Words>
  <Application>Microsoft Office PowerPoint</Application>
  <PresentationFormat>Widescreen</PresentationFormat>
  <Paragraphs>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11</cp:revision>
  <dcterms:created xsi:type="dcterms:W3CDTF">2020-08-09T16:37:19Z</dcterms:created>
  <dcterms:modified xsi:type="dcterms:W3CDTF">2020-08-13T03:42:26Z</dcterms:modified>
</cp:coreProperties>
</file>