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81" r:id="rId5"/>
    <p:sldId id="280" r:id="rId6"/>
    <p:sldId id="282" r:id="rId7"/>
    <p:sldId id="283" r:id="rId8"/>
    <p:sldId id="284" r:id="rId9"/>
    <p:sldId id="285" r:id="rId10"/>
    <p:sldId id="286" r:id="rId11"/>
    <p:sldId id="287" r:id="rId12"/>
    <p:sldId id="28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ặc định" id="{2D39788A-7B12-499B-A152-26C7848129D5}">
          <p14:sldIdLst>
            <p14:sldId id="256"/>
          </p14:sldIdLst>
        </p14:section>
        <p14:section name="Tiết 1" id="{FC1EB638-55A5-41E2-BCD3-97F546B7510E}">
          <p14:sldIdLst>
            <p14:sldId id="257"/>
            <p14:sldId id="258"/>
            <p14:sldId id="281"/>
            <p14:sldId id="280"/>
            <p14:sldId id="282"/>
          </p14:sldIdLst>
        </p14:section>
        <p14:section name="Tiết 2" id="{DD7DF943-936F-4592-AAAB-F544FA049C4A}">
          <p14:sldIdLst>
            <p14:sldId id="283"/>
            <p14:sldId id="284"/>
            <p14:sldId id="285"/>
          </p14:sldIdLst>
        </p14:section>
        <p14:section name="Tiết 3" id="{B7273C16-7089-461E-AA77-A2450A07B741}">
          <p14:sldIdLst>
            <p14:sldId id="286"/>
            <p14:sldId id="287"/>
            <p14:sldId id="288"/>
          </p14:sldIdLst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CDED"/>
    <a:srgbClr val="7AC3E8"/>
    <a:srgbClr val="E67C07"/>
    <a:srgbClr val="7798D3"/>
    <a:srgbClr val="5780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597" autoAdjust="0"/>
    <p:restoredTop sz="94660"/>
  </p:normalViewPr>
  <p:slideViewPr>
    <p:cSldViewPr snapToGrid="0">
      <p:cViewPr>
        <p:scale>
          <a:sx n="50" d="100"/>
          <a:sy n="50" d="100"/>
        </p:scale>
        <p:origin x="-72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057B85C-C2AA-41CB-BC51-7837DC3DEB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A031CB-E554-4765-8D2C-D96C3B2D8A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F91F55F-03A1-4A4C-80D0-CA18F1D54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18/10/2021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8C6EA82-2E31-4C09-B752-1C109D541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12A9D9B-BD89-4B1C-A197-466C87FC5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8298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DB8C324-23BD-4C22-8F7F-FBC964C39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A3AEF54-BCB7-45D4-9B94-E919E20CE2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07D82A3-F63A-436D-A2FC-B090D836A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18/10/2021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F7B6ECD-A512-40F7-82C0-DA6EBC12A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C9EF873-D2AA-4E41-87E7-CE8FAF71E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8676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9A238F13-E4E6-4464-A80D-F447954914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DCD2928-0417-4883-8463-D1E0CDF595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11A0094-4A9D-4933-9FF2-A8789123B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18/10/2021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D2F3734-5049-4F6C-950B-C3463AA33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54595A3-1EEA-43B0-9BC4-F85B4FAFB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5443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9CAAA41-52C4-4293-9D86-CB0DBB23A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0E2B3E6-F90A-448A-9BB1-00E80EF065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8915965-F5B0-4998-9B20-7DB354695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18/10/2021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2865E5F-5AC2-43BC-93C2-60EB5F2E8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B096715-9FE9-4D3F-A655-99C01F80F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7380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508178A-6AA6-4B57-A4A2-C18A90C6B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BDF7384-4E13-4C03-8BC7-362BA0B1F6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27E11DC-3203-42C3-A52F-C94FF1422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18/10/2021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40B9ED5-B51D-4142-8043-6C736BBF1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DCE5D3F-1FCF-4A3C-9943-88914735B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1678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92B3E94-2FFE-4F98-8CCE-39BC2D802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4ED82A7-A12B-4C9B-B06B-70E77F11B5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73BD2F9-1D83-4F97-9355-1D652B29C0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AE1D1CF-9782-41CC-9D61-D0BA02184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18/10/2021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65A66E0-1159-4E2F-986B-F186B6228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DF8C95F-78CB-4CBF-AD0D-F708EEF29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196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1572BBE-9909-438B-ABD4-43A1CE0B8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3A99173-568E-43FA-95CA-7CAE159C26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E69D9BF-C122-4606-882D-BAE747399E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DC217946-FE3F-40F4-9B3F-F3D37D35BB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DB004CDA-FE6D-42F0-9D5B-FA5F9B9ED4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A9FEB6B3-1759-4831-86A3-0DC25C184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18/10/2021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2DF1B77E-F33C-4842-AA8E-0CB810C1F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74C91E10-BD62-4878-9A5B-EE884608E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1542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4D83C5B-BB26-492A-9A74-84DE52165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09CD449-B7F1-4691-BCF5-E6320260C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18/10/2021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EEDF24B-9028-4335-A16A-C43878180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0BF4643-0AF3-4DB4-8025-07A4344EE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8975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CAEA92DB-2C90-45CC-8F7B-FAF3C4D82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18/10/2021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92AF30E-C142-48A8-9A11-88C86DC16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E85400B-8318-4A48-A417-E6A08192A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5728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CD25ED9-D2C0-4496-87C2-074C00329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9B0F883-1A90-4B99-9C73-27781355D4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371ED8B-3C32-4ADE-9650-52DA0CE014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B48D3BD-60B8-42F3-9377-C28951787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18/10/2021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96208FE-A325-4F70-978A-D1ECBBEAA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B0E8DB1-F201-4B10-BE98-C6DEEE672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5179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DF959A4-076B-4A52-B02B-4BE56BC7A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9AFBCB05-9FD5-440A-8938-FD6EE39564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21D24CD-B532-4E61-90BA-61C8594DA6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225DA7A-2E51-497C-853D-6CA8A5572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18/10/2021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327ED75-0A62-49D0-8876-BC2C27AAA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F07B795-F87F-4E6A-A6E6-48AC78627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3490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31C5C3E4-2891-45A8-8309-164BFC32E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DAE1E42-B720-4CFC-A601-F2164E7344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B25053F-7D79-4EBC-BDF2-606F98F492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EFE9B7-0710-43DC-AD89-5B7EAB61767A}" type="datetimeFigureOut">
              <a:rPr lang="en-GB" smtClean="0"/>
              <a:t>18/10/2021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AB0DC12-C689-42A4-8E3A-8EEDAD469C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340DED5-1101-476E-BCB5-521ABD1A8C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6768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rgbClr val="5780C9"/>
            </a:gs>
            <a:gs pos="83000">
              <a:srgbClr val="7798D3"/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rd">
            <a:extLst>
              <a:ext uri="{FF2B5EF4-FFF2-40B4-BE49-F238E27FC236}">
                <a16:creationId xmlns:a16="http://schemas.microsoft.com/office/drawing/2014/main" xmlns="" id="{5D9FFE77-8434-4609-8466-7494E9540D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94" y="704055"/>
            <a:ext cx="2661644" cy="891500"/>
          </a:xfrm>
          <a:prstGeom prst="rect">
            <a:avLst/>
          </a:prstGeom>
        </p:spPr>
      </p:pic>
      <p:pic>
        <p:nvPicPr>
          <p:cNvPr id="5" name="bg-cloud">
            <a:extLst>
              <a:ext uri="{FF2B5EF4-FFF2-40B4-BE49-F238E27FC236}">
                <a16:creationId xmlns:a16="http://schemas.microsoft.com/office/drawing/2014/main" xmlns="" id="{E7396881-DE40-40B7-AE47-B0CDD42C85E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2" y="2438400"/>
            <a:ext cx="12191997" cy="4005651"/>
          </a:xfrm>
          <a:prstGeom prst="rect">
            <a:avLst/>
          </a:prstGeom>
        </p:spPr>
      </p:pic>
      <p:pic>
        <p:nvPicPr>
          <p:cNvPr id="6" name="bg-tree">
            <a:extLst>
              <a:ext uri="{FF2B5EF4-FFF2-40B4-BE49-F238E27FC236}">
                <a16:creationId xmlns:a16="http://schemas.microsoft.com/office/drawing/2014/main" xmlns="" id="{07EC0289-C14C-4058-85FF-5B16A8848F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77330"/>
            <a:ext cx="12818077" cy="2010708"/>
          </a:xfrm>
          <a:prstGeom prst="rect">
            <a:avLst/>
          </a:prstGeom>
        </p:spPr>
      </p:pic>
      <p:pic>
        <p:nvPicPr>
          <p:cNvPr id="7" name="bg-flower">
            <a:extLst>
              <a:ext uri="{FF2B5EF4-FFF2-40B4-BE49-F238E27FC236}">
                <a16:creationId xmlns:a16="http://schemas.microsoft.com/office/drawing/2014/main" xmlns="" id="{B2697014-6528-445B-8331-5FE2B22196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429" y="428363"/>
            <a:ext cx="12331428" cy="10693183"/>
          </a:xfrm>
          <a:prstGeom prst="rect">
            <a:avLst/>
          </a:prstGeom>
        </p:spPr>
      </p:pic>
      <p:sp>
        <p:nvSpPr>
          <p:cNvPr id="8" name="bg-white">
            <a:extLst>
              <a:ext uri="{FF2B5EF4-FFF2-40B4-BE49-F238E27FC236}">
                <a16:creationId xmlns:a16="http://schemas.microsoft.com/office/drawing/2014/main" xmlns="" id="{47FD9C34-AA4B-40E8-9D86-AF0E94ECA850}"/>
              </a:ext>
            </a:extLst>
          </p:cNvPr>
          <p:cNvSpPr/>
          <p:nvPr/>
        </p:nvSpPr>
        <p:spPr>
          <a:xfrm>
            <a:off x="1915887" y="1868278"/>
            <a:ext cx="8338236" cy="4592245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9" name="tex02">
            <a:extLst>
              <a:ext uri="{FF2B5EF4-FFF2-40B4-BE49-F238E27FC236}">
                <a16:creationId xmlns:a16="http://schemas.microsoft.com/office/drawing/2014/main" xmlns="" id="{42976E72-D805-4783-B14C-CCD6189DC1FB}"/>
              </a:ext>
            </a:extLst>
          </p:cNvPr>
          <p:cNvSpPr txBox="1"/>
          <p:nvPr/>
        </p:nvSpPr>
        <p:spPr>
          <a:xfrm>
            <a:off x="2485583" y="3592168"/>
            <a:ext cx="7296185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altLang="zh-CN" sz="5333" b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MẤY VÀ MẤY</a:t>
            </a:r>
            <a:endParaRPr lang="vi-VN" altLang="zh-CN" sz="5333" b="1">
              <a:solidFill>
                <a:srgbClr val="FF66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0" name="text01">
            <a:extLst>
              <a:ext uri="{FF2B5EF4-FFF2-40B4-BE49-F238E27FC236}">
                <a16:creationId xmlns:a16="http://schemas.microsoft.com/office/drawing/2014/main" xmlns="" id="{F506004E-FF86-4769-ACF3-1FFF8AA08EDD}"/>
              </a:ext>
            </a:extLst>
          </p:cNvPr>
          <p:cNvSpPr/>
          <p:nvPr/>
        </p:nvSpPr>
        <p:spPr>
          <a:xfrm>
            <a:off x="5252660" y="2307793"/>
            <a:ext cx="1686680" cy="9130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zh-CN" sz="5333" b="1" err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Bài</a:t>
            </a:r>
            <a:r>
              <a:rPr lang="en-US" altLang="zh-CN" sz="5333" b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5</a:t>
            </a:r>
            <a:endParaRPr lang="zh-CN" altLang="en-US" sz="4800" b="1" dirty="0">
              <a:solidFill>
                <a:srgbClr val="FF66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11" name="light">
            <a:extLst>
              <a:ext uri="{FF2B5EF4-FFF2-40B4-BE49-F238E27FC236}">
                <a16:creationId xmlns:a16="http://schemas.microsoft.com/office/drawing/2014/main" xmlns="" id="{9DC13DB2-6CF9-463C-84D5-EBFD7E66E59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0" y="-32952"/>
            <a:ext cx="3393991" cy="3285056"/>
          </a:xfrm>
          <a:prstGeom prst="rect">
            <a:avLst/>
          </a:prstGeom>
        </p:spPr>
      </p:pic>
      <p:pic>
        <p:nvPicPr>
          <p:cNvPr id="12" name="hangrao02">
            <a:extLst>
              <a:ext uri="{FF2B5EF4-FFF2-40B4-BE49-F238E27FC236}">
                <a16:creationId xmlns:a16="http://schemas.microsoft.com/office/drawing/2014/main" xmlns="" id="{86B22370-4B45-47AD-A297-A928E507240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4840823"/>
            <a:ext cx="2751437" cy="1620820"/>
          </a:xfrm>
          <a:prstGeom prst="rect">
            <a:avLst/>
          </a:prstGeom>
        </p:spPr>
      </p:pic>
      <p:grpSp>
        <p:nvGrpSpPr>
          <p:cNvPr id="13" name="tree-left">
            <a:extLst>
              <a:ext uri="{FF2B5EF4-FFF2-40B4-BE49-F238E27FC236}">
                <a16:creationId xmlns:a16="http://schemas.microsoft.com/office/drawing/2014/main" xmlns="" id="{718A54E1-343F-476A-AE24-4A909DD61056}"/>
              </a:ext>
            </a:extLst>
          </p:cNvPr>
          <p:cNvGrpSpPr/>
          <p:nvPr/>
        </p:nvGrpSpPr>
        <p:grpSpPr>
          <a:xfrm>
            <a:off x="639707" y="3481240"/>
            <a:ext cx="1405279" cy="2687453"/>
            <a:chOff x="181346" y="1761375"/>
            <a:chExt cx="1517253" cy="2901593"/>
          </a:xfrm>
        </p:grpSpPr>
        <p:pic>
          <p:nvPicPr>
            <p:cNvPr id="14" name="图片 17">
              <a:extLst>
                <a:ext uri="{FF2B5EF4-FFF2-40B4-BE49-F238E27FC236}">
                  <a16:creationId xmlns:a16="http://schemas.microsoft.com/office/drawing/2014/main" xmlns="" id="{152BCC95-1551-43E5-B94F-1314AA10FA3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5" name="图片 18">
              <a:extLst>
                <a:ext uri="{FF2B5EF4-FFF2-40B4-BE49-F238E27FC236}">
                  <a16:creationId xmlns:a16="http://schemas.microsoft.com/office/drawing/2014/main" xmlns="" id="{36E0F17A-E4AD-46D7-AA70-996254AF0D2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6" name="图片 19">
              <a:extLst>
                <a:ext uri="{FF2B5EF4-FFF2-40B4-BE49-F238E27FC236}">
                  <a16:creationId xmlns:a16="http://schemas.microsoft.com/office/drawing/2014/main" xmlns="" id="{B43F8869-8044-4F42-AF02-1082DF69C12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7" name="hangrao01">
            <a:extLst>
              <a:ext uri="{FF2B5EF4-FFF2-40B4-BE49-F238E27FC236}">
                <a16:creationId xmlns:a16="http://schemas.microsoft.com/office/drawing/2014/main" xmlns="" id="{2F8F8182-4FC4-4E2B-8533-D45CAC90A43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9407611" y="4800725"/>
            <a:ext cx="2784389" cy="1620820"/>
          </a:xfrm>
          <a:prstGeom prst="rect">
            <a:avLst/>
          </a:prstGeom>
        </p:spPr>
      </p:pic>
      <p:pic>
        <p:nvPicPr>
          <p:cNvPr id="18" name="tree-right">
            <a:extLst>
              <a:ext uri="{FF2B5EF4-FFF2-40B4-BE49-F238E27FC236}">
                <a16:creationId xmlns:a16="http://schemas.microsoft.com/office/drawing/2014/main" xmlns="" id="{375A1F6B-8BA0-4993-AC37-EC08248CAAC0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9670239" y="3330309"/>
            <a:ext cx="2176557" cy="3377231"/>
          </a:xfrm>
          <a:prstGeom prst="rect">
            <a:avLst/>
          </a:prstGeom>
        </p:spPr>
      </p:pic>
      <p:sp>
        <p:nvSpPr>
          <p:cNvPr id="19" name="bg03">
            <a:extLst>
              <a:ext uri="{FF2B5EF4-FFF2-40B4-BE49-F238E27FC236}">
                <a16:creationId xmlns:a16="http://schemas.microsoft.com/office/drawing/2014/main" xmlns="" id="{B2D06E2D-BCE3-43FB-9EFD-B8B4935762C2}"/>
              </a:ext>
            </a:extLst>
          </p:cNvPr>
          <p:cNvSpPr/>
          <p:nvPr/>
        </p:nvSpPr>
        <p:spPr>
          <a:xfrm>
            <a:off x="-6577" y="6168693"/>
            <a:ext cx="12192000" cy="686217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20" name="bg02">
            <a:extLst>
              <a:ext uri="{FF2B5EF4-FFF2-40B4-BE49-F238E27FC236}">
                <a16:creationId xmlns:a16="http://schemas.microsoft.com/office/drawing/2014/main" xmlns="" id="{03B630EC-CF24-40B7-92CD-A202067B3821}"/>
              </a:ext>
            </a:extLst>
          </p:cNvPr>
          <p:cNvSpPr/>
          <p:nvPr/>
        </p:nvSpPr>
        <p:spPr>
          <a:xfrm>
            <a:off x="-6577" y="6291730"/>
            <a:ext cx="12192000" cy="569031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21" name="bg01">
            <a:extLst>
              <a:ext uri="{FF2B5EF4-FFF2-40B4-BE49-F238E27FC236}">
                <a16:creationId xmlns:a16="http://schemas.microsoft.com/office/drawing/2014/main" xmlns="" id="{DC5C79E7-ABF4-4256-A2FE-991EC7C95180}"/>
              </a:ext>
            </a:extLst>
          </p:cNvPr>
          <p:cNvSpPr/>
          <p:nvPr/>
        </p:nvSpPr>
        <p:spPr>
          <a:xfrm>
            <a:off x="-6577" y="6487466"/>
            <a:ext cx="12192000" cy="36563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22" name="tenGV">
            <a:extLst>
              <a:ext uri="{FF2B5EF4-FFF2-40B4-BE49-F238E27FC236}">
                <a16:creationId xmlns:a16="http://schemas.microsoft.com/office/drawing/2014/main" xmlns="" id="{45B1AFD7-F1CC-4298-B392-F2122DE57A5B}"/>
              </a:ext>
            </a:extLst>
          </p:cNvPr>
          <p:cNvSpPr/>
          <p:nvPr/>
        </p:nvSpPr>
        <p:spPr>
          <a:xfrm>
            <a:off x="4521654" y="5431464"/>
            <a:ext cx="3711272" cy="5233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867" b="1" kern="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Giáo</a:t>
            </a:r>
            <a:r>
              <a:rPr lang="en-US" altLang="zh-CN" sz="1867" b="1" kern="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867" b="1" kern="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viên</a:t>
            </a:r>
            <a:r>
              <a:rPr lang="en-US" altLang="zh-CN" sz="1867" b="1" kern="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 </a:t>
            </a:r>
            <a:r>
              <a:rPr lang="en-US" altLang="zh-CN" sz="1867" b="1" kern="0" dirty="0" err="1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Nguyễn</a:t>
            </a:r>
            <a:r>
              <a:rPr lang="en-US" altLang="zh-CN" sz="1867" b="1" kern="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867" b="1" kern="0" dirty="0" err="1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Thị</a:t>
            </a:r>
            <a:r>
              <a:rPr lang="en-US" altLang="zh-CN" sz="1867" b="1" kern="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867" b="1" kern="0" dirty="0" err="1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Hương</a:t>
            </a:r>
            <a:r>
              <a:rPr lang="en-US" altLang="zh-CN" sz="1867" b="1" kern="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867" b="1" kern="0" dirty="0" err="1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Sen</a:t>
            </a:r>
            <a:endParaRPr lang="zh-CN" altLang="zh-CN" sz="1467" kern="1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2535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1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9" grpId="0" animBg="1"/>
      <p:bldP spid="20" grpId="0" animBg="1"/>
      <p:bldP spid="21" grpId="0" animBg="1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1FB5526-A619-42B4-94D8-478D7A3A05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155" y="94915"/>
            <a:ext cx="3272245" cy="146610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xmlns="" id="{34AAA706-0901-45FC-85DA-6B218624417F}"/>
              </a:ext>
            </a:extLst>
          </p:cNvPr>
          <p:cNvSpPr/>
          <p:nvPr/>
        </p:nvSpPr>
        <p:spPr>
          <a:xfrm>
            <a:off x="578576" y="1735580"/>
            <a:ext cx="522514" cy="522514"/>
          </a:xfrm>
          <a:prstGeom prst="ellipse">
            <a:avLst/>
          </a:prstGeom>
          <a:solidFill>
            <a:srgbClr val="E67C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81C94AF9-DEBB-4502-8D61-049775D3E32E}"/>
              </a:ext>
            </a:extLst>
          </p:cNvPr>
          <p:cNvGrpSpPr/>
          <p:nvPr/>
        </p:nvGrpSpPr>
        <p:grpSpPr>
          <a:xfrm>
            <a:off x="1196884" y="1723988"/>
            <a:ext cx="1211036" cy="523220"/>
            <a:chOff x="1135924" y="2437694"/>
            <a:chExt cx="1211036" cy="52322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ACFB3DA3-DC2E-42F7-A916-5E0A7C80D501}"/>
                </a:ext>
              </a:extLst>
            </p:cNvPr>
            <p:cNvSpPr txBox="1"/>
            <p:nvPr/>
          </p:nvSpPr>
          <p:spPr>
            <a:xfrm>
              <a:off x="1909354" y="2437694"/>
              <a:ext cx="43760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xmlns="" id="{32677E44-6977-4C7A-9B14-903A8B8A7A31}"/>
                </a:ext>
              </a:extLst>
            </p:cNvPr>
            <p:cNvSpPr/>
            <p:nvPr/>
          </p:nvSpPr>
          <p:spPr>
            <a:xfrm>
              <a:off x="1135924" y="2438400"/>
              <a:ext cx="784316" cy="522514"/>
            </a:xfrm>
            <a:prstGeom prst="roundRect">
              <a:avLst/>
            </a:prstGeom>
            <a:solidFill>
              <a:srgbClr val="E67C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137B401-7474-406A-8C9C-35294BF575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3610" y="507126"/>
            <a:ext cx="7332374" cy="6350874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7793F1E5-A37D-49C4-B729-F276990EAFC5}"/>
              </a:ext>
            </a:extLst>
          </p:cNvPr>
          <p:cNvSpPr/>
          <p:nvPr/>
        </p:nvSpPr>
        <p:spPr>
          <a:xfrm>
            <a:off x="4805658" y="2946401"/>
            <a:ext cx="501650" cy="5016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36A529FC-3297-472E-971A-35858C8FBF5F}"/>
              </a:ext>
            </a:extLst>
          </p:cNvPr>
          <p:cNvSpPr/>
          <p:nvPr/>
        </p:nvSpPr>
        <p:spPr>
          <a:xfrm>
            <a:off x="4799308" y="3790951"/>
            <a:ext cx="501650" cy="5016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7A3E9013-F075-4B3F-AFF9-BC3313A1D44E}"/>
              </a:ext>
            </a:extLst>
          </p:cNvPr>
          <p:cNvSpPr/>
          <p:nvPr/>
        </p:nvSpPr>
        <p:spPr>
          <a:xfrm>
            <a:off x="5897858" y="3378201"/>
            <a:ext cx="501650" cy="5016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19C57312-A409-4579-9752-0624F1B4F66C}"/>
              </a:ext>
            </a:extLst>
          </p:cNvPr>
          <p:cNvSpPr/>
          <p:nvPr/>
        </p:nvSpPr>
        <p:spPr>
          <a:xfrm>
            <a:off x="4767173" y="5190187"/>
            <a:ext cx="501650" cy="5016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1DA5D520-B181-48BE-B313-8A553A88B946}"/>
              </a:ext>
            </a:extLst>
          </p:cNvPr>
          <p:cNvSpPr/>
          <p:nvPr/>
        </p:nvSpPr>
        <p:spPr>
          <a:xfrm>
            <a:off x="4760823" y="6034737"/>
            <a:ext cx="501650" cy="5016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D96BA36E-8638-4687-A502-C2FFCA94C7E9}"/>
              </a:ext>
            </a:extLst>
          </p:cNvPr>
          <p:cNvSpPr/>
          <p:nvPr/>
        </p:nvSpPr>
        <p:spPr>
          <a:xfrm>
            <a:off x="5859373" y="5621987"/>
            <a:ext cx="501650" cy="5016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xmlns="" id="{12D98264-ABDC-49A7-BD6C-E4B61F8369FE}"/>
              </a:ext>
            </a:extLst>
          </p:cNvPr>
          <p:cNvSpPr/>
          <p:nvPr/>
        </p:nvSpPr>
        <p:spPr>
          <a:xfrm>
            <a:off x="9259344" y="746996"/>
            <a:ext cx="501650" cy="5016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xmlns="" id="{F5DFC587-FB6A-462C-AF25-1334F181214F}"/>
              </a:ext>
            </a:extLst>
          </p:cNvPr>
          <p:cNvSpPr/>
          <p:nvPr/>
        </p:nvSpPr>
        <p:spPr>
          <a:xfrm>
            <a:off x="9252994" y="1591546"/>
            <a:ext cx="501650" cy="5016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xmlns="" id="{0BB3A95D-DD03-4912-9284-DE24203628C3}"/>
              </a:ext>
            </a:extLst>
          </p:cNvPr>
          <p:cNvSpPr/>
          <p:nvPr/>
        </p:nvSpPr>
        <p:spPr>
          <a:xfrm>
            <a:off x="10351544" y="1178796"/>
            <a:ext cx="501650" cy="5016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xmlns="" id="{46527837-E9BC-492F-AF7D-8E7F455D77CD}"/>
              </a:ext>
            </a:extLst>
          </p:cNvPr>
          <p:cNvSpPr/>
          <p:nvPr/>
        </p:nvSpPr>
        <p:spPr>
          <a:xfrm>
            <a:off x="9230316" y="2982686"/>
            <a:ext cx="501650" cy="5016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7B5C7C4A-C467-47C5-8CCF-5D5BBEC5D4B3}"/>
              </a:ext>
            </a:extLst>
          </p:cNvPr>
          <p:cNvSpPr/>
          <p:nvPr/>
        </p:nvSpPr>
        <p:spPr>
          <a:xfrm>
            <a:off x="9223966" y="3827236"/>
            <a:ext cx="501650" cy="5016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xmlns="" id="{599506E9-E3B8-4166-8BE2-DA73B9745944}"/>
              </a:ext>
            </a:extLst>
          </p:cNvPr>
          <p:cNvSpPr/>
          <p:nvPr/>
        </p:nvSpPr>
        <p:spPr>
          <a:xfrm>
            <a:off x="10322516" y="3414486"/>
            <a:ext cx="501650" cy="5016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xmlns="" id="{121555CA-349D-41C3-88D6-A271F5457FB9}"/>
              </a:ext>
            </a:extLst>
          </p:cNvPr>
          <p:cNvSpPr/>
          <p:nvPr/>
        </p:nvSpPr>
        <p:spPr>
          <a:xfrm>
            <a:off x="9215802" y="5218376"/>
            <a:ext cx="501650" cy="5016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xmlns="" id="{1AB6D5E5-D425-4098-BBE8-3AB0923A4220}"/>
              </a:ext>
            </a:extLst>
          </p:cNvPr>
          <p:cNvSpPr/>
          <p:nvPr/>
        </p:nvSpPr>
        <p:spPr>
          <a:xfrm>
            <a:off x="9209452" y="6062926"/>
            <a:ext cx="501650" cy="5016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xmlns="" id="{B6FEE967-F25A-43DC-A2F4-1A2E6FFD2F14}"/>
              </a:ext>
            </a:extLst>
          </p:cNvPr>
          <p:cNvSpPr/>
          <p:nvPr/>
        </p:nvSpPr>
        <p:spPr>
          <a:xfrm>
            <a:off x="10308002" y="5650176"/>
            <a:ext cx="501650" cy="5016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638431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1FB5526-A619-42B4-94D8-478D7A3A05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155" y="94915"/>
            <a:ext cx="3272245" cy="146610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xmlns="" id="{34AAA706-0901-45FC-85DA-6B218624417F}"/>
              </a:ext>
            </a:extLst>
          </p:cNvPr>
          <p:cNvSpPr/>
          <p:nvPr/>
        </p:nvSpPr>
        <p:spPr>
          <a:xfrm>
            <a:off x="578576" y="1735580"/>
            <a:ext cx="522514" cy="522514"/>
          </a:xfrm>
          <a:prstGeom prst="ellipse">
            <a:avLst/>
          </a:prstGeom>
          <a:solidFill>
            <a:srgbClr val="E67C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81C94AF9-DEBB-4502-8D61-049775D3E32E}"/>
              </a:ext>
            </a:extLst>
          </p:cNvPr>
          <p:cNvGrpSpPr/>
          <p:nvPr/>
        </p:nvGrpSpPr>
        <p:grpSpPr>
          <a:xfrm>
            <a:off x="1196884" y="1723988"/>
            <a:ext cx="1211036" cy="523220"/>
            <a:chOff x="1135924" y="2437694"/>
            <a:chExt cx="1211036" cy="52322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ACFB3DA3-DC2E-42F7-A916-5E0A7C80D501}"/>
                </a:ext>
              </a:extLst>
            </p:cNvPr>
            <p:cNvSpPr txBox="1"/>
            <p:nvPr/>
          </p:nvSpPr>
          <p:spPr>
            <a:xfrm>
              <a:off x="1909354" y="2437694"/>
              <a:ext cx="43760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xmlns="" id="{32677E44-6977-4C7A-9B14-903A8B8A7A31}"/>
                </a:ext>
              </a:extLst>
            </p:cNvPr>
            <p:cNvSpPr/>
            <p:nvPr/>
          </p:nvSpPr>
          <p:spPr>
            <a:xfrm>
              <a:off x="1135924" y="2438400"/>
              <a:ext cx="784316" cy="522514"/>
            </a:xfrm>
            <a:prstGeom prst="roundRect">
              <a:avLst/>
            </a:prstGeom>
            <a:solidFill>
              <a:srgbClr val="E67C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7D7FA002-3326-45AD-AA54-45896D6898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2344" y="1723988"/>
            <a:ext cx="9070373" cy="222915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62854397-E8A4-4F98-ACD2-C0FB38D1D8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2344" y="4525285"/>
            <a:ext cx="8949580" cy="2152292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xmlns="" id="{F91E835C-ABF5-40C7-AA9D-64DEC6BB0441}"/>
              </a:ext>
            </a:extLst>
          </p:cNvPr>
          <p:cNvSpPr/>
          <p:nvPr/>
        </p:nvSpPr>
        <p:spPr>
          <a:xfrm>
            <a:off x="8170250" y="2810967"/>
            <a:ext cx="529250" cy="5292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xmlns="" id="{459E1218-7C46-413C-AB6D-14156779E539}"/>
              </a:ext>
            </a:extLst>
          </p:cNvPr>
          <p:cNvSpPr/>
          <p:nvPr/>
        </p:nvSpPr>
        <p:spPr>
          <a:xfrm>
            <a:off x="9333181" y="2833804"/>
            <a:ext cx="529250" cy="5292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xmlns="" id="{78C5D9C5-1C71-4ACD-9A7F-22B9A9815CB1}"/>
              </a:ext>
            </a:extLst>
          </p:cNvPr>
          <p:cNvSpPr/>
          <p:nvPr/>
        </p:nvSpPr>
        <p:spPr>
          <a:xfrm>
            <a:off x="10810440" y="2847115"/>
            <a:ext cx="529250" cy="5292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xmlns="" id="{BED52F4C-7069-492D-9C37-BFDA7AE464B0}"/>
              </a:ext>
            </a:extLst>
          </p:cNvPr>
          <p:cNvSpPr/>
          <p:nvPr/>
        </p:nvSpPr>
        <p:spPr>
          <a:xfrm>
            <a:off x="8121601" y="5432981"/>
            <a:ext cx="529250" cy="5292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GB" sz="2800" b="1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xmlns="" id="{7F6B742A-4191-4F49-B1C9-751F9F5B6A6E}"/>
              </a:ext>
            </a:extLst>
          </p:cNvPr>
          <p:cNvSpPr/>
          <p:nvPr/>
        </p:nvSpPr>
        <p:spPr>
          <a:xfrm>
            <a:off x="9556312" y="5448198"/>
            <a:ext cx="529250" cy="5292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GB" sz="2800" b="1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xmlns="" id="{BDFAA6DF-98BF-4F67-A1B0-CD8338A3F853}"/>
              </a:ext>
            </a:extLst>
          </p:cNvPr>
          <p:cNvSpPr/>
          <p:nvPr/>
        </p:nvSpPr>
        <p:spPr>
          <a:xfrm>
            <a:off x="10766871" y="5461509"/>
            <a:ext cx="529250" cy="5292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GB" sz="2800" b="1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1633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1FB5526-A619-42B4-94D8-478D7A3A05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155" y="94915"/>
            <a:ext cx="3272245" cy="146610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xmlns="" id="{34AAA706-0901-45FC-85DA-6B218624417F}"/>
              </a:ext>
            </a:extLst>
          </p:cNvPr>
          <p:cNvSpPr/>
          <p:nvPr/>
        </p:nvSpPr>
        <p:spPr>
          <a:xfrm>
            <a:off x="578576" y="1735580"/>
            <a:ext cx="522514" cy="522514"/>
          </a:xfrm>
          <a:prstGeom prst="ellipse">
            <a:avLst/>
          </a:prstGeom>
          <a:solidFill>
            <a:srgbClr val="E67C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81C94AF9-DEBB-4502-8D61-049775D3E32E}"/>
              </a:ext>
            </a:extLst>
          </p:cNvPr>
          <p:cNvGrpSpPr/>
          <p:nvPr/>
        </p:nvGrpSpPr>
        <p:grpSpPr>
          <a:xfrm>
            <a:off x="1196884" y="1723988"/>
            <a:ext cx="1211036" cy="523220"/>
            <a:chOff x="1135924" y="2437694"/>
            <a:chExt cx="1211036" cy="52322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ACFB3DA3-DC2E-42F7-A916-5E0A7C80D501}"/>
                </a:ext>
              </a:extLst>
            </p:cNvPr>
            <p:cNvSpPr txBox="1"/>
            <p:nvPr/>
          </p:nvSpPr>
          <p:spPr>
            <a:xfrm>
              <a:off x="1909354" y="2437694"/>
              <a:ext cx="43760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xmlns="" id="{32677E44-6977-4C7A-9B14-903A8B8A7A31}"/>
                </a:ext>
              </a:extLst>
            </p:cNvPr>
            <p:cNvSpPr/>
            <p:nvPr/>
          </p:nvSpPr>
          <p:spPr>
            <a:xfrm>
              <a:off x="1135924" y="2438400"/>
              <a:ext cx="784316" cy="522514"/>
            </a:xfrm>
            <a:prstGeom prst="roundRect">
              <a:avLst/>
            </a:prstGeom>
            <a:solidFill>
              <a:srgbClr val="E67C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A81A215-90A9-4E63-840A-16628DD5C6E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1831" b="67969"/>
          <a:stretch/>
        </p:blipFill>
        <p:spPr>
          <a:xfrm>
            <a:off x="4064000" y="916361"/>
            <a:ext cx="1498600" cy="216095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6C134B0B-F1AB-42AC-A129-63D3E32A3D5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831" b="67969"/>
          <a:stretch/>
        </p:blipFill>
        <p:spPr>
          <a:xfrm>
            <a:off x="209550" y="3530317"/>
            <a:ext cx="1498600" cy="216095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9390F8E5-6973-479D-AAC0-3E0F1E955F6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0" t="33985" r="61661" b="33985"/>
          <a:stretch/>
        </p:blipFill>
        <p:spPr>
          <a:xfrm>
            <a:off x="2709863" y="3530317"/>
            <a:ext cx="1498600" cy="216095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711D9EAF-762A-47A6-B00E-25B24D3AF65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831" t="33985" b="33985"/>
          <a:stretch/>
        </p:blipFill>
        <p:spPr>
          <a:xfrm>
            <a:off x="5210176" y="3530317"/>
            <a:ext cx="1498600" cy="216095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99CBF13A-C1EE-4C88-BDBE-88A0DD1AA82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7969" r="61831"/>
          <a:stretch/>
        </p:blipFill>
        <p:spPr>
          <a:xfrm>
            <a:off x="7710489" y="3530317"/>
            <a:ext cx="1498600" cy="216095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0080148B-7D59-4E45-AAB2-F672CA43875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3682" t="67969" r="-1851"/>
          <a:stretch/>
        </p:blipFill>
        <p:spPr>
          <a:xfrm>
            <a:off x="10210800" y="3530317"/>
            <a:ext cx="1498600" cy="2160952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xmlns="" id="{DB515F7C-C739-4050-9C8E-D4EE5515537D}"/>
              </a:ext>
            </a:extLst>
          </p:cNvPr>
          <p:cNvSpPr/>
          <p:nvPr/>
        </p:nvSpPr>
        <p:spPr>
          <a:xfrm>
            <a:off x="632551" y="5118862"/>
            <a:ext cx="265938" cy="2659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xmlns="" id="{99455850-9F00-4E42-A1FE-6E2CFDA6CB9E}"/>
              </a:ext>
            </a:extLst>
          </p:cNvPr>
          <p:cNvSpPr/>
          <p:nvPr/>
        </p:nvSpPr>
        <p:spPr>
          <a:xfrm>
            <a:off x="1063915" y="5115687"/>
            <a:ext cx="265938" cy="2659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xmlns="" id="{21BD872A-3761-4115-BC99-EC4321C23336}"/>
              </a:ext>
            </a:extLst>
          </p:cNvPr>
          <p:cNvSpPr/>
          <p:nvPr/>
        </p:nvSpPr>
        <p:spPr>
          <a:xfrm>
            <a:off x="3137336" y="5118862"/>
            <a:ext cx="265938" cy="2659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xmlns="" id="{F6F407D4-75E4-40DB-B68A-1CDB31D6BCAA}"/>
              </a:ext>
            </a:extLst>
          </p:cNvPr>
          <p:cNvSpPr/>
          <p:nvPr/>
        </p:nvSpPr>
        <p:spPr>
          <a:xfrm>
            <a:off x="3568700" y="5115687"/>
            <a:ext cx="265938" cy="2659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xmlns="" id="{AEF8FC12-8000-4085-B0DC-29CF4F296C67}"/>
              </a:ext>
            </a:extLst>
          </p:cNvPr>
          <p:cNvSpPr/>
          <p:nvPr/>
        </p:nvSpPr>
        <p:spPr>
          <a:xfrm>
            <a:off x="5651936" y="5102987"/>
            <a:ext cx="265938" cy="2659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GB" sz="2400" b="1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xmlns="" id="{B0119227-5F9D-4473-A1A6-9289C9952E97}"/>
              </a:ext>
            </a:extLst>
          </p:cNvPr>
          <p:cNvSpPr/>
          <p:nvPr/>
        </p:nvSpPr>
        <p:spPr>
          <a:xfrm>
            <a:off x="6083300" y="5112512"/>
            <a:ext cx="265938" cy="2659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GB" sz="2400" b="1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xmlns="" id="{DE7CC542-A1EC-497B-9F5F-998E3A71A66C}"/>
              </a:ext>
            </a:extLst>
          </p:cNvPr>
          <p:cNvSpPr/>
          <p:nvPr/>
        </p:nvSpPr>
        <p:spPr>
          <a:xfrm>
            <a:off x="8160186" y="5166487"/>
            <a:ext cx="265938" cy="2659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xmlns="" id="{CCFD8538-4E80-40C6-A8D2-06829CD065D6}"/>
              </a:ext>
            </a:extLst>
          </p:cNvPr>
          <p:cNvSpPr/>
          <p:nvPr/>
        </p:nvSpPr>
        <p:spPr>
          <a:xfrm>
            <a:off x="8591550" y="5176012"/>
            <a:ext cx="265938" cy="2659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xmlns="" id="{1F5D93AB-2061-4394-A16F-CF72868B7544}"/>
              </a:ext>
            </a:extLst>
          </p:cNvPr>
          <p:cNvSpPr/>
          <p:nvPr/>
        </p:nvSpPr>
        <p:spPr>
          <a:xfrm>
            <a:off x="10601854" y="5147435"/>
            <a:ext cx="265938" cy="2659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xmlns="" id="{9D401D65-332D-41C0-9D1F-2D79E76558DE}"/>
              </a:ext>
            </a:extLst>
          </p:cNvPr>
          <p:cNvSpPr/>
          <p:nvPr/>
        </p:nvSpPr>
        <p:spPr>
          <a:xfrm>
            <a:off x="11033218" y="5156960"/>
            <a:ext cx="265938" cy="2659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291033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05871A78-0F22-49FE-B9A6-2F7ABBF77B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930" b="89744" l="1773" r="97489">
                        <a14:foregroundMark x1="10635" y1="9524" x2="10635" y2="9524"/>
                        <a14:foregroundMark x1="40620" y1="25641" x2="40620" y2="25641"/>
                        <a14:foregroundMark x1="75332" y1="73626" x2="75332" y2="73626"/>
                        <a14:foregroundMark x1="97489" y1="65934" x2="97489" y2="65934"/>
                        <a14:foregroundMark x1="90990" y1="72527" x2="90990" y2="72527"/>
                        <a14:foregroundMark x1="82718" y1="68132" x2="82718" y2="68132"/>
                        <a14:foregroundMark x1="62334" y1="73626" x2="62334" y2="73626"/>
                        <a14:foregroundMark x1="64254" y1="60073" x2="64254" y2="60073"/>
                        <a14:foregroundMark x1="51699" y1="71429" x2="51699" y2="71429"/>
                        <a14:foregroundMark x1="40620" y1="68132" x2="40620" y2="68132"/>
                        <a14:foregroundMark x1="32792" y1="68132" x2="32792" y2="68132"/>
                        <a14:foregroundMark x1="52142" y1="60073" x2="52142" y2="60073"/>
                        <a14:foregroundMark x1="12999" y1="46154" x2="12999" y2="46154"/>
                        <a14:foregroundMark x1="5613" y1="15385" x2="5613" y2="15385"/>
                        <a14:foregroundMark x1="19498" y1="15385" x2="19498" y2="15385"/>
                        <a14:foregroundMark x1="19941" y1="14286" x2="19941" y2="14286"/>
                        <a14:foregroundMark x1="25849" y1="73626" x2="25849" y2="73626"/>
                        <a14:foregroundMark x1="21270" y1="89744" x2="21270" y2="89744"/>
                        <a14:foregroundMark x1="29985" y1="71429" x2="29985" y2="71429"/>
                        <a14:foregroundMark x1="11078" y1="86447" x2="11078" y2="86447"/>
                        <a14:foregroundMark x1="6942" y1="61172" x2="6942" y2="61172"/>
                        <a14:foregroundMark x1="6942" y1="35897" x2="6942" y2="35897"/>
                        <a14:foregroundMark x1="1920" y1="60073" x2="1920" y2="60073"/>
                        <a14:foregroundMark x1="12999" y1="88645" x2="12999" y2="88645"/>
                        <a14:foregroundMark x1="35155" y1="71429" x2="35155" y2="71429"/>
                        <a14:foregroundMark x1="36041" y1="70330" x2="36041" y2="70330"/>
                        <a14:foregroundMark x1="51256" y1="70330" x2="51256" y2="70330"/>
                        <a14:foregroundMark x1="63220" y1="72527" x2="63220" y2="72527"/>
                        <a14:foregroundMark x1="72083" y1="72527" x2="72083" y2="72527"/>
                        <a14:foregroundMark x1="55391" y1="70330" x2="54062" y2="68132"/>
                        <a14:foregroundMark x1="49926" y1="65934" x2="47563" y2="64469"/>
                        <a14:foregroundMark x1="45790" y1="64469" x2="45790" y2="64469"/>
                        <a14:foregroundMark x1="57312" y1="64469" x2="57312" y2="64469"/>
                        <a14:foregroundMark x1="41064" y1="23443" x2="41064" y2="23443"/>
                        <a14:foregroundMark x1="41654" y1="22344" x2="41654" y2="22344"/>
                        <a14:foregroundMark x1="43427" y1="24542" x2="43427" y2="24542"/>
                        <a14:foregroundMark x1="8863" y1="2930" x2="8863" y2="2930"/>
                        <a14:foregroundMark x1="7829" y1="8425" x2="7829" y2="8425"/>
                        <a14:foregroundMark x1="20827" y1="15385" x2="20827" y2="15385"/>
                        <a14:foregroundMark x1="20384" y1="18681" x2="20384" y2="18681"/>
                        <a14:foregroundMark x1="20384" y1="15385" x2="20384" y2="15385"/>
                        <a14:foregroundMark x1="20384" y1="14286" x2="20384" y2="14286"/>
                        <a14:foregroundMark x1="43870" y1="24542" x2="43870" y2="245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425" y="330866"/>
            <a:ext cx="3230925" cy="1302869"/>
          </a:xfrm>
          <a:prstGeom prst="rect">
            <a:avLst/>
          </a:prstGeom>
        </p:spPr>
      </p:pic>
      <p:sp>
        <p:nvSpPr>
          <p:cNvPr id="115" name="TextBox 114">
            <a:extLst>
              <a:ext uri="{FF2B5EF4-FFF2-40B4-BE49-F238E27FC236}">
                <a16:creationId xmlns:a16="http://schemas.microsoft.com/office/drawing/2014/main" xmlns="" id="{87D9513C-154A-4792-B0FB-0BBDFB23FE96}"/>
              </a:ext>
            </a:extLst>
          </p:cNvPr>
          <p:cNvSpPr txBox="1"/>
          <p:nvPr/>
        </p:nvSpPr>
        <p:spPr>
          <a:xfrm>
            <a:off x="2823210" y="1633735"/>
            <a:ext cx="52116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Đếm số cá ở mỗi bể và ở cả hai bể.</a:t>
            </a:r>
          </a:p>
        </p:txBody>
      </p:sp>
      <p:pic>
        <p:nvPicPr>
          <p:cNvPr id="116" name="Picture 115">
            <a:extLst>
              <a:ext uri="{FF2B5EF4-FFF2-40B4-BE49-F238E27FC236}">
                <a16:creationId xmlns:a16="http://schemas.microsoft.com/office/drawing/2014/main" xmlns="" id="{6C059FE2-CB80-46EA-8D58-3AB33B6A96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372" b="91987" l="2828" r="96144">
                        <a14:foregroundMark x1="8483" y1="17949" x2="8483" y2="17949"/>
                        <a14:foregroundMark x1="2956" y1="28526" x2="2956" y2="28526"/>
                        <a14:foregroundMark x1="10026" y1="26923" x2="10026" y2="26923"/>
                        <a14:foregroundMark x1="8997" y1="47115" x2="8997" y2="47115"/>
                        <a14:foregroundMark x1="7069" y1="45513" x2="7069" y2="45513"/>
                        <a14:foregroundMark x1="7584" y1="48718" x2="7584" y2="48718"/>
                        <a14:foregroundMark x1="11054" y1="44551" x2="11054" y2="44551"/>
                        <a14:foregroundMark x1="14139" y1="42949" x2="14139" y2="42949"/>
                        <a14:foregroundMark x1="8869" y1="55449" x2="8869" y2="55449"/>
                        <a14:foregroundMark x1="9640" y1="53205" x2="9640" y2="53205"/>
                        <a14:foregroundMark x1="29177" y1="24679" x2="29177" y2="24679"/>
                        <a14:foregroundMark x1="29434" y1="20513" x2="29434" y2="20513"/>
                        <a14:foregroundMark x1="91774" y1="7692" x2="91774" y2="7692"/>
                        <a14:foregroundMark x1="95244" y1="14744" x2="95244" y2="14744"/>
                        <a14:foregroundMark x1="92416" y1="20513" x2="92416" y2="20513"/>
                        <a14:foregroundMark x1="91260" y1="25641" x2="91260" y2="25641"/>
                        <a14:foregroundMark x1="93702" y1="36859" x2="93702" y2="36859"/>
                        <a14:foregroundMark x1="92288" y1="33654" x2="92288" y2="33654"/>
                        <a14:foregroundMark x1="90231" y1="47756" x2="90231" y2="47756"/>
                        <a14:foregroundMark x1="92159" y1="46154" x2="92159" y2="46154"/>
                        <a14:foregroundMark x1="96144" y1="43590" x2="96144" y2="43590"/>
                        <a14:foregroundMark x1="96144" y1="43590" x2="96144" y2="43590"/>
                        <a14:foregroundMark x1="88689" y1="35577" x2="88689" y2="35577"/>
                        <a14:foregroundMark x1="88817" y1="43269" x2="88817" y2="43269"/>
                        <a14:foregroundMark x1="89717" y1="42949" x2="89717" y2="42949"/>
                        <a14:foregroundMark x1="89717" y1="42949" x2="95373" y2="38462"/>
                        <a14:foregroundMark x1="93059" y1="49679" x2="86632" y2="51603"/>
                        <a14:foregroundMark x1="93830" y1="51923" x2="87275" y2="52244"/>
                        <a14:foregroundMark x1="4370" y1="49679" x2="4370" y2="49679"/>
                        <a14:foregroundMark x1="29177" y1="62179" x2="29177" y2="62179"/>
                        <a14:foregroundMark x1="35219" y1="63782" x2="35219" y2="63782"/>
                        <a14:foregroundMark x1="30463" y1="63782" x2="30463" y2="63782"/>
                        <a14:foregroundMark x1="26992" y1="61218" x2="26992" y2="61218"/>
                        <a14:foregroundMark x1="31748" y1="84615" x2="31748" y2="84615"/>
                        <a14:foregroundMark x1="29820" y1="82692" x2="29820" y2="82692"/>
                        <a14:foregroundMark x1="30334" y1="79167" x2="30334" y2="79167"/>
                        <a14:foregroundMark x1="30334" y1="79167" x2="30720" y2="89423"/>
                        <a14:foregroundMark x1="27378" y1="85256" x2="27378" y2="83013"/>
                        <a14:foregroundMark x1="36761" y1="84295" x2="36761" y2="84295"/>
                        <a14:foregroundMark x1="51285" y1="83013" x2="48715" y2="82372"/>
                        <a14:foregroundMark x1="48715" y1="82372" x2="48715" y2="85256"/>
                        <a14:foregroundMark x1="47044" y1="78526" x2="47943" y2="86538"/>
                        <a14:foregroundMark x1="55270" y1="85256" x2="55270" y2="85256"/>
                        <a14:foregroundMark x1="71594" y1="83654" x2="71594" y2="83654"/>
                        <a14:foregroundMark x1="71594" y1="83654" x2="73265" y2="83654"/>
                        <a14:foregroundMark x1="74036" y1="83654" x2="74422" y2="91987"/>
                        <a14:foregroundMark x1="73650" y1="77885" x2="70437" y2="79808"/>
                        <a14:foregroundMark x1="79692" y1="66026" x2="79692" y2="66026"/>
                        <a14:foregroundMark x1="80334" y1="84295" x2="80334" y2="84295"/>
                        <a14:foregroundMark x1="72108" y1="69231" x2="72108" y2="62500"/>
                        <a14:foregroundMark x1="74807" y1="67308" x2="73907" y2="61859"/>
                        <a14:foregroundMark x1="9126" y1="28526" x2="9126" y2="28526"/>
                        <a14:foregroundMark x1="71722" y1="30449" x2="71722" y2="30449"/>
                        <a14:foregroundMark x1="6041" y1="24038" x2="6041" y2="24038"/>
                        <a14:foregroundMark x1="25964" y1="58013" x2="25964" y2="58013"/>
                        <a14:foregroundMark x1="25578" y1="61859" x2="25578" y2="61859"/>
                        <a14:foregroundMark x1="31491" y1="66987" x2="31491" y2="66987"/>
                        <a14:foregroundMark x1="31491" y1="59936" x2="31491" y2="59936"/>
                        <a14:foregroundMark x1="31491" y1="59936" x2="31491" y2="59936"/>
                        <a14:foregroundMark x1="31748" y1="62821" x2="31748" y2="62821"/>
                        <a14:foregroundMark x1="31748" y1="66026" x2="31748" y2="66026"/>
                        <a14:foregroundMark x1="31748" y1="69551" x2="31748" y2="69551"/>
                        <a14:foregroundMark x1="31234" y1="72756" x2="31234" y2="72756"/>
                        <a14:foregroundMark x1="49486" y1="77244" x2="49486" y2="77244"/>
                        <a14:foregroundMark x1="51671" y1="77244" x2="51671" y2="77244"/>
                        <a14:foregroundMark x1="52571" y1="83333" x2="52571" y2="83333"/>
                        <a14:foregroundMark x1="52571" y1="89103" x2="52571" y2="89103"/>
                        <a14:foregroundMark x1="52314" y1="85897" x2="52314" y2="85897"/>
                        <a14:foregroundMark x1="52442" y1="84936" x2="52442" y2="84936"/>
                        <a14:foregroundMark x1="52571" y1="86218" x2="52571" y2="86218"/>
                        <a14:foregroundMark x1="27249" y1="76603" x2="27249" y2="76603"/>
                        <a14:foregroundMark x1="29306" y1="76603" x2="29306" y2="76603"/>
                        <a14:foregroundMark x1="74165" y1="76603" x2="74165" y2="76603"/>
                        <a14:foregroundMark x1="69152" y1="60577" x2="69152" y2="60577"/>
                        <a14:foregroundMark x1="69923" y1="56410" x2="69923" y2="56410"/>
                        <a14:foregroundMark x1="73008" y1="56410" x2="73008" y2="56410"/>
                        <a14:foregroundMark x1="13496" y1="43269" x2="13496" y2="43269"/>
                        <a14:foregroundMark x1="15296" y1="38782" x2="15296" y2="38782"/>
                        <a14:backgroundMark x1="52828" y1="84295" x2="52828" y2="8429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8425" y="1714501"/>
            <a:ext cx="11382570" cy="4564733"/>
          </a:xfrm>
          <a:prstGeom prst="rect">
            <a:avLst/>
          </a:prstGeom>
        </p:spPr>
      </p:pic>
      <p:sp>
        <p:nvSpPr>
          <p:cNvPr id="117" name="TextBox 116">
            <a:extLst>
              <a:ext uri="{FF2B5EF4-FFF2-40B4-BE49-F238E27FC236}">
                <a16:creationId xmlns:a16="http://schemas.microsoft.com/office/drawing/2014/main" xmlns="" id="{CCB7DC8E-A2F3-4BCC-BC32-863EB63AF664}"/>
              </a:ext>
            </a:extLst>
          </p:cNvPr>
          <p:cNvSpPr txBox="1"/>
          <p:nvPr/>
        </p:nvSpPr>
        <p:spPr>
          <a:xfrm>
            <a:off x="2083887" y="4520201"/>
            <a:ext cx="12891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Mai có: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xmlns="" id="{331E00E6-A6EB-4E25-A724-B5E123BA85F8}"/>
              </a:ext>
            </a:extLst>
          </p:cNvPr>
          <p:cNvSpPr txBox="1"/>
          <p:nvPr/>
        </p:nvSpPr>
        <p:spPr>
          <a:xfrm>
            <a:off x="6906481" y="4520201"/>
            <a:ext cx="14093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Nam có: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xmlns="" id="{0F60E09D-B269-44D1-B540-AC250DFF9A1D}"/>
              </a:ext>
            </a:extLst>
          </p:cNvPr>
          <p:cNvSpPr txBox="1"/>
          <p:nvPr/>
        </p:nvSpPr>
        <p:spPr>
          <a:xfrm>
            <a:off x="5038715" y="5282201"/>
            <a:ext cx="5229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xmlns="" id="{906B684A-6498-4DCD-891D-0344BEB5A7A7}"/>
              </a:ext>
            </a:extLst>
          </p:cNvPr>
          <p:cNvSpPr txBox="1"/>
          <p:nvPr/>
        </p:nvSpPr>
        <p:spPr>
          <a:xfrm>
            <a:off x="7298633" y="5282201"/>
            <a:ext cx="9060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</a:p>
        </p:txBody>
      </p:sp>
      <p:sp>
        <p:nvSpPr>
          <p:cNvPr id="121" name="Rectangle: Rounded Corners 120">
            <a:extLst>
              <a:ext uri="{FF2B5EF4-FFF2-40B4-BE49-F238E27FC236}">
                <a16:creationId xmlns:a16="http://schemas.microsoft.com/office/drawing/2014/main" xmlns="" id="{052EB76D-602D-4F3F-AA72-C8B52AFC7154}"/>
              </a:ext>
            </a:extLst>
          </p:cNvPr>
          <p:cNvSpPr/>
          <p:nvPr/>
        </p:nvSpPr>
        <p:spPr>
          <a:xfrm>
            <a:off x="3372167" y="4317667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2" name="Rectangle: Rounded Corners 121">
            <a:extLst>
              <a:ext uri="{FF2B5EF4-FFF2-40B4-BE49-F238E27FC236}">
                <a16:creationId xmlns:a16="http://schemas.microsoft.com/office/drawing/2014/main" xmlns="" id="{8EAC07F7-9E1D-4E6E-8C85-0A1D246B91BC}"/>
              </a:ext>
            </a:extLst>
          </p:cNvPr>
          <p:cNvSpPr/>
          <p:nvPr/>
        </p:nvSpPr>
        <p:spPr>
          <a:xfrm>
            <a:off x="8344416" y="4298617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3" name="Rectangle: Rounded Corners 122">
            <a:extLst>
              <a:ext uri="{FF2B5EF4-FFF2-40B4-BE49-F238E27FC236}">
                <a16:creationId xmlns:a16="http://schemas.microsoft.com/office/drawing/2014/main" xmlns="" id="{AE43177D-99BD-4041-94CB-82A46B08F15F}"/>
              </a:ext>
            </a:extLst>
          </p:cNvPr>
          <p:cNvSpPr/>
          <p:nvPr/>
        </p:nvSpPr>
        <p:spPr>
          <a:xfrm>
            <a:off x="3410267" y="5222542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4" name="Rectangle: Rounded Corners 123">
            <a:extLst>
              <a:ext uri="{FF2B5EF4-FFF2-40B4-BE49-F238E27FC236}">
                <a16:creationId xmlns:a16="http://schemas.microsoft.com/office/drawing/2014/main" xmlns="" id="{240496E6-6D9B-4769-9CBA-5F54CBCDE517}"/>
              </a:ext>
            </a:extLst>
          </p:cNvPr>
          <p:cNvSpPr/>
          <p:nvPr/>
        </p:nvSpPr>
        <p:spPr>
          <a:xfrm>
            <a:off x="5734367" y="5222542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5" name="Rectangle: Rounded Corners 124">
            <a:extLst>
              <a:ext uri="{FF2B5EF4-FFF2-40B4-BE49-F238E27FC236}">
                <a16:creationId xmlns:a16="http://schemas.microsoft.com/office/drawing/2014/main" xmlns="" id="{7A98DAC5-C964-4222-8944-1EF407702DC1}"/>
              </a:ext>
            </a:extLst>
          </p:cNvPr>
          <p:cNvSpPr/>
          <p:nvPr/>
        </p:nvSpPr>
        <p:spPr>
          <a:xfrm>
            <a:off x="8353742" y="5222542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38466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0" animBg="1"/>
      <p:bldP spid="122" grpId="0" animBg="1"/>
      <p:bldP spid="123" grpId="0" animBg="1"/>
      <p:bldP spid="124" grpId="0" animBg="1"/>
      <p:bldP spid="1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386116E-C655-4397-81B3-C77AB8ADD2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425" y="91313"/>
            <a:ext cx="3438442" cy="1542422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xmlns="" id="{6E0F0E39-C8CD-4066-8185-6CC4CB24BCC8}"/>
              </a:ext>
            </a:extLst>
          </p:cNvPr>
          <p:cNvSpPr/>
          <p:nvPr/>
        </p:nvSpPr>
        <p:spPr>
          <a:xfrm>
            <a:off x="560571" y="1915886"/>
            <a:ext cx="522514" cy="52251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0278288-F560-4A0A-A7BA-50F634890F89}"/>
              </a:ext>
            </a:extLst>
          </p:cNvPr>
          <p:cNvSpPr txBox="1"/>
          <p:nvPr/>
        </p:nvSpPr>
        <p:spPr>
          <a:xfrm>
            <a:off x="1083085" y="1915180"/>
            <a:ext cx="723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Số?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D579D9F7-0621-442B-BD31-DC909C57B4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6926"/>
          <a:stretch/>
        </p:blipFill>
        <p:spPr>
          <a:xfrm>
            <a:off x="205033" y="2750013"/>
            <a:ext cx="11781934" cy="2717337"/>
          </a:xfrm>
          <a:prstGeom prst="rect">
            <a:avLst/>
          </a:prstGeom>
        </p:spPr>
      </p:pic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xmlns="" id="{94A7889C-76D8-4D56-BBB5-9CC150EC008D}"/>
              </a:ext>
            </a:extLst>
          </p:cNvPr>
          <p:cNvSpPr/>
          <p:nvPr/>
        </p:nvSpPr>
        <p:spPr>
          <a:xfrm>
            <a:off x="1611947" y="3220509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xmlns="" id="{AB081927-08DA-4A85-9ECB-93C03F3D094B}"/>
              </a:ext>
            </a:extLst>
          </p:cNvPr>
          <p:cNvSpPr/>
          <p:nvPr/>
        </p:nvSpPr>
        <p:spPr>
          <a:xfrm>
            <a:off x="10419397" y="3220509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xmlns="" id="{7093F507-45E7-40F7-8BB7-5E6303E96995}"/>
              </a:ext>
            </a:extLst>
          </p:cNvPr>
          <p:cNvSpPr/>
          <p:nvPr/>
        </p:nvSpPr>
        <p:spPr>
          <a:xfrm>
            <a:off x="3395027" y="4592109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xmlns="" id="{28A4C19B-70B2-4266-A5F4-FD82853B21C8}"/>
              </a:ext>
            </a:extLst>
          </p:cNvPr>
          <p:cNvSpPr/>
          <p:nvPr/>
        </p:nvSpPr>
        <p:spPr>
          <a:xfrm>
            <a:off x="5681027" y="4592109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xmlns="" id="{8902AB26-A53B-48C3-83E3-2ECED679A073}"/>
              </a:ext>
            </a:extLst>
          </p:cNvPr>
          <p:cNvSpPr/>
          <p:nvPr/>
        </p:nvSpPr>
        <p:spPr>
          <a:xfrm>
            <a:off x="8408987" y="4592109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024239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386116E-C655-4397-81B3-C77AB8ADD2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425" y="91313"/>
            <a:ext cx="3438442" cy="1542422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xmlns="" id="{6E0F0E39-C8CD-4066-8185-6CC4CB24BCC8}"/>
              </a:ext>
            </a:extLst>
          </p:cNvPr>
          <p:cNvSpPr/>
          <p:nvPr/>
        </p:nvSpPr>
        <p:spPr>
          <a:xfrm>
            <a:off x="560571" y="1915886"/>
            <a:ext cx="522514" cy="52251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0278288-F560-4A0A-A7BA-50F634890F89}"/>
              </a:ext>
            </a:extLst>
          </p:cNvPr>
          <p:cNvSpPr txBox="1"/>
          <p:nvPr/>
        </p:nvSpPr>
        <p:spPr>
          <a:xfrm>
            <a:off x="1083085" y="1915180"/>
            <a:ext cx="723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Số?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D579D9F7-0621-442B-BD31-DC909C57B4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3101" b="33825"/>
          <a:stretch/>
        </p:blipFill>
        <p:spPr>
          <a:xfrm>
            <a:off x="205033" y="2750013"/>
            <a:ext cx="11781934" cy="2717337"/>
          </a:xfrm>
          <a:prstGeom prst="rect">
            <a:avLst/>
          </a:prstGeom>
        </p:spPr>
      </p:pic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xmlns="" id="{94A7889C-76D8-4D56-BBB5-9CC150EC008D}"/>
              </a:ext>
            </a:extLst>
          </p:cNvPr>
          <p:cNvSpPr/>
          <p:nvPr/>
        </p:nvSpPr>
        <p:spPr>
          <a:xfrm>
            <a:off x="1611947" y="3220509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xmlns="" id="{AB081927-08DA-4A85-9ECB-93C03F3D094B}"/>
              </a:ext>
            </a:extLst>
          </p:cNvPr>
          <p:cNvSpPr/>
          <p:nvPr/>
        </p:nvSpPr>
        <p:spPr>
          <a:xfrm>
            <a:off x="10617517" y="3220509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xmlns="" id="{7093F507-45E7-40F7-8BB7-5E6303E96995}"/>
              </a:ext>
            </a:extLst>
          </p:cNvPr>
          <p:cNvSpPr/>
          <p:nvPr/>
        </p:nvSpPr>
        <p:spPr>
          <a:xfrm>
            <a:off x="3395027" y="4607349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xmlns="" id="{28A4C19B-70B2-4266-A5F4-FD82853B21C8}"/>
              </a:ext>
            </a:extLst>
          </p:cNvPr>
          <p:cNvSpPr/>
          <p:nvPr/>
        </p:nvSpPr>
        <p:spPr>
          <a:xfrm>
            <a:off x="5681027" y="4622589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xmlns="" id="{8902AB26-A53B-48C3-83E3-2ECED679A073}"/>
              </a:ext>
            </a:extLst>
          </p:cNvPr>
          <p:cNvSpPr/>
          <p:nvPr/>
        </p:nvSpPr>
        <p:spPr>
          <a:xfrm>
            <a:off x="8408987" y="4622589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247565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386116E-C655-4397-81B3-C77AB8ADD2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425" y="91313"/>
            <a:ext cx="3438442" cy="1542422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xmlns="" id="{6E0F0E39-C8CD-4066-8185-6CC4CB24BCC8}"/>
              </a:ext>
            </a:extLst>
          </p:cNvPr>
          <p:cNvSpPr/>
          <p:nvPr/>
        </p:nvSpPr>
        <p:spPr>
          <a:xfrm>
            <a:off x="560571" y="1915886"/>
            <a:ext cx="522514" cy="52251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0278288-F560-4A0A-A7BA-50F634890F89}"/>
              </a:ext>
            </a:extLst>
          </p:cNvPr>
          <p:cNvSpPr txBox="1"/>
          <p:nvPr/>
        </p:nvSpPr>
        <p:spPr>
          <a:xfrm>
            <a:off x="1083085" y="1915180"/>
            <a:ext cx="723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Số?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D579D9F7-0621-442B-BD31-DC909C57B4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6624" b="302"/>
          <a:stretch/>
        </p:blipFill>
        <p:spPr>
          <a:xfrm>
            <a:off x="205033" y="2750013"/>
            <a:ext cx="11781934" cy="2717337"/>
          </a:xfrm>
          <a:prstGeom prst="rect">
            <a:avLst/>
          </a:prstGeom>
        </p:spPr>
      </p:pic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xmlns="" id="{94A7889C-76D8-4D56-BBB5-9CC150EC008D}"/>
              </a:ext>
            </a:extLst>
          </p:cNvPr>
          <p:cNvSpPr/>
          <p:nvPr/>
        </p:nvSpPr>
        <p:spPr>
          <a:xfrm>
            <a:off x="1611947" y="3190029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xmlns="" id="{AB081927-08DA-4A85-9ECB-93C03F3D094B}"/>
              </a:ext>
            </a:extLst>
          </p:cNvPr>
          <p:cNvSpPr/>
          <p:nvPr/>
        </p:nvSpPr>
        <p:spPr>
          <a:xfrm>
            <a:off x="10617517" y="3174789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xmlns="" id="{7093F507-45E7-40F7-8BB7-5E6303E96995}"/>
              </a:ext>
            </a:extLst>
          </p:cNvPr>
          <p:cNvSpPr/>
          <p:nvPr/>
        </p:nvSpPr>
        <p:spPr>
          <a:xfrm>
            <a:off x="3410267" y="4622589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xmlns="" id="{28A4C19B-70B2-4266-A5F4-FD82853B21C8}"/>
              </a:ext>
            </a:extLst>
          </p:cNvPr>
          <p:cNvSpPr/>
          <p:nvPr/>
        </p:nvSpPr>
        <p:spPr>
          <a:xfrm>
            <a:off x="5696267" y="4622589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xmlns="" id="{8902AB26-A53B-48C3-83E3-2ECED679A073}"/>
              </a:ext>
            </a:extLst>
          </p:cNvPr>
          <p:cNvSpPr/>
          <p:nvPr/>
        </p:nvSpPr>
        <p:spPr>
          <a:xfrm>
            <a:off x="8408987" y="4622589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063356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386116E-C655-4397-81B3-C77AB8ADD2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425" y="91313"/>
            <a:ext cx="3438442" cy="1542422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xmlns="" id="{6E0F0E39-C8CD-4066-8185-6CC4CB24BCC8}"/>
              </a:ext>
            </a:extLst>
          </p:cNvPr>
          <p:cNvSpPr/>
          <p:nvPr/>
        </p:nvSpPr>
        <p:spPr>
          <a:xfrm>
            <a:off x="560571" y="1915886"/>
            <a:ext cx="522514" cy="52251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0278288-F560-4A0A-A7BA-50F634890F89}"/>
              </a:ext>
            </a:extLst>
          </p:cNvPr>
          <p:cNvSpPr txBox="1"/>
          <p:nvPr/>
        </p:nvSpPr>
        <p:spPr>
          <a:xfrm>
            <a:off x="1083085" y="1915180"/>
            <a:ext cx="723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Số?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4CB1F43-352A-48B6-8034-7D960D8F96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381" y="862524"/>
            <a:ext cx="2019048" cy="193333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FC6D96C-0159-41F9-8A1A-5027E72F13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813" y="3448048"/>
            <a:ext cx="2133333" cy="193333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D51A820-FECF-4562-A630-669E12533B2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56911"/>
          <a:stretch/>
        </p:blipFill>
        <p:spPr>
          <a:xfrm>
            <a:off x="2516534" y="3438524"/>
            <a:ext cx="2269349" cy="195238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D0651CF-9B34-458E-A47D-4D91E4ED87B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59456"/>
          <a:stretch/>
        </p:blipFill>
        <p:spPr>
          <a:xfrm>
            <a:off x="7608008" y="3429000"/>
            <a:ext cx="2092842" cy="197142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1B6938B5-A401-46F9-9509-A45D0C70C13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6716" t="976" r="195" b="-976"/>
          <a:stretch/>
        </p:blipFill>
        <p:spPr>
          <a:xfrm>
            <a:off x="5062271" y="3438524"/>
            <a:ext cx="2269349" cy="195238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A555C1DF-19C4-42FF-9A56-FCAA8A8A3B0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0820" t="-966" r="-1364" b="966"/>
          <a:stretch/>
        </p:blipFill>
        <p:spPr>
          <a:xfrm>
            <a:off x="9977238" y="3429000"/>
            <a:ext cx="2092842" cy="1971429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DB3F720E-1FBA-40DD-B4A2-E0E272840629}"/>
              </a:ext>
            </a:extLst>
          </p:cNvPr>
          <p:cNvSpPr/>
          <p:nvPr/>
        </p:nvSpPr>
        <p:spPr>
          <a:xfrm>
            <a:off x="821828" y="4887423"/>
            <a:ext cx="778372" cy="40847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xmlns="" id="{C2C4792E-4B3F-4104-83DC-7D9556955376}"/>
              </a:ext>
            </a:extLst>
          </p:cNvPr>
          <p:cNvSpPr/>
          <p:nvPr/>
        </p:nvSpPr>
        <p:spPr>
          <a:xfrm>
            <a:off x="3214397" y="4877898"/>
            <a:ext cx="778372" cy="40847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9C356923-A756-4620-A83D-154D5E725E78}"/>
              </a:ext>
            </a:extLst>
          </p:cNvPr>
          <p:cNvSpPr/>
          <p:nvPr/>
        </p:nvSpPr>
        <p:spPr>
          <a:xfrm>
            <a:off x="5930815" y="4830273"/>
            <a:ext cx="797009" cy="40847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xmlns="" id="{1D8D821C-CC37-419F-92D8-F0829807117F}"/>
              </a:ext>
            </a:extLst>
          </p:cNvPr>
          <p:cNvSpPr/>
          <p:nvPr/>
        </p:nvSpPr>
        <p:spPr>
          <a:xfrm>
            <a:off x="8255924" y="4865198"/>
            <a:ext cx="797009" cy="40847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xmlns="" id="{2B04BFCD-306E-4164-B28B-C39BED1AE48D}"/>
              </a:ext>
            </a:extLst>
          </p:cNvPr>
          <p:cNvSpPr/>
          <p:nvPr/>
        </p:nvSpPr>
        <p:spPr>
          <a:xfrm>
            <a:off x="10642946" y="4854879"/>
            <a:ext cx="797009" cy="40847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965177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2A7BD61-B58C-4D66-88D7-5318C6987F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4669" y="100980"/>
            <a:ext cx="8039100" cy="5660720"/>
          </a:xfrm>
          <a:prstGeom prst="rect">
            <a:avLst/>
          </a:prstGeom>
        </p:spPr>
      </p:pic>
      <p:pic>
        <p:nvPicPr>
          <p:cNvPr id="2" name="Picture 1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05871A78-0F22-49FE-B9A6-2F7ABBF77B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930" b="89744" l="1773" r="97489">
                        <a14:foregroundMark x1="10635" y1="9524" x2="10635" y2="9524"/>
                        <a14:foregroundMark x1="40620" y1="25641" x2="40620" y2="25641"/>
                        <a14:foregroundMark x1="75332" y1="73626" x2="75332" y2="73626"/>
                        <a14:foregroundMark x1="97489" y1="65934" x2="97489" y2="65934"/>
                        <a14:foregroundMark x1="90990" y1="72527" x2="90990" y2="72527"/>
                        <a14:foregroundMark x1="82718" y1="68132" x2="82718" y2="68132"/>
                        <a14:foregroundMark x1="62334" y1="73626" x2="62334" y2="73626"/>
                        <a14:foregroundMark x1="64254" y1="60073" x2="64254" y2="60073"/>
                        <a14:foregroundMark x1="51699" y1="71429" x2="51699" y2="71429"/>
                        <a14:foregroundMark x1="40620" y1="68132" x2="40620" y2="68132"/>
                        <a14:foregroundMark x1="32792" y1="68132" x2="32792" y2="68132"/>
                        <a14:foregroundMark x1="52142" y1="60073" x2="52142" y2="60073"/>
                        <a14:foregroundMark x1="12999" y1="46154" x2="12999" y2="46154"/>
                        <a14:foregroundMark x1="5613" y1="15385" x2="5613" y2="15385"/>
                        <a14:foregroundMark x1="19498" y1="15385" x2="19498" y2="15385"/>
                        <a14:foregroundMark x1="19941" y1="14286" x2="19941" y2="14286"/>
                        <a14:foregroundMark x1="25849" y1="73626" x2="25849" y2="73626"/>
                        <a14:foregroundMark x1="21270" y1="89744" x2="21270" y2="89744"/>
                        <a14:foregroundMark x1="29985" y1="71429" x2="29985" y2="71429"/>
                        <a14:foregroundMark x1="11078" y1="86447" x2="11078" y2="86447"/>
                        <a14:foregroundMark x1="6942" y1="61172" x2="6942" y2="61172"/>
                        <a14:foregroundMark x1="6942" y1="35897" x2="6942" y2="35897"/>
                        <a14:foregroundMark x1="1920" y1="60073" x2="1920" y2="60073"/>
                        <a14:foregroundMark x1="12999" y1="88645" x2="12999" y2="88645"/>
                        <a14:foregroundMark x1="35155" y1="71429" x2="35155" y2="71429"/>
                        <a14:foregroundMark x1="36041" y1="70330" x2="36041" y2="70330"/>
                        <a14:foregroundMark x1="51256" y1="70330" x2="51256" y2="70330"/>
                        <a14:foregroundMark x1="63220" y1="72527" x2="63220" y2="72527"/>
                        <a14:foregroundMark x1="72083" y1="72527" x2="72083" y2="72527"/>
                        <a14:foregroundMark x1="55391" y1="70330" x2="54062" y2="68132"/>
                        <a14:foregroundMark x1="49926" y1="65934" x2="47563" y2="64469"/>
                        <a14:foregroundMark x1="45790" y1="64469" x2="45790" y2="64469"/>
                        <a14:foregroundMark x1="57312" y1="64469" x2="57312" y2="64469"/>
                        <a14:foregroundMark x1="41064" y1="23443" x2="41064" y2="23443"/>
                        <a14:foregroundMark x1="41654" y1="22344" x2="41654" y2="22344"/>
                        <a14:foregroundMark x1="43427" y1="24542" x2="43427" y2="24542"/>
                        <a14:foregroundMark x1="8863" y1="2930" x2="8863" y2="2930"/>
                        <a14:foregroundMark x1="7829" y1="8425" x2="7829" y2="8425"/>
                        <a14:foregroundMark x1="20827" y1="15385" x2="20827" y2="15385"/>
                        <a14:foregroundMark x1="20384" y1="18681" x2="20384" y2="18681"/>
                        <a14:foregroundMark x1="20384" y1="15385" x2="20384" y2="15385"/>
                        <a14:foregroundMark x1="20384" y1="14286" x2="20384" y2="14286"/>
                        <a14:foregroundMark x1="43870" y1="24542" x2="43870" y2="245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425" y="330866"/>
            <a:ext cx="3230925" cy="130286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6D7197C0-3030-4D64-AC52-DEAE31804831}"/>
              </a:ext>
            </a:extLst>
          </p:cNvPr>
          <p:cNvSpPr/>
          <p:nvPr/>
        </p:nvSpPr>
        <p:spPr>
          <a:xfrm>
            <a:off x="7021873" y="417817"/>
            <a:ext cx="2522175" cy="13028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D5AED88-5CE0-473F-BAA2-46BF34D3981B}"/>
              </a:ext>
            </a:extLst>
          </p:cNvPr>
          <p:cNvSpPr/>
          <p:nvPr/>
        </p:nvSpPr>
        <p:spPr>
          <a:xfrm>
            <a:off x="4045729" y="1769071"/>
            <a:ext cx="2884126" cy="14747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1A3BC2D-1911-46A2-83CF-AD2C25E266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57906" y="5355485"/>
            <a:ext cx="2884126" cy="135617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E78EFDD-406A-4900-A4A5-5470A90F5E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63209" y="3124200"/>
            <a:ext cx="2952381" cy="139047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F064BAC3-D0DF-4F52-90B6-3E3E50D66D14}"/>
              </a:ext>
            </a:extLst>
          </p:cNvPr>
          <p:cNvSpPr/>
          <p:nvPr/>
        </p:nvSpPr>
        <p:spPr>
          <a:xfrm>
            <a:off x="3057906" y="5355485"/>
            <a:ext cx="2884126" cy="6780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61E09988-EA27-470C-A5F9-413F0386EFD5}"/>
              </a:ext>
            </a:extLst>
          </p:cNvPr>
          <p:cNvSpPr/>
          <p:nvPr/>
        </p:nvSpPr>
        <p:spPr>
          <a:xfrm>
            <a:off x="3057906" y="6009530"/>
            <a:ext cx="2884126" cy="6780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A7850BEF-E732-4449-8BF1-1561C6B95F1D}"/>
              </a:ext>
            </a:extLst>
          </p:cNvPr>
          <p:cNvSpPr/>
          <p:nvPr/>
        </p:nvSpPr>
        <p:spPr>
          <a:xfrm>
            <a:off x="8963209" y="3124200"/>
            <a:ext cx="2952380" cy="13904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1357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1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D0AC180F-9CD7-41D2-A60B-C95849473A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152" y="2264230"/>
            <a:ext cx="10821696" cy="450245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386116E-C655-4397-81B3-C77AB8ADD2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425" y="91313"/>
            <a:ext cx="3438442" cy="1542422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xmlns="" id="{6E0F0E39-C8CD-4066-8185-6CC4CB24BCC8}"/>
              </a:ext>
            </a:extLst>
          </p:cNvPr>
          <p:cNvSpPr/>
          <p:nvPr/>
        </p:nvSpPr>
        <p:spPr>
          <a:xfrm>
            <a:off x="560571" y="1915886"/>
            <a:ext cx="522514" cy="52251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0278288-F560-4A0A-A7BA-50F634890F89}"/>
              </a:ext>
            </a:extLst>
          </p:cNvPr>
          <p:cNvSpPr txBox="1"/>
          <p:nvPr/>
        </p:nvSpPr>
        <p:spPr>
          <a:xfrm>
            <a:off x="1083085" y="1915180"/>
            <a:ext cx="723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Số?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0E32361F-715B-4468-9838-803C48C017CB}"/>
              </a:ext>
            </a:extLst>
          </p:cNvPr>
          <p:cNvSpPr/>
          <p:nvPr/>
        </p:nvSpPr>
        <p:spPr>
          <a:xfrm>
            <a:off x="4310743" y="3702659"/>
            <a:ext cx="637112" cy="6371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FEBFD411-0277-48B5-82BE-03D2E0D4832E}"/>
              </a:ext>
            </a:extLst>
          </p:cNvPr>
          <p:cNvSpPr/>
          <p:nvPr/>
        </p:nvSpPr>
        <p:spPr>
          <a:xfrm>
            <a:off x="3588311" y="4454680"/>
            <a:ext cx="637112" cy="6371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BA84975B-74BC-4335-8252-5CED184DBA2C}"/>
              </a:ext>
            </a:extLst>
          </p:cNvPr>
          <p:cNvSpPr/>
          <p:nvPr/>
        </p:nvSpPr>
        <p:spPr>
          <a:xfrm>
            <a:off x="4301623" y="4474334"/>
            <a:ext cx="637112" cy="6371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5CB4BDF2-623D-4463-BB24-6391245B4B7C}"/>
              </a:ext>
            </a:extLst>
          </p:cNvPr>
          <p:cNvSpPr/>
          <p:nvPr/>
        </p:nvSpPr>
        <p:spPr>
          <a:xfrm>
            <a:off x="3578786" y="5215928"/>
            <a:ext cx="637112" cy="6371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C98D58CF-AD76-4EA4-8D9F-C460E9035A53}"/>
              </a:ext>
            </a:extLst>
          </p:cNvPr>
          <p:cNvSpPr/>
          <p:nvPr/>
        </p:nvSpPr>
        <p:spPr>
          <a:xfrm>
            <a:off x="4301623" y="5234673"/>
            <a:ext cx="637112" cy="6371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529905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F56A2F3-2D16-4EF0-AF44-936B90F3D3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1481" y="348767"/>
            <a:ext cx="5628571" cy="201904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386116E-C655-4397-81B3-C77AB8ADD2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425" y="91313"/>
            <a:ext cx="3438442" cy="1542422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xmlns="" id="{6E0F0E39-C8CD-4066-8185-6CC4CB24BCC8}"/>
              </a:ext>
            </a:extLst>
          </p:cNvPr>
          <p:cNvSpPr/>
          <p:nvPr/>
        </p:nvSpPr>
        <p:spPr>
          <a:xfrm>
            <a:off x="560571" y="1763486"/>
            <a:ext cx="522514" cy="52251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0278288-F560-4A0A-A7BA-50F634890F89}"/>
              </a:ext>
            </a:extLst>
          </p:cNvPr>
          <p:cNvSpPr txBox="1"/>
          <p:nvPr/>
        </p:nvSpPr>
        <p:spPr>
          <a:xfrm>
            <a:off x="1083085" y="1762780"/>
            <a:ext cx="723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Số?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2821BE43-80EB-482A-BD05-3389547D2044}"/>
              </a:ext>
            </a:extLst>
          </p:cNvPr>
          <p:cNvSpPr txBox="1"/>
          <p:nvPr/>
        </p:nvSpPr>
        <p:spPr>
          <a:xfrm>
            <a:off x="1044985" y="2296180"/>
            <a:ext cx="754078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Lấy 6 que tính. Tách 6 que tính đó thành hai nhóm.</a:t>
            </a:r>
          </a:p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Tìm số que tính ở mỗi nhóm (theo mẫu).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B16E7BD8-2074-4091-BA7B-64E883381B58}"/>
              </a:ext>
            </a:extLst>
          </p:cNvPr>
          <p:cNvGrpSpPr/>
          <p:nvPr/>
        </p:nvGrpSpPr>
        <p:grpSpPr>
          <a:xfrm>
            <a:off x="285858" y="3614978"/>
            <a:ext cx="11442878" cy="2461972"/>
            <a:chOff x="1862687" y="3614978"/>
            <a:chExt cx="9738348" cy="209523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DE695ABA-56B6-4E99-A2FE-F6A892D389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62687" y="3614978"/>
              <a:ext cx="4619048" cy="2095238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FAC3A6AD-5BC6-4616-B80F-3B822B3AAF4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029606" y="3614978"/>
              <a:ext cx="4571429" cy="2095238"/>
            </a:xfrm>
            <a:prstGeom prst="rect">
              <a:avLst/>
            </a:prstGeom>
          </p:spPr>
        </p:pic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8064AD8A-FCCF-4303-BDCC-92ABF2CE9FB1}"/>
              </a:ext>
            </a:extLst>
          </p:cNvPr>
          <p:cNvSpPr/>
          <p:nvPr/>
        </p:nvSpPr>
        <p:spPr>
          <a:xfrm>
            <a:off x="756705" y="4598904"/>
            <a:ext cx="576560" cy="576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708C57FF-5D25-4835-8034-AC32F1E3DA02}"/>
              </a:ext>
            </a:extLst>
          </p:cNvPr>
          <p:cNvSpPr/>
          <p:nvPr/>
        </p:nvSpPr>
        <p:spPr>
          <a:xfrm>
            <a:off x="1688751" y="4598904"/>
            <a:ext cx="576560" cy="576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BF7E2D76-0314-4E2C-8B88-8BD4DE930CE8}"/>
              </a:ext>
            </a:extLst>
          </p:cNvPr>
          <p:cNvSpPr/>
          <p:nvPr/>
        </p:nvSpPr>
        <p:spPr>
          <a:xfrm>
            <a:off x="3772365" y="4598904"/>
            <a:ext cx="576560" cy="576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FE1E994F-2A14-41BB-9D7C-613186F8E9A0}"/>
              </a:ext>
            </a:extLst>
          </p:cNvPr>
          <p:cNvSpPr/>
          <p:nvPr/>
        </p:nvSpPr>
        <p:spPr>
          <a:xfrm>
            <a:off x="4704411" y="4598904"/>
            <a:ext cx="576560" cy="576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085BE606-8C55-4805-BCAE-9063A1ECF35A}"/>
              </a:ext>
            </a:extLst>
          </p:cNvPr>
          <p:cNvSpPr/>
          <p:nvPr/>
        </p:nvSpPr>
        <p:spPr>
          <a:xfrm>
            <a:off x="6788025" y="4598904"/>
            <a:ext cx="576560" cy="576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1C6BE936-ADB1-4434-A9F0-45257A596137}"/>
              </a:ext>
            </a:extLst>
          </p:cNvPr>
          <p:cNvSpPr/>
          <p:nvPr/>
        </p:nvSpPr>
        <p:spPr>
          <a:xfrm>
            <a:off x="7720071" y="4598904"/>
            <a:ext cx="576560" cy="576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F9FF6EC4-4198-4AA6-AD05-6ABD3ECA1850}"/>
              </a:ext>
            </a:extLst>
          </p:cNvPr>
          <p:cNvSpPr/>
          <p:nvPr/>
        </p:nvSpPr>
        <p:spPr>
          <a:xfrm>
            <a:off x="9803685" y="4598904"/>
            <a:ext cx="576560" cy="576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B7471DF0-E6A3-4E58-B479-510B869CA76C}"/>
              </a:ext>
            </a:extLst>
          </p:cNvPr>
          <p:cNvSpPr/>
          <p:nvPr/>
        </p:nvSpPr>
        <p:spPr>
          <a:xfrm>
            <a:off x="10735731" y="4598904"/>
            <a:ext cx="576560" cy="576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546188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1972</TotalTime>
  <Words>153</Words>
  <Application>Microsoft Office PowerPoint</Application>
  <PresentationFormat>Custom</PresentationFormat>
  <Paragraphs>100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hqphuc NTK</dc:creator>
  <cp:lastModifiedBy>AutoBVT</cp:lastModifiedBy>
  <cp:revision>129</cp:revision>
  <dcterms:created xsi:type="dcterms:W3CDTF">2020-08-20T03:35:56Z</dcterms:created>
  <dcterms:modified xsi:type="dcterms:W3CDTF">2021-10-19T11:38:15Z</dcterms:modified>
</cp:coreProperties>
</file>