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  <p:sldId id="267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109" d="100"/>
          <a:sy n="109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476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Giáo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viên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Trần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Thị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Quỳnh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Như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893</Words>
  <Application>Microsoft Office PowerPoint</Application>
  <PresentationFormat>On-screen Show (4:3)</PresentationFormat>
  <Paragraphs>169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맑은 고딕</vt:lpstr>
      <vt:lpstr>Aharoni</vt:lpstr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NhuTran</cp:lastModifiedBy>
  <cp:revision>42</cp:revision>
  <dcterms:created xsi:type="dcterms:W3CDTF">2020-08-15T01:37:35Z</dcterms:created>
  <dcterms:modified xsi:type="dcterms:W3CDTF">2022-12-18T12:12:09Z</dcterms:modified>
</cp:coreProperties>
</file>