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9"/>
  </p:notesMasterIdLst>
  <p:sldIdLst>
    <p:sldId id="257" r:id="rId4"/>
    <p:sldId id="258" r:id="rId5"/>
    <p:sldId id="259" r:id="rId6"/>
    <p:sldId id="307" r:id="rId7"/>
    <p:sldId id="308" r:id="rId8"/>
    <p:sldId id="309" r:id="rId10"/>
    <p:sldId id="325" r:id="rId11"/>
    <p:sldId id="343" r:id="rId12"/>
    <p:sldId id="345" r:id="rId13"/>
    <p:sldId id="314" r:id="rId14"/>
    <p:sldId id="317" r:id="rId15"/>
    <p:sldId id="329" r:id="rId16"/>
    <p:sldId id="330" r:id="rId17"/>
    <p:sldId id="331" r:id="rId18"/>
    <p:sldId id="332" r:id="rId19"/>
    <p:sldId id="344" r:id="rId20"/>
    <p:sldId id="32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73F7A-B09D-4783-9D58-EBB62DE62A7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225D6-FC7C-4D3C-9AFD-C9FCF00E6A9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4E5055B-B410-45FA-BDFB-9249B9C915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06FFFC0-C13B-4310-A937-3326E0D3D9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2C3017-9748-48EB-9DD3-15F5558E8D8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fld>
            <a:endParaRPr lang="zh-CN" altLang="en-US"/>
          </a:p>
        </p:txBody>
      </p:sp>
      <p:pic>
        <p:nvPicPr>
          <p:cNvPr id="8" name="Picture 7"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90650" y="400050"/>
            <a:ext cx="1104602" cy="11046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fld>
            <a:endParaRPr lang="zh-CN" altLang="en-US"/>
          </a:p>
        </p:txBody>
      </p:sp>
      <p:pic>
        <p:nvPicPr>
          <p:cNvPr id="8" name="Picture 7"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90650" y="400050"/>
            <a:ext cx="1104602" cy="11046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hemeOverride" Target="../theme/themeOverride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10.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hemeOverride" Target="../theme/themeOverride16.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hemeOverride" Target="../theme/themeOverride17.xml"/><Relationship Id="rId2" Type="http://schemas.openxmlformats.org/officeDocument/2006/relationships/image" Target="../media/image1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hemeOverride" Target="../theme/themeOverride2.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hemeOverride" Target="../theme/themeOverride3.xml"/><Relationship Id="rId3" Type="http://schemas.openxmlformats.org/officeDocument/2006/relationships/audio" Target="../media/audio1.wav"/><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4.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themeOverride" Target="../theme/themeOverride5.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6.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7.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hemeOverride" Target="../theme/themeOverride8.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hemeOverride" Target="../theme/themeOverride9.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1" name="Straight Connector 12"/>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23" name="Freeform: Shape 22"/>
          <p:cNvSpPr/>
          <p:nvPr/>
        </p:nvSpPr>
        <p:spPr>
          <a:xfrm>
            <a:off x="1908314" y="1"/>
            <a:ext cx="8083825" cy="565537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219200">
              <a:buClr>
                <a:srgbClr val="000000"/>
              </a:buClr>
            </a:pPr>
            <a:endParaRPr lang="id-ID" sz="3335" b="1" kern="0">
              <a:solidFill>
                <a:srgbClr val="FFFFFF"/>
              </a:solidFill>
              <a:latin typeface="UTM Avo" panose="02040603050506020204" pitchFamily="18" charset="0"/>
              <a:sym typeface="Arial" panose="020B0604020202020204"/>
            </a:endParaRPr>
          </a:p>
        </p:txBody>
      </p:sp>
      <p:pic>
        <p:nvPicPr>
          <p:cNvPr id="25" name="Picture 24"/>
          <p:cNvPicPr>
            <a:picLocks noChangeAspect="1"/>
          </p:cNvPicPr>
          <p:nvPr/>
        </p:nvPicPr>
        <p:blipFill>
          <a:blip r:embed="rId2"/>
          <a:stretch>
            <a:fillRect/>
          </a:stretch>
        </p:blipFill>
        <p:spPr>
          <a:xfrm>
            <a:off x="2995915" y="932471"/>
            <a:ext cx="6200169" cy="4993057"/>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711200" y="285750"/>
            <a:ext cx="10769600" cy="621982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p:cNvPicPr>
            <a:picLocks noChangeAspect="1"/>
          </p:cNvPicPr>
          <p:nvPr/>
        </p:nvPicPr>
        <p:blipFill>
          <a:blip r:embed="rId1"/>
          <a:stretch>
            <a:fillRect/>
          </a:stretch>
        </p:blipFill>
        <p:spPr>
          <a:xfrm>
            <a:off x="1685925" y="502632"/>
            <a:ext cx="12192000" cy="5490785"/>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8" name="Group 27"/>
          <p:cNvGrpSpPr/>
          <p:nvPr/>
        </p:nvGrpSpPr>
        <p:grpSpPr>
          <a:xfrm>
            <a:off x="979503" y="2497969"/>
            <a:ext cx="10242870" cy="2311351"/>
            <a:chOff x="951517" y="2833288"/>
            <a:chExt cx="5897324" cy="2311351"/>
          </a:xfrm>
        </p:grpSpPr>
        <p:sp>
          <p:nvSpPr>
            <p:cNvPr id="29" name="TextBox 28"/>
            <p:cNvSpPr txBox="1"/>
            <p:nvPr/>
          </p:nvSpPr>
          <p:spPr>
            <a:xfrm>
              <a:off x="990524" y="3011949"/>
              <a:ext cx="5858317" cy="1445260"/>
            </a:xfrm>
            <a:prstGeom prst="rect">
              <a:avLst/>
            </a:prstGeom>
            <a:noFill/>
            <a:ln w="57150">
              <a:noFill/>
            </a:ln>
          </p:spPr>
          <p:txBody>
            <a:bodyPr wrap="square">
              <a:spAutoFit/>
            </a:bodyPr>
            <a:lstStyle/>
            <a:p>
              <a:pPr algn="just"/>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nhỏ</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yêu</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gái</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vì</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cười</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rúc</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rích</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mỗi</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nhỏ</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đùa</a:t>
              </a:r>
              <a:r>
                <a:rPr lang="en-US"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4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Rectangle 29"/>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86233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Cloud 1"/>
          <p:cNvSpPr/>
          <p:nvPr/>
        </p:nvSpPr>
        <p:spPr>
          <a:xfrm>
            <a:off x="1622424" y="1211581"/>
            <a:ext cx="2619375"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Cloud 19"/>
          <p:cNvSpPr/>
          <p:nvPr/>
        </p:nvSpPr>
        <p:spPr>
          <a:xfrm>
            <a:off x="4771390" y="1108711"/>
            <a:ext cx="2952750"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Miệng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Cloud 20"/>
          <p:cNvSpPr/>
          <p:nvPr/>
        </p:nvSpPr>
        <p:spPr>
          <a:xfrm>
            <a:off x="7955915" y="1097280"/>
            <a:ext cx="3314700" cy="10668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3" name="Group 22"/>
          <p:cNvGrpSpPr/>
          <p:nvPr/>
        </p:nvGrpSpPr>
        <p:grpSpPr>
          <a:xfrm>
            <a:off x="1142698" y="3427095"/>
            <a:ext cx="10242870" cy="1789895"/>
            <a:chOff x="951517" y="2833288"/>
            <a:chExt cx="5897324" cy="2311351"/>
          </a:xfrm>
        </p:grpSpPr>
        <p:sp>
          <p:nvSpPr>
            <p:cNvPr id="36" name="TextBox 35"/>
            <p:cNvSpPr txBox="1"/>
            <p:nvPr/>
          </p:nvSpPr>
          <p:spPr>
            <a:xfrm>
              <a:off x="990524" y="3011949"/>
              <a:ext cx="5858317" cy="2025392"/>
            </a:xfrm>
            <a:prstGeom prst="rect">
              <a:avLst/>
            </a:prstGeom>
            <a:noFill/>
            <a:ln w="57150">
              <a:noFill/>
            </a:ln>
          </p:spPr>
          <p:txBody>
            <a:bodyPr wrap="square">
              <a:spAutoFit/>
            </a:bodyPr>
            <a:lstStyle/>
            <a:p>
              <a:pPr marL="457200" indent="-457200" algn="just">
                <a:buFont typeface="Arial" panose="020B0604020202020204" pitchFamily="34" charset="0"/>
                <a:buChar char="•"/>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Mắt em: đen ngời, trong veo</a:t>
              </a:r>
              <a:endPar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gn="just">
                <a:buFont typeface="Arial" panose="020B0604020202020204" pitchFamily="34" charset="0"/>
                <a:buChar char="•"/>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Miệng em: tươi hồng, nói như khướu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hót</a:t>
              </a:r>
              <a:endPar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gn="just">
                <a:buFont typeface="Arial" panose="020B0604020202020204" pitchFamily="34" charset="0"/>
                <a:buChar char="•"/>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Cách làm điệu của em: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lan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lý</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nhặt</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đầu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hương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thơm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bay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sân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trước</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tới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vườn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Rectangle 36"/>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0" grpId="0" bldLvl="0" animBg="1"/>
      <p:bldP spid="2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761365" y="533819"/>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8" name="Group 27"/>
          <p:cNvGrpSpPr/>
          <p:nvPr/>
        </p:nvGrpSpPr>
        <p:grpSpPr>
          <a:xfrm>
            <a:off x="990933" y="1311788"/>
            <a:ext cx="10242870" cy="3731260"/>
            <a:chOff x="951517" y="2833288"/>
            <a:chExt cx="5897324" cy="3372263"/>
          </a:xfrm>
        </p:grpSpPr>
        <p:sp>
          <p:nvSpPr>
            <p:cNvPr id="29" name="TextBox 28"/>
            <p:cNvSpPr txBox="1"/>
            <p:nvPr/>
          </p:nvSpPr>
          <p:spPr>
            <a:xfrm>
              <a:off x="990524" y="3011949"/>
              <a:ext cx="5858317" cy="3086458"/>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cho thấy bạn nhỏ được em gái yêu quý là khổ thơ thứ 4</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đi đâu lâu</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mong, nó nhắc</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nấp sau cây</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Òa ra ôm chặt.</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Rectangle 29"/>
            <p:cNvSpPr/>
            <p:nvPr/>
          </p:nvSpPr>
          <p:spPr>
            <a:xfrm>
              <a:off x="951517" y="2833288"/>
              <a:ext cx="5877763" cy="3372263"/>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8" name="Group 27"/>
          <p:cNvGrpSpPr/>
          <p:nvPr/>
        </p:nvGrpSpPr>
        <p:grpSpPr>
          <a:xfrm>
            <a:off x="883920" y="913130"/>
            <a:ext cx="10448925" cy="4730115"/>
            <a:chOff x="951517" y="2833288"/>
            <a:chExt cx="5891840" cy="2311351"/>
          </a:xfrm>
        </p:grpSpPr>
        <p:sp>
          <p:nvSpPr>
            <p:cNvPr id="29" name="TextBox 28"/>
            <p:cNvSpPr txBox="1"/>
            <p:nvPr/>
          </p:nvSpPr>
          <p:spPr>
            <a:xfrm>
              <a:off x="985040" y="2836765"/>
              <a:ext cx="5858317" cy="1127284"/>
            </a:xfrm>
            <a:prstGeom prst="rect">
              <a:avLst/>
            </a:prstGeom>
            <a:noFill/>
            <a:ln w="57150">
              <a:noFill/>
            </a:ln>
          </p:spPr>
          <p:txBody>
            <a:bodyPr wrap="square">
              <a:spAutoFit/>
            </a:bodyPr>
            <a:lstStyle/>
            <a:p>
              <a:pPr algn="just"/>
              <a:r>
                <a:rPr lang="vi-VN"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Chi tiết cho thấy bạn nhỏ rất hiểu sở thích, tính tình của em mình là:</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vẽ</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vẽ</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đôi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sợ</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vẽ</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buồn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TextBox 19"/>
          <p:cNvSpPr txBox="1"/>
          <p:nvPr/>
        </p:nvSpPr>
        <p:spPr>
          <a:xfrm>
            <a:off x="4516438" y="3336201"/>
            <a:ext cx="6791324" cy="23069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thích vẽ lắm</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thỏ có đôi</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sợ thỏ một</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có bạn chơi.</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Bài thơ cho em hiểu điều gì về tình cảm chị em trong gia đình?</a:t>
            </a:r>
            <a:endPar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8" name="Group 27"/>
          <p:cNvGrpSpPr/>
          <p:nvPr/>
        </p:nvGrpSpPr>
        <p:grpSpPr>
          <a:xfrm>
            <a:off x="979805" y="1636395"/>
            <a:ext cx="10243185" cy="3684270"/>
            <a:chOff x="951517" y="2833288"/>
            <a:chExt cx="5897324" cy="4234604"/>
          </a:xfrm>
        </p:grpSpPr>
        <p:sp>
          <p:nvSpPr>
            <p:cNvPr id="29" name="TextBox 28"/>
            <p:cNvSpPr txBox="1"/>
            <p:nvPr/>
          </p:nvSpPr>
          <p:spPr>
            <a:xfrm>
              <a:off x="990524" y="3011948"/>
              <a:ext cx="5858317" cy="2934737"/>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thơ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 tình cảm của một người anh, người chị dành cho em gái rất cảm động, và em gái cũng rất yêu thương, quý mến người anh người chị của mình.</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Rectangle 29"/>
            <p:cNvSpPr/>
            <p:nvPr/>
          </p:nvSpPr>
          <p:spPr>
            <a:xfrm>
              <a:off x="951517" y="2833288"/>
              <a:ext cx="5877763" cy="4234604"/>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1"/>
          <a:stretch>
            <a:fillRect/>
          </a:stretch>
        </p:blipFill>
        <p:spPr>
          <a:xfrm>
            <a:off x="5016461" y="-240079"/>
            <a:ext cx="3816427" cy="1127858"/>
          </a:xfrm>
          <a:prstGeom prst="rect">
            <a:avLst/>
          </a:prstGeom>
        </p:spPr>
      </p:pic>
      <p:sp>
        <p:nvSpPr>
          <p:cNvPr id="22" name="TextBox 21"/>
          <p:cNvSpPr txBox="1"/>
          <p:nvPr/>
        </p:nvSpPr>
        <p:spPr>
          <a:xfrm>
            <a:off x="6400800" y="609600"/>
            <a:ext cx="131445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p:cNvSpPr txBox="1"/>
          <p:nvPr/>
        </p:nvSpPr>
        <p:spPr>
          <a:xfrm>
            <a:off x="527050" y="1403985"/>
            <a:ext cx="3883025" cy="4523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yêu em tôi</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cười rúc rích</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 khi tôi đùa</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vui, nó thích.</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nó đen ngời</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veo như nước</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Miệng nó tươi hồng</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 như khướu hót.</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4532630" y="1403985"/>
            <a:ext cx="4300220" cy="4523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 lan, hoa lí</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nhặt cài đầu</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Hương thơm theo nó</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 trước vườn sau.</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lâu</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mong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nhắc</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Òa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Rectangle: Rounded Corners 24"/>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p:cNvSpPr txBox="1"/>
          <p:nvPr/>
        </p:nvSpPr>
        <p:spPr>
          <a:xfrm>
            <a:off x="8408035" y="1291590"/>
            <a:ext cx="4328160" cy="5015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thích vẽ lắm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thỏ có đôi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sợ thỏ một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có bạn chơi.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 tiếng nó đấy!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 ở trường về</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bạn bắt bướm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 dưới hàng tre….</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Oval 12"/>
          <p:cNvSpPr/>
          <p:nvPr/>
        </p:nvSpPr>
        <p:spPr>
          <a:xfrm>
            <a:off x="-46" y="140419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1</a:t>
            </a:r>
            <a:endParaRPr lang="en-US" sz="3200" b="1" dirty="0">
              <a:solidFill>
                <a:schemeClr val="bg1"/>
              </a:solidFill>
            </a:endParaRPr>
          </a:p>
        </p:txBody>
      </p:sp>
      <p:sp>
        <p:nvSpPr>
          <p:cNvPr id="14" name="Oval 13"/>
          <p:cNvSpPr/>
          <p:nvPr/>
        </p:nvSpPr>
        <p:spPr>
          <a:xfrm>
            <a:off x="-46" y="376321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2</a:t>
            </a:r>
            <a:endParaRPr lang="en-US" sz="3200" b="1" dirty="0">
              <a:solidFill>
                <a:schemeClr val="bg1"/>
              </a:solidFill>
            </a:endParaRPr>
          </a:p>
        </p:txBody>
      </p:sp>
      <p:sp>
        <p:nvSpPr>
          <p:cNvPr id="15" name="Oval 14"/>
          <p:cNvSpPr/>
          <p:nvPr/>
        </p:nvSpPr>
        <p:spPr>
          <a:xfrm>
            <a:off x="3882979" y="129179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3</a:t>
            </a:r>
            <a:endParaRPr lang="en-US" sz="3200" b="1" dirty="0">
              <a:solidFill>
                <a:schemeClr val="bg1"/>
              </a:solidFill>
            </a:endParaRPr>
          </a:p>
        </p:txBody>
      </p:sp>
      <p:sp>
        <p:nvSpPr>
          <p:cNvPr id="16" name="Oval 15"/>
          <p:cNvSpPr/>
          <p:nvPr/>
        </p:nvSpPr>
        <p:spPr>
          <a:xfrm>
            <a:off x="4083639" y="376321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4</a:t>
            </a:r>
            <a:endParaRPr lang="en-US" sz="3200" b="1" dirty="0">
              <a:solidFill>
                <a:schemeClr val="bg1"/>
              </a:solidFill>
            </a:endParaRPr>
          </a:p>
        </p:txBody>
      </p:sp>
      <p:sp>
        <p:nvSpPr>
          <p:cNvPr id="17" name="Oval 16"/>
          <p:cNvSpPr/>
          <p:nvPr/>
        </p:nvSpPr>
        <p:spPr>
          <a:xfrm>
            <a:off x="7880939" y="140419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5</a:t>
            </a:r>
            <a:endParaRPr lang="en-US" sz="3200" b="1" dirty="0">
              <a:solidFill>
                <a:schemeClr val="bg1"/>
              </a:solidFill>
            </a:endParaRPr>
          </a:p>
        </p:txBody>
      </p:sp>
      <p:sp>
        <p:nvSpPr>
          <p:cNvPr id="18" name="Oval 17"/>
          <p:cNvSpPr/>
          <p:nvPr/>
        </p:nvSpPr>
        <p:spPr>
          <a:xfrm>
            <a:off x="7976824" y="382925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6</a:t>
            </a:r>
            <a:endParaRPr lang="en-US" sz="3200" b="1"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p:cNvPicPr>
            <a:picLocks noChangeAspect="1"/>
          </p:cNvPicPr>
          <p:nvPr/>
        </p:nvPicPr>
        <p:blipFill>
          <a:blip r:embed="rId1"/>
          <a:stretch>
            <a:fillRect/>
          </a:stretch>
        </p:blipFill>
        <p:spPr>
          <a:xfrm>
            <a:off x="6257730" y="1608667"/>
            <a:ext cx="5223070" cy="4714879"/>
          </a:xfrm>
          <a:prstGeom prst="rect">
            <a:avLst/>
          </a:prstGeom>
        </p:spPr>
      </p:pic>
      <p:pic>
        <p:nvPicPr>
          <p:cNvPr id="14" name="Picture 13"/>
          <p:cNvPicPr>
            <a:picLocks noChangeAspect="1"/>
          </p:cNvPicPr>
          <p:nvPr/>
        </p:nvPicPr>
        <p:blipFill>
          <a:blip r:embed="rId2"/>
          <a:stretch>
            <a:fillRect/>
          </a:stretch>
        </p:blipFill>
        <p:spPr>
          <a:xfrm>
            <a:off x="833245" y="1794196"/>
            <a:ext cx="6545016" cy="250158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6" name="Anh chị e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3"/>
          <p:cNvSpPr txBox="1"/>
          <p:nvPr/>
        </p:nvSpPr>
        <p:spPr>
          <a:xfrm>
            <a:off x="1963180" y="865087"/>
            <a:ext cx="9328061" cy="551433"/>
          </a:xfrm>
          <a:prstGeom prst="rect">
            <a:avLst/>
          </a:prstGeom>
        </p:spPr>
        <p:txBody>
          <a:bodyPr wrap="square" lIns="0" tIns="0" rIns="0" bIns="0" rtlCol="0" anchor="t">
            <a:spAutoFit/>
          </a:bodyPr>
          <a:lstStyle/>
          <a:p>
            <a:pPr algn="ctr" defTabSz="609600">
              <a:lnSpc>
                <a:spcPts val="4320"/>
              </a:lnSpc>
              <a:spcBef>
                <a:spcPct val="0"/>
              </a:spcBef>
            </a:pP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yêu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thích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điều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gì</a:t>
            </a:r>
            <a:r>
              <a:rPr lang="en-US" sz="3600" b="1" dirty="0">
                <a:solidFill>
                  <a:srgbClr val="D1581F"/>
                </a:solidFill>
                <a:latin typeface="Calibri" panose="020F0502020204030204" pitchFamily="34" charset="0"/>
              </a:rPr>
              <a:t> ở </a:t>
            </a:r>
            <a:r>
              <a:rPr lang="en-US" sz="3600" b="1" dirty="0" err="1">
                <a:solidFill>
                  <a:srgbClr val="D1581F"/>
                </a:solidFill>
                <a:latin typeface="Calibri" panose="020F0502020204030204" pitchFamily="34" charset="0"/>
              </a:rPr>
              <a:t>anh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chị</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của</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mình</a:t>
            </a:r>
            <a:r>
              <a:rPr lang="en-US" sz="3600" b="1" dirty="0">
                <a:solidFill>
                  <a:srgbClr val="D1581F"/>
                </a:solidFill>
                <a:latin typeface="Calibri" panose="020F0502020204030204" pitchFamily="34" charset="0"/>
              </a:rPr>
              <a:t>?</a:t>
            </a:r>
            <a:endParaRPr lang="en-US" sz="3600" b="1" dirty="0">
              <a:solidFill>
                <a:srgbClr val="D1581F"/>
              </a:solidFill>
              <a:latin typeface="Calibri" panose="020F0502020204030204" pitchFamily="34" charset="0"/>
            </a:endParaRPr>
          </a:p>
        </p:txBody>
      </p:sp>
      <p:pic>
        <p:nvPicPr>
          <p:cNvPr id="18" name="Picture 17"/>
          <p:cNvPicPr>
            <a:picLocks noChangeAspect="1"/>
          </p:cNvPicPr>
          <p:nvPr/>
        </p:nvPicPr>
        <p:blipFill>
          <a:blip r:embed="rId1"/>
          <a:stretch>
            <a:fillRect/>
          </a:stretch>
        </p:blipFill>
        <p:spPr>
          <a:xfrm>
            <a:off x="947737" y="804862"/>
            <a:ext cx="1368465" cy="728663"/>
          </a:xfrm>
          <a:prstGeom prst="rect">
            <a:avLst/>
          </a:prstGeom>
          <a:ln>
            <a:noFill/>
          </a:ln>
          <a:effectLst>
            <a:softEdge rad="112500"/>
          </a:effectLst>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714" y="2076450"/>
            <a:ext cx="4998661" cy="3431916"/>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14:presetBounceEnd="50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50000">
                                          <p:cBhvr additive="base">
                                            <p:cTn id="1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p:cNvPicPr>
            <a:picLocks noChangeAspect="1"/>
          </p:cNvPicPr>
          <p:nvPr/>
        </p:nvPicPr>
        <p:blipFill>
          <a:blip r:embed="rId1"/>
          <a:stretch>
            <a:fillRect/>
          </a:stretch>
        </p:blipFill>
        <p:spPr>
          <a:xfrm>
            <a:off x="2428938" y="837975"/>
            <a:ext cx="7334124" cy="5182049"/>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p:cNvSpPr/>
          <p:nvPr/>
        </p:nvSpPr>
        <p:spPr>
          <a:xfrm>
            <a:off x="372745" y="295276"/>
            <a:ext cx="11239500" cy="62674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6" name="Group 25"/>
          <p:cNvGrpSpPr/>
          <p:nvPr/>
        </p:nvGrpSpPr>
        <p:grpSpPr>
          <a:xfrm>
            <a:off x="452084" y="367494"/>
            <a:ext cx="10513804" cy="3954393"/>
            <a:chOff x="476144" y="435458"/>
            <a:chExt cx="10513804" cy="3954393"/>
          </a:xfrm>
        </p:grpSpPr>
        <p:grpSp>
          <p:nvGrpSpPr>
            <p:cNvPr id="27" name="Group 26"/>
            <p:cNvGrpSpPr/>
            <p:nvPr/>
          </p:nvGrpSpPr>
          <p:grpSpPr>
            <a:xfrm>
              <a:off x="476144" y="2424091"/>
              <a:ext cx="3667125" cy="1965760"/>
              <a:chOff x="384301" y="2554858"/>
              <a:chExt cx="3794328" cy="1876089"/>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5587" y="2554858"/>
                <a:ext cx="3152141" cy="1876089"/>
              </a:xfrm>
              <a:prstGeom prst="rect">
                <a:avLst/>
              </a:prstGeom>
            </p:spPr>
          </p:pic>
          <p:sp>
            <p:nvSpPr>
              <p:cNvPr id="35" name="TextBox 34"/>
              <p:cNvSpPr txBox="1"/>
              <p:nvPr/>
            </p:nvSpPr>
            <p:spPr>
              <a:xfrm>
                <a:off x="384301" y="3082713"/>
                <a:ext cx="3794328" cy="821175"/>
              </a:xfrm>
              <a:prstGeom prst="rect">
                <a:avLst/>
              </a:prstGeom>
              <a:noFill/>
            </p:spPr>
            <p:txBody>
              <a:bodyPr wrap="square" rtlCol="0">
                <a:spAutoFit/>
              </a:bodyPr>
              <a:lstStyle/>
              <a:p>
                <a:pPr algn="ctr" defTabSz="457200"/>
                <a:r>
                  <a:rPr lang="en-US" sz="5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MẮT DÕI </a:t>
                </a:r>
                <a:endParaRPr lang="en-US" sz="5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8" name="Group 27"/>
            <p:cNvGrpSpPr/>
            <p:nvPr/>
          </p:nvGrpSpPr>
          <p:grpSpPr>
            <a:xfrm>
              <a:off x="4021566" y="435458"/>
              <a:ext cx="3990975" cy="1988633"/>
              <a:chOff x="3924712" y="566225"/>
              <a:chExt cx="4129411" cy="1897918"/>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12621" y="566225"/>
                <a:ext cx="3752300" cy="1897918"/>
              </a:xfrm>
              <a:prstGeom prst="rect">
                <a:avLst/>
              </a:prstGeom>
            </p:spPr>
          </p:pic>
          <p:sp>
            <p:nvSpPr>
              <p:cNvPr id="33" name="TextBox 32"/>
              <p:cNvSpPr txBox="1"/>
              <p:nvPr/>
            </p:nvSpPr>
            <p:spPr>
              <a:xfrm>
                <a:off x="3924712" y="1104383"/>
                <a:ext cx="4129411" cy="821175"/>
              </a:xfrm>
              <a:prstGeom prst="rect">
                <a:avLst/>
              </a:prstGeom>
              <a:noFill/>
            </p:spPr>
            <p:txBody>
              <a:bodyPr wrap="square" rtlCol="0">
                <a:spAutoFit/>
              </a:bodyPr>
              <a:lstStyle/>
              <a:p>
                <a:pPr algn="ctr" defTabSz="457200"/>
                <a:r>
                  <a:rPr lang="en-US" sz="5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TAI NGHE</a:t>
                </a:r>
                <a:endParaRPr lang="en-US" sz="5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9" name="Group 28"/>
            <p:cNvGrpSpPr/>
            <p:nvPr/>
          </p:nvGrpSpPr>
          <p:grpSpPr>
            <a:xfrm>
              <a:off x="8196194" y="2424091"/>
              <a:ext cx="2793754" cy="1965760"/>
              <a:chOff x="8116157" y="2554859"/>
              <a:chExt cx="2890662" cy="1876089"/>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116216" y="2554859"/>
                <a:ext cx="2890603" cy="1876089"/>
              </a:xfrm>
              <a:prstGeom prst="rect">
                <a:avLst/>
              </a:prstGeom>
            </p:spPr>
          </p:pic>
          <p:sp>
            <p:nvSpPr>
              <p:cNvPr id="31" name="TextBox 30"/>
              <p:cNvSpPr txBox="1"/>
              <p:nvPr/>
            </p:nvSpPr>
            <p:spPr>
              <a:xfrm>
                <a:off x="8116157" y="3082577"/>
                <a:ext cx="2890604" cy="822463"/>
              </a:xfrm>
              <a:prstGeom prst="rect">
                <a:avLst/>
              </a:prstGeom>
              <a:noFill/>
            </p:spPr>
            <p:txBody>
              <a:bodyPr wrap="square" rtlCol="0">
                <a:spAutoFit/>
              </a:bodyPr>
              <a:lstStyle/>
              <a:p>
                <a:pPr algn="ctr" defTabSz="457200"/>
                <a:r>
                  <a:rPr lang="en-US" sz="5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TAY DÒ</a:t>
                </a:r>
                <a:endParaRPr lang="en-US" sz="50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1"/>
          <a:stretch>
            <a:fillRect/>
          </a:stretch>
        </p:blipFill>
        <p:spPr>
          <a:xfrm>
            <a:off x="3647401" y="-122604"/>
            <a:ext cx="3816427" cy="1127858"/>
          </a:xfrm>
          <a:prstGeom prst="rect">
            <a:avLst/>
          </a:prstGeom>
        </p:spPr>
      </p:pic>
      <p:sp>
        <p:nvSpPr>
          <p:cNvPr id="22" name="TextBox 21"/>
          <p:cNvSpPr txBox="1"/>
          <p:nvPr/>
        </p:nvSpPr>
        <p:spPr>
          <a:xfrm>
            <a:off x="6400800" y="609600"/>
            <a:ext cx="1314450" cy="460375"/>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185420" y="887730"/>
            <a:ext cx="3925570" cy="4523105"/>
          </a:xfrm>
          <a:prstGeom prst="rect">
            <a:avLst/>
          </a:prstGeom>
          <a:noFill/>
        </p:spPr>
        <p:txBody>
          <a:bodyPr wrap="square" rtlCol="0">
            <a:spAutoFit/>
          </a:bodyPr>
          <a:lstStyle/>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Tôi yêu em tôi</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cười rúc rích</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Mỗi khi tôi đùa</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vui, nó thích.</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b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br>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Mắt nó đen ngời</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 veo như nước</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Miệng nó tươi hồng</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Nói như khướu hót.</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4166870" y="1005205"/>
            <a:ext cx="3858260" cy="4523105"/>
          </a:xfrm>
          <a:prstGeom prst="rect">
            <a:avLst/>
          </a:prstGeom>
          <a:noFill/>
        </p:spPr>
        <p:txBody>
          <a:bodyPr wrap="square" rtlCol="0">
            <a:spAutoFit/>
          </a:bodyPr>
          <a:lstStyle/>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Hoa lan, hoa lí</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nhặt cài đầu</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Hương thơm theo nó</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Sân trước vườn sau.</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b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b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lâu</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mong</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nhắc</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nấp</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cây</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Òa</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ôm</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chặt</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Rectangle: Rounded Corners 24"/>
          <p:cNvSpPr/>
          <p:nvPr/>
        </p:nvSpPr>
        <p:spPr>
          <a:xfrm>
            <a:off x="945324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p:cNvSpPr txBox="1"/>
          <p:nvPr/>
        </p:nvSpPr>
        <p:spPr>
          <a:xfrm>
            <a:off x="8187690" y="1071245"/>
            <a:ext cx="4004310" cy="5015865"/>
          </a:xfrm>
          <a:prstGeom prst="rect">
            <a:avLst/>
          </a:prstGeom>
          <a:noFill/>
        </p:spPr>
        <p:txBody>
          <a:bodyPr wrap="square" rtlCol="0">
            <a:spAutoFit/>
          </a:bodyPr>
          <a:lstStyle/>
          <a:p>
            <a:r>
              <a:rPr lang="vi-VN" sz="3200" b="1" dirty="0">
                <a:latin typeface="Times New Roman" panose="02020603050405020304" pitchFamily="18" charset="0"/>
                <a:ea typeface="Arial-Rounded" panose="020B0500000000000000" pitchFamily="34" charset="0"/>
                <a:cs typeface="Times New Roman" panose="02020603050405020304" pitchFamily="18" charset="0"/>
              </a:rPr>
              <a:t>Nó thích vẽ lắm</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Vẽ thỏ có đôi</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Nó sợ thỏ một</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Không có bạn chơi.</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br>
              <a:rPr lang="vi-VN" sz="3200" b="1" dirty="0">
                <a:latin typeface="Times New Roman" panose="02020603050405020304" pitchFamily="18" charset="0"/>
                <a:ea typeface="Arial-Rounded" panose="020B0500000000000000" pitchFamily="34" charset="0"/>
                <a:cs typeface="Times New Roman" panose="02020603050405020304" pitchFamily="18" charset="0"/>
              </a:rPr>
            </a:br>
            <a:r>
              <a:rPr lang="vi-VN" sz="3200" b="1" dirty="0">
                <a:latin typeface="Times New Roman" panose="02020603050405020304" pitchFamily="18" charset="0"/>
                <a:ea typeface="Arial-Rounded" panose="020B0500000000000000" pitchFamily="34" charset="0"/>
                <a:cs typeface="Times New Roman" panose="02020603050405020304" pitchFamily="18" charset="0"/>
              </a:rPr>
              <a:t>Kìa, tiếng nó đấy!</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Đang ở trường về</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Cùng bạn bắt bướm</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Cười dưới hàng tre….</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Phạm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Hổ</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bldLvl="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1"/>
          <a:stretch>
            <a:fillRect/>
          </a:stretch>
        </p:blipFill>
        <p:spPr>
          <a:xfrm>
            <a:off x="5016461" y="-240079"/>
            <a:ext cx="3816427" cy="1127858"/>
          </a:xfrm>
          <a:prstGeom prst="rect">
            <a:avLst/>
          </a:prstGeom>
        </p:spPr>
      </p:pic>
      <p:sp>
        <p:nvSpPr>
          <p:cNvPr id="22" name="TextBox 21"/>
          <p:cNvSpPr txBox="1"/>
          <p:nvPr/>
        </p:nvSpPr>
        <p:spPr>
          <a:xfrm>
            <a:off x="6400800" y="609600"/>
            <a:ext cx="131445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p:cNvSpPr txBox="1"/>
          <p:nvPr/>
        </p:nvSpPr>
        <p:spPr>
          <a:xfrm>
            <a:off x="527050" y="1403985"/>
            <a:ext cx="3883025" cy="4523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yêu em tôi</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cười rúc rích</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 khi tôi đùa</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vui, nó thích.</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nó đen ngời</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veo như nước</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Miệng nó tươi hồng</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 như khướu hót.</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4532630" y="1403985"/>
            <a:ext cx="4300220" cy="4523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 lan, hoa lí</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nhặt cài đầu</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Hương thơm theo nó</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 trước vườn sau.</a:t>
            </a:r>
            <a:endPar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lâu</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mong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nhắc</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nấp</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Òa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Rectangle: Rounded Corners 24"/>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p:cNvSpPr txBox="1"/>
          <p:nvPr/>
        </p:nvSpPr>
        <p:spPr>
          <a:xfrm>
            <a:off x="8408035" y="1291590"/>
            <a:ext cx="4328160" cy="5015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thích vẽ lắm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 thỏ có đôi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sợ thỏ một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có bạn chơi.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b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 tiếng nó đấy!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 ở trường về</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bạn bắt bướm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 dưới hàng tre….</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Rectangle: Rounded Corners 31"/>
          <p:cNvSpPr/>
          <p:nvPr/>
        </p:nvSpPr>
        <p:spPr>
          <a:xfrm>
            <a:off x="9011863" y="111355"/>
            <a:ext cx="2470732" cy="5232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33" name="TextBox 32"/>
          <p:cNvSpPr txBox="1"/>
          <p:nvPr/>
        </p:nvSpPr>
        <p:spPr>
          <a:xfrm>
            <a:off x="8041414" y="103699"/>
            <a:ext cx="43515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CHIA KHỔ</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Oval 12"/>
          <p:cNvSpPr/>
          <p:nvPr/>
        </p:nvSpPr>
        <p:spPr>
          <a:xfrm>
            <a:off x="-46" y="140419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1</a:t>
            </a:r>
            <a:endParaRPr lang="en-US" sz="3200" b="1" dirty="0">
              <a:solidFill>
                <a:schemeClr val="bg1"/>
              </a:solidFill>
            </a:endParaRPr>
          </a:p>
        </p:txBody>
      </p:sp>
      <p:sp>
        <p:nvSpPr>
          <p:cNvPr id="14" name="Oval 13"/>
          <p:cNvSpPr/>
          <p:nvPr/>
        </p:nvSpPr>
        <p:spPr>
          <a:xfrm>
            <a:off x="-46" y="376321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2</a:t>
            </a:r>
            <a:endParaRPr lang="en-US" sz="3200" b="1" dirty="0">
              <a:solidFill>
                <a:schemeClr val="bg1"/>
              </a:solidFill>
            </a:endParaRPr>
          </a:p>
        </p:txBody>
      </p:sp>
      <p:sp>
        <p:nvSpPr>
          <p:cNvPr id="15" name="Oval 14"/>
          <p:cNvSpPr/>
          <p:nvPr/>
        </p:nvSpPr>
        <p:spPr>
          <a:xfrm>
            <a:off x="3882979" y="129179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3</a:t>
            </a:r>
            <a:endParaRPr lang="en-US" sz="3200" b="1" dirty="0">
              <a:solidFill>
                <a:schemeClr val="bg1"/>
              </a:solidFill>
            </a:endParaRPr>
          </a:p>
        </p:txBody>
      </p:sp>
      <p:sp>
        <p:nvSpPr>
          <p:cNvPr id="16" name="Oval 15"/>
          <p:cNvSpPr/>
          <p:nvPr/>
        </p:nvSpPr>
        <p:spPr>
          <a:xfrm>
            <a:off x="4083639" y="376321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4</a:t>
            </a:r>
            <a:endParaRPr lang="en-US" sz="3200" b="1" dirty="0">
              <a:solidFill>
                <a:schemeClr val="bg1"/>
              </a:solidFill>
            </a:endParaRPr>
          </a:p>
        </p:txBody>
      </p:sp>
      <p:sp>
        <p:nvSpPr>
          <p:cNvPr id="17" name="Oval 16"/>
          <p:cNvSpPr/>
          <p:nvPr/>
        </p:nvSpPr>
        <p:spPr>
          <a:xfrm>
            <a:off x="7880939" y="140419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5</a:t>
            </a:r>
            <a:endParaRPr lang="en-US" sz="3200" b="1" dirty="0">
              <a:solidFill>
                <a:schemeClr val="bg1"/>
              </a:solidFill>
            </a:endParaRPr>
          </a:p>
        </p:txBody>
      </p:sp>
      <p:sp>
        <p:nvSpPr>
          <p:cNvPr id="18" name="Oval 17"/>
          <p:cNvSpPr/>
          <p:nvPr/>
        </p:nvSpPr>
        <p:spPr>
          <a:xfrm>
            <a:off x="7976824" y="382925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6</a:t>
            </a:r>
            <a:endParaRPr lang="en-US" sz="3200" b="1"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3" grpId="0" bldLvl="0" animBg="1"/>
      <p:bldP spid="14" grpId="0" bldLvl="0" animBg="1"/>
      <p:bldP spid="15" grpId="0" bldLvl="0" animBg="1"/>
      <p:bldP spid="16" grpId="0" bldLvl="0" animBg="1"/>
      <p:bldP spid="17" grpId="0" bldLvl="0" animBg="1"/>
      <p:bldP spid="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2" name="图片 1"/>
          <p:cNvPicPr>
            <a:picLocks noChangeAspect="1"/>
          </p:cNvPicPr>
          <p:nvPr/>
        </p:nvPicPr>
        <p:blipFill rotWithShape="1">
          <a:blip r:embed="rId1">
            <a:extLst>
              <a:ext uri="{28A0092B-C50C-407E-A947-70E740481C1C}">
                <a14:useLocalDpi xmlns:a14="http://schemas.microsoft.com/office/drawing/2010/main" val="0"/>
              </a:ext>
            </a:extLst>
          </a:blip>
          <a:srcRect t="47824" b="28551"/>
          <a:stretch>
            <a:fillRect/>
          </a:stretch>
        </p:blipFill>
        <p:spPr>
          <a:xfrm>
            <a:off x="20" y="10"/>
            <a:ext cx="12191980" cy="6857990"/>
          </a:xfrm>
          <a:prstGeom prst="rect">
            <a:avLst/>
          </a:prstGeom>
        </p:spPr>
      </p:pic>
      <p:sp>
        <p:nvSpPr>
          <p:cNvPr id="29" name="TextBox 28"/>
          <p:cNvSpPr txBox="1"/>
          <p:nvPr/>
        </p:nvSpPr>
        <p:spPr>
          <a:xfrm>
            <a:off x="3797300" y="506095"/>
            <a:ext cx="6153150" cy="3046095"/>
          </a:xfrm>
          <a:prstGeom prst="rect">
            <a:avLst/>
          </a:prstGeom>
          <a:noFill/>
        </p:spPr>
        <p:txBody>
          <a:bodyPr wrap="square" rtlCol="0">
            <a:spAutoFit/>
          </a:bodyPr>
          <a:lstStyle/>
          <a:p>
            <a:pPr algn="l"/>
            <a:r>
              <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Tôi yêu em tôi</a:t>
            </a:r>
            <a:endParaRPr lang="en-US"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cười</a:t>
            </a:r>
            <a:r>
              <a:rPr lang="en-US" alt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rúc r</a:t>
            </a:r>
            <a:r>
              <a:rPr lang="en-US" sz="4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í</a:t>
            </a:r>
            <a:r>
              <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a:t>
            </a:r>
            <a:endPar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Mỗi khi tôi đùa</a:t>
            </a:r>
            <a:endPar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vui, nó thích.</a:t>
            </a:r>
            <a:endParaRPr lang="vi-VN" sz="4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p:cNvCxnSpPr/>
          <p:nvPr/>
        </p:nvCxnSpPr>
        <p:spPr>
          <a:xfrm flipH="1">
            <a:off x="7576820" y="728345"/>
            <a:ext cx="172085" cy="5499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7922260" y="2150745"/>
            <a:ext cx="160655" cy="5664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57845" y="1417955"/>
            <a:ext cx="203835" cy="5930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8082915" y="2830195"/>
            <a:ext cx="215900" cy="603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732780" y="2819400"/>
            <a:ext cx="205105" cy="6146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157845" y="2830195"/>
            <a:ext cx="215900" cy="603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1"/>
          <a:stretch>
            <a:fillRect/>
          </a:stretch>
        </p:blipFill>
        <p:spPr>
          <a:xfrm>
            <a:off x="3647401" y="-122604"/>
            <a:ext cx="3816427" cy="1127858"/>
          </a:xfrm>
          <a:prstGeom prst="rect">
            <a:avLst/>
          </a:prstGeom>
        </p:spPr>
      </p:pic>
      <p:sp>
        <p:nvSpPr>
          <p:cNvPr id="22" name="TextBox 21"/>
          <p:cNvSpPr txBox="1"/>
          <p:nvPr/>
        </p:nvSpPr>
        <p:spPr>
          <a:xfrm>
            <a:off x="6400800" y="609600"/>
            <a:ext cx="1314450" cy="460375"/>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185420" y="887730"/>
            <a:ext cx="3925570" cy="4523105"/>
          </a:xfrm>
          <a:prstGeom prst="rect">
            <a:avLst/>
          </a:prstGeom>
          <a:noFill/>
        </p:spPr>
        <p:txBody>
          <a:bodyPr wrap="square" rtlCol="0">
            <a:spAutoFit/>
          </a:bodyPr>
          <a:lstStyle/>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Tôi yêu em tôi</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cười rúc rích</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Mỗi khi tôi đùa</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vui, nó thích.</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b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br>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Mắt nó đen ngời</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 veo như nước</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Miệng nó tươi hồng</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Nói như khướu hót.</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p:cNvSpPr txBox="1"/>
          <p:nvPr/>
        </p:nvSpPr>
        <p:spPr>
          <a:xfrm>
            <a:off x="4166870" y="1005205"/>
            <a:ext cx="3858260" cy="4523105"/>
          </a:xfrm>
          <a:prstGeom prst="rect">
            <a:avLst/>
          </a:prstGeom>
          <a:noFill/>
        </p:spPr>
        <p:txBody>
          <a:bodyPr wrap="square" rtlCol="0">
            <a:spAutoFit/>
          </a:bodyPr>
          <a:lstStyle/>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Hoa lan, hoa lí</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 nhặt cài đầu</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Hương thơm theo nó</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Sân trước vườn sau.</a:t>
            </a:r>
            <a:endPar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br>
              <a:rPr lang="vi-VN"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b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lâu</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mong</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nhắc</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nấp</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cây</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l"/>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Òa</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ra</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ôm</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chặt</a:t>
            </a:r>
            <a:r>
              <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Rectangle: Rounded Corners 24"/>
          <p:cNvSpPr/>
          <p:nvPr/>
        </p:nvSpPr>
        <p:spPr>
          <a:xfrm>
            <a:off x="945324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p:cNvSpPr txBox="1"/>
          <p:nvPr/>
        </p:nvSpPr>
        <p:spPr>
          <a:xfrm>
            <a:off x="8187690" y="1071245"/>
            <a:ext cx="4004310" cy="5015865"/>
          </a:xfrm>
          <a:prstGeom prst="rect">
            <a:avLst/>
          </a:prstGeom>
          <a:noFill/>
        </p:spPr>
        <p:txBody>
          <a:bodyPr wrap="square" rtlCol="0">
            <a:spAutoFit/>
          </a:bodyPr>
          <a:lstStyle/>
          <a:p>
            <a:r>
              <a:rPr lang="vi-VN" sz="3200" b="1" dirty="0">
                <a:latin typeface="Times New Roman" panose="02020603050405020304" pitchFamily="18" charset="0"/>
                <a:ea typeface="Arial-Rounded" panose="020B0500000000000000" pitchFamily="34" charset="0"/>
                <a:cs typeface="Times New Roman" panose="02020603050405020304" pitchFamily="18" charset="0"/>
              </a:rPr>
              <a:t>Nó thích vẽ lắm</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Vẽ thỏ có đôi</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Nó sợ thỏ một</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Không có bạn chơi.</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br>
              <a:rPr lang="vi-VN" sz="3200" b="1" dirty="0">
                <a:latin typeface="Times New Roman" panose="02020603050405020304" pitchFamily="18" charset="0"/>
                <a:ea typeface="Arial-Rounded" panose="020B0500000000000000" pitchFamily="34" charset="0"/>
                <a:cs typeface="Times New Roman" panose="02020603050405020304" pitchFamily="18" charset="0"/>
              </a:rPr>
            </a:br>
            <a:r>
              <a:rPr lang="vi-VN" sz="3200" b="1" dirty="0">
                <a:latin typeface="Times New Roman" panose="02020603050405020304" pitchFamily="18" charset="0"/>
                <a:ea typeface="Arial-Rounded" panose="020B0500000000000000" pitchFamily="34" charset="0"/>
                <a:cs typeface="Times New Roman" panose="02020603050405020304" pitchFamily="18" charset="0"/>
              </a:rPr>
              <a:t>Kìa, tiếng nó đấy!</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Đang ở trường về</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Cùng bạn bắt bướm</a:t>
            </a:r>
            <a:endParaRPr lang="vi-VN"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b="1" dirty="0">
                <a:latin typeface="Times New Roman" panose="02020603050405020304" pitchFamily="18" charset="0"/>
                <a:ea typeface="Arial-Rounded" panose="020B0500000000000000" pitchFamily="34" charset="0"/>
                <a:cs typeface="Times New Roman" panose="02020603050405020304" pitchFamily="18" charset="0"/>
              </a:rPr>
              <a:t>Cười dưới hàng tre….</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Phạm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Hổ</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bldLvl="0" animBg="1"/>
      <p:bldP spid="2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2745</Words>
  <Application>WPS Presentation</Application>
  <PresentationFormat>Widescreen</PresentationFormat>
  <Paragraphs>188</Paragraphs>
  <Slides>17</Slides>
  <Notes>2</Notes>
  <HiddenSlides>0</HiddenSlides>
  <MMClips>1</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17</vt:i4>
      </vt:variant>
    </vt:vector>
  </HeadingPairs>
  <TitlesOfParts>
    <vt:vector size="39" baseType="lpstr">
      <vt:lpstr>Arial</vt:lpstr>
      <vt:lpstr>SimSun</vt:lpstr>
      <vt:lpstr>Wingdings</vt:lpstr>
      <vt:lpstr>印品黑体</vt:lpstr>
      <vt:lpstr>等线</vt:lpstr>
      <vt:lpstr>等线</vt:lpstr>
      <vt:lpstr>UTM Avo</vt:lpstr>
      <vt:lpstr>Arial</vt:lpstr>
      <vt:lpstr>Calibri</vt:lpstr>
      <vt:lpstr>Arial-Rounded</vt:lpstr>
      <vt:lpstr>VNI 27 Bendigo</vt:lpstr>
      <vt:lpstr>Calibri</vt:lpstr>
      <vt:lpstr>Microsoft YaHei</vt:lpstr>
      <vt:lpstr>Arial Unicode MS</vt:lpstr>
      <vt:lpstr>等线 Light</vt:lpstr>
      <vt:lpstr>Times New Roman</vt:lpstr>
      <vt:lpstr>Segoe Print</vt:lpstr>
      <vt:lpstr>等线</vt:lpstr>
      <vt:lpstr>HP001 5H</vt:lpstr>
      <vt:lpstr>黑体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Tam PC</cp:lastModifiedBy>
  <cp:revision>56</cp:revision>
  <dcterms:created xsi:type="dcterms:W3CDTF">2022-08-31T23:44:00Z</dcterms:created>
  <dcterms:modified xsi:type="dcterms:W3CDTF">2022-11-27T14:54:24Z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402C497C11B0430EB6786F3E6A2C0992</vt:lpwstr>
  </property>
  <property fmtid="{D5CDD505-2E9C-101B-9397-08002B2CF9AE}" pid="3" name="KSOProductBuildVer">
    <vt:lpwstr>1033-11.2.0.11417</vt:lpwstr>
  </property>
</Properties>
</file>