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72" r:id="rId5"/>
    <p:sldId id="273" r:id="rId6"/>
    <p:sldId id="274" r:id="rId7"/>
    <p:sldId id="275" r:id="rId8"/>
    <p:sldId id="276" r:id="rId9"/>
    <p:sldId id="27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4" d="100"/>
          <a:sy n="64" d="100"/>
        </p:scale>
        <p:origin x="61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91697" y="2080798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68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Tuần 17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18608" y="1450332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Quan sát tranh, đọc tin nhắn của sóc con và </a:t>
              </a:r>
            </a:p>
            <a:p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164306" y="4445592"/>
            <a:ext cx="6075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 con nhắn tin cho ai?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Sóc nhắn mẹ chuyện gì?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Vì sao sóc phải nhắn tin?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471831" y="3969500"/>
            <a:ext cx="690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 con nhắn tin cho ai?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89187" y="4800497"/>
            <a:ext cx="716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nhắn tin cho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mẹ.</a:t>
            </a:r>
          </a:p>
        </p:txBody>
      </p:sp>
    </p:spTree>
    <p:extLst>
      <p:ext uri="{BB962C8B-B14F-4D97-AF65-F5344CB8AC3E}">
        <p14:creationId xmlns:p14="http://schemas.microsoft.com/office/powerpoint/2010/main" val="23326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19676" y="3800386"/>
            <a:ext cx="766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Sóc nhắn mẹ chuyện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19676" y="4440975"/>
            <a:ext cx="1020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nhắn mẹ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sang nhà bà và không ăn cơm ở nhà. Tối Sóc sẽ về.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359468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61177" y="3149626"/>
            <a:ext cx="785492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c. Vì sao sóc phải nhắn tin?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93557" y="3879826"/>
            <a:ext cx="12282183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Sóc con phải nhắn tin lại cho mẹ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vì: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Bố mẹ đi vắng, không thể xin phép trực tiếp được.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Do đó, Sóc cần nhắn tin mình đi đâu, làm gì để bố mẹ yên tâm.</a:t>
            </a:r>
          </a:p>
        </p:txBody>
      </p:sp>
    </p:spTree>
    <p:extLst>
      <p:ext uri="{BB962C8B-B14F-4D97-AF65-F5344CB8AC3E}">
        <p14:creationId xmlns:p14="http://schemas.microsoft.com/office/powerpoint/2010/main" val="3355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Viết tin nhắn cho người thân.</a:t>
              </a:r>
              <a:endParaRPr lang="vi-VN" sz="3200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" panose="020B0604020202020204" pitchFamily="34" charset="0"/>
                  <a:cs typeface="Arial" pitchFamily="34" charset="0"/>
                </a:rPr>
                <a:t>2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38470" y="1115001"/>
            <a:ext cx="11013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Ông qua nhà đưa em đi mua sách. Lúc đó bố mẹ đi vắng.  Em hãy viết tin nhắn cho bố mẹ yên tâm.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761144" y="2447765"/>
            <a:ext cx="632058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Mẹ ơi! Ông đưa con đi mua sách. Mua sách xong con sẽ về ạ. Mẹ yên tâm mẹ nhé.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       Con trai yêu của mẹ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                        Bin</a:t>
            </a:r>
          </a:p>
        </p:txBody>
      </p:sp>
      <p:pic>
        <p:nvPicPr>
          <p:cNvPr id="16" name="图片 1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57" y="6972785"/>
            <a:ext cx="746322" cy="11931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21925" y="2473892"/>
            <a:ext cx="7241060" cy="366828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279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iCiel Cadena</vt:lpstr>
      <vt:lpstr>iCiel Crocante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221</cp:revision>
  <dcterms:created xsi:type="dcterms:W3CDTF">2021-05-29T04:05:18Z</dcterms:created>
  <dcterms:modified xsi:type="dcterms:W3CDTF">2022-01-05T07:32:56Z</dcterms:modified>
</cp:coreProperties>
</file>