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29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31</a:t>
            </a:r>
            <a:endParaRPr lang="en-US" altLang="zh-CN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82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4038451" y="337015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CHỮ 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HOA 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07385" y="363763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207385" y="824668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5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5320151" y="2295702"/>
            <a:ext cx="1956137" cy="19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">
            <a:extLst>
              <a:ext uri="{FF2B5EF4-FFF2-40B4-BE49-F238E27FC236}">
                <a16:creationId xmlns:a16="http://schemas.microsoft.com/office/drawing/2014/main" id="{38C93BC4-07D4-4504-9546-28269AE4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1810923" y="476462"/>
            <a:ext cx="2679716" cy="37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Group 150">
            <a:extLst>
              <a:ext uri="{FF2B5EF4-FFF2-40B4-BE49-F238E27FC236}">
                <a16:creationId xmlns:a16="http://schemas.microsoft.com/office/drawing/2014/main" id="{69782217-83A6-4BBE-8BF9-372762B86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41864"/>
              </p:ext>
            </p:extLst>
          </p:nvPr>
        </p:nvGraphicFramePr>
        <p:xfrm>
          <a:off x="679962" y="4574151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ectangle 115">
            <a:extLst>
              <a:ext uri="{FF2B5EF4-FFF2-40B4-BE49-F238E27FC236}">
                <a16:creationId xmlns:a16="http://schemas.microsoft.com/office/drawing/2014/main" id="{E7F40C0B-0967-4F7A-8326-E11F500D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79" y="4436954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447503" y="1934633"/>
            <a:ext cx="222547" cy="4049305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7" y="2941574"/>
            <a:ext cx="1148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897225" y="848584"/>
            <a:ext cx="457118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21497" y="1934633"/>
            <a:ext cx="6313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1 là nét móc ngược trái, phía trên hơi lượn đầu móc cong vào phí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trong (giống nét 1 ở chữ B).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021497" y="3959285"/>
            <a:ext cx="5745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2 là nét cong trên (2 đầu nét lượn vào trong không đều nhau)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79544" y="702856"/>
            <a:ext cx="334873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783" y="283239"/>
            <a:ext cx="1781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2031833" y="1032738"/>
            <a:ext cx="3644153" cy="50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972153" y="1580014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64874" y="235919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4 L -0.02773 0.03402 L -0.04075 0.0581 L -0.05065 0.09328 L -0.05742 0.11736 L -0.06055 0.16273 C -0.06081 0.18912 -0.06094 0.21574 -0.06107 0.24236 C -0.06094 0.26365 -0.06081 0.28495 -0.06055 0.30625 L -0.05846 0.36921 L -0.06159 0.42754 L -0.06628 0.46458 L -0.07825 0.51365 L -0.09805 0.54513 L -0.11628 0.56828 L -0.13607 0.57847 L -0.16055 0.58125 L -0.18503 0.57106 L -0.2069 0.54143 L -0.2194 0.50439 L -0.22357 0.46551 L -0.21888 0.41736 L -0.20273 0.37939 L -0.18138 0.36273 L -0.15586 0.36273 L -0.14023 0.38032 L -0.12878 0.4118 L -0.12461 0.43588 L -0.12565 0.46643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L -0.00039 -0.00046 L -0.00247 0.05394 L -0.00924 0.10116 L -0.01861 0.13357 L -0.03476 0.16135 L -0.05403 0.17616 L -0.07748 0.18172 L -0.09934 0.17338 L -0.12019 0.14468 L -0.12852 0.11505 L -0.13112 0.08264 L -0.128 0.03264 L -0.11654 -0.00995 L -0.09154 -0.0581 L -0.06549 -0.0868 L -0.03841 -0.10439 L -0.00716 -0.11088 L 0.02305 -0.11273 L 0.06316 -0.10162 L 0.08399 -0.08217 L 0.10066 -0.06273 L 0.11836 -0.02384 L 0.12774 0.00486 L 0.13086 0.04931 L 0.12826 0.09561 L 0.11732 0.13542 L 0.1017 0.15486 L 0.08191 0.1632 L 0.06211 0.15023 L 0.05326 0.11505 L 0.05743 0.07246 L 0.07149 0.04931 L 0.0892 0.038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29" y="5865959"/>
            <a:ext cx="11076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P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59" y="300931"/>
            <a:ext cx="4462329" cy="56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7728153" y="2920181"/>
            <a:ext cx="2766913" cy="27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  <a:extLst>
              <a:ext uri="{FF2B5EF4-FFF2-40B4-BE49-F238E27FC236}">
                <a16:creationId xmlns:a16="http://schemas.microsoft.com/office/drawing/2014/main" id="{90DCD372-9A27-4EF5-9E35-870C0B040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249"/>
          <a:stretch/>
        </p:blipFill>
        <p:spPr>
          <a:xfrm>
            <a:off x="2667000" y="262758"/>
            <a:ext cx="6858000" cy="58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85508"/>
              </p:ext>
            </p:extLst>
          </p:nvPr>
        </p:nvGraphicFramePr>
        <p:xfrm>
          <a:off x="2203583" y="424289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200" y="287092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79" y="4378884"/>
            <a:ext cx="3463208" cy="2372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33" y="2835551"/>
            <a:ext cx="3810000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9" y="2006107"/>
            <a:ext cx="3463208" cy="2372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08AF3-0C78-48F6-9A76-2EB62C89E917}"/>
              </a:ext>
            </a:extLst>
          </p:cNvPr>
          <p:cNvSpPr txBox="1"/>
          <p:nvPr/>
        </p:nvSpPr>
        <p:spPr>
          <a:xfrm>
            <a:off x="8097622" y="2644114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phượng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7142C-2F9A-46A1-8A77-036D99266D81}"/>
              </a:ext>
            </a:extLst>
          </p:cNvPr>
          <p:cNvSpPr txBox="1"/>
          <p:nvPr/>
        </p:nvSpPr>
        <p:spPr>
          <a:xfrm>
            <a:off x="52922" y="5550110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phượng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680003-6AB2-49AC-ADC3-3BFF1AB7A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 flipH="1">
            <a:off x="10323368" y="424289"/>
            <a:ext cx="1485556" cy="1872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2" y="3518347"/>
            <a:ext cx="2115334" cy="21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82" y="2567690"/>
            <a:ext cx="118450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099" y="5814604"/>
            <a:ext cx="663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362" y="2571158"/>
            <a:ext cx="941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33" y="3159401"/>
            <a:ext cx="11802285" cy="3277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o </a:t>
            </a:r>
            <a:r>
              <a:rPr lang="en-US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altLang="en-US" sz="3400" b="1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altLang="en-US" sz="3400" b="1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vi-VN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),</a:t>
            </a:r>
            <a:r>
              <a:rPr lang="en-US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 (</a:t>
            </a:r>
            <a:r>
              <a:rPr lang="vi-VN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  <a:r>
              <a:rPr lang="en-US" altLang="en-US" sz="3400" b="1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hượng</a:t>
            </a:r>
            <a:r>
              <a:rPr lang="vi-VN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lang="vi-VN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ực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altLang="en-US" sz="3400" b="1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altLang="en-US" sz="3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).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lang="vi-VN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o (</a:t>
            </a:r>
            <a:r>
              <a:rPr lang="en-US" altLang="en-US" sz="3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altLang="en-US" sz="34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60982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P, h, g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556" y="3344469"/>
            <a:ext cx="1002259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601" y="3421998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294" y="5021439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lang="en-US" altLang="en-US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2 li.</a:t>
            </a:r>
          </a:p>
        </p:txBody>
      </p:sp>
      <p:graphicFrame>
        <p:nvGraphicFramePr>
          <p:cNvPr id="13" name="Group 150">
            <a:extLst>
              <a:ext uri="{FF2B5EF4-FFF2-40B4-BE49-F238E27FC236}">
                <a16:creationId xmlns:a16="http://schemas.microsoft.com/office/drawing/2014/main" id="{B722256C-7859-452B-97A4-C90BD6E82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731081"/>
              </p:ext>
            </p:extLst>
          </p:nvPr>
        </p:nvGraphicFramePr>
        <p:xfrm>
          <a:off x="2466663" y="952973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15">
            <a:extLst>
              <a:ext uri="{FF2B5EF4-FFF2-40B4-BE49-F238E27FC236}">
                <a16:creationId xmlns:a16="http://schemas.microsoft.com/office/drawing/2014/main" id="{AF28A2A9-EEDC-462E-8989-DBC29370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280" y="815776"/>
            <a:ext cx="74736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</a:t>
            </a: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wở đỏ ǟực </a:t>
            </a:r>
            <a:r>
              <a:rPr lang="vi-VN" altLang="en-US" sz="4400" b="1" dirty="0" smtClean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 </a:t>
            </a: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338</Words>
  <Application>Microsoft Office PowerPoint</Application>
  <PresentationFormat>Widescreen</PresentationFormat>
  <Paragraphs>37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HP001 5 hàng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184</cp:revision>
  <dcterms:created xsi:type="dcterms:W3CDTF">2021-05-29T04:52:35Z</dcterms:created>
  <dcterms:modified xsi:type="dcterms:W3CDTF">2022-12-30T04:36:40Z</dcterms:modified>
</cp:coreProperties>
</file>