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2" r:id="rId3"/>
    <p:sldId id="261" r:id="rId4"/>
    <p:sldId id="263" r:id="rId5"/>
    <p:sldId id="264" r:id="rId6"/>
    <p:sldId id="265" r:id="rId7"/>
    <p:sldId id="266" r:id="rId8"/>
    <p:sldId id="271" r:id="rId9"/>
    <p:sldId id="26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666" t="7451" r="4234" b="14345"/>
          <a:stretch/>
        </p:blipFill>
        <p:spPr>
          <a:xfrm>
            <a:off x="130629" y="152629"/>
            <a:ext cx="8905694" cy="5284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9670"/>
          <a:stretch/>
        </p:blipFill>
        <p:spPr>
          <a:xfrm>
            <a:off x="1959429" y="5178222"/>
            <a:ext cx="4983119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1585" y="4942634"/>
            <a:ext cx="1181030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5754" y="3759201"/>
            <a:ext cx="2235184" cy="2583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309" y="440439"/>
            <a:ext cx="8408298" cy="38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spc="-7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Thông tin và quyết định</a:t>
            </a:r>
            <a:endParaRPr lang="en-US" sz="4400" b="1" spc="-7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108167" y="3957865"/>
            <a:ext cx="521494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4430" y="3054326"/>
            <a:ext cx="1552617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41839" y="1101713"/>
            <a:ext cx="77306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-30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</a:t>
            </a:r>
            <a:r>
              <a:rPr lang="en-US" sz="4400" cap="none" spc="-30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năm, </a:t>
            </a:r>
            <a:r>
              <a:rPr lang="en-US" sz="4400" cap="none" spc="-30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  </a:t>
            </a:r>
            <a:r>
              <a:rPr lang="en-US" sz="4400" cap="none" spc="-30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 </a:t>
            </a:r>
            <a:r>
              <a:rPr lang="en-US" sz="4400" cap="none" spc="-30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  9  năm  2022</a:t>
            </a:r>
          </a:p>
          <a:p>
            <a:pPr algn="ctr"/>
            <a:r>
              <a:rPr lang="en-US" sz="4400" cap="none" spc="-300" smtClean="0">
                <a:ln w="285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 học</a:t>
            </a:r>
            <a:endParaRPr lang="en-US" sz="4400" cap="none" spc="-300" dirty="0">
              <a:ln w="2857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6" y="0"/>
            <a:ext cx="9144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057401" y="1984935"/>
            <a:ext cx="5802086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46" y="1416000"/>
            <a:ext cx="5457309" cy="520924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75096" y="820914"/>
            <a:ext cx="283238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0654" y="1694762"/>
            <a:ext cx="3173346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171" y="4525287"/>
            <a:ext cx="3037115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>
            <a:off x="5328636" y="2422779"/>
            <a:ext cx="642018" cy="31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1862051" y="3766170"/>
            <a:ext cx="4253120" cy="1379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286" y="1"/>
            <a:ext cx="9144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937" y="1"/>
            <a:ext cx="3264915" cy="53340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5686" y="779067"/>
            <a:ext cx="8251372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84822" cy="3405898"/>
              <a:chOff x="6360843" y="1383821"/>
              <a:chExt cx="3080856" cy="34058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360843" y="4416198"/>
                <a:ext cx="3080856" cy="373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8286" y="1"/>
            <a:ext cx="9144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90" y="1870321"/>
            <a:ext cx="3688340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9780" y="906491"/>
            <a:ext cx="1511591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8690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1834242" y="4542448"/>
            <a:ext cx="5578930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47829" y="0"/>
            <a:ext cx="3264915" cy="5282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852711"/>
            <a:ext cx="4256314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13986"/>
              <a:chOff x="960137" y="1223282"/>
              <a:chExt cx="4543425" cy="481398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12355" y="5663746"/>
                <a:ext cx="3329844" cy="373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5007429" y="1768926"/>
            <a:ext cx="36576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86" y="1"/>
            <a:ext cx="9144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47829" y="1"/>
            <a:ext cx="3264915" cy="53340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6" y="1"/>
            <a:ext cx="9144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70" y="954742"/>
            <a:ext cx="8461717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722" y="2402813"/>
            <a:ext cx="4489888" cy="375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37" y="1776684"/>
            <a:ext cx="3389928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79" y="1009334"/>
            <a:ext cx="1228298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47701" y="-7620"/>
            <a:ext cx="3264915" cy="5410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6" y="1"/>
            <a:ext cx="9144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70" y="954742"/>
            <a:ext cx="8461717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25" y="1803974"/>
            <a:ext cx="3389928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504265" y="2404364"/>
            <a:ext cx="4561037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1370" y="1"/>
            <a:ext cx="3264915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939393" y="790408"/>
            <a:ext cx="3963876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286" y="0"/>
            <a:ext cx="9144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353300" y="1105232"/>
            <a:ext cx="4193762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75117" y="1541613"/>
            <a:ext cx="39553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5117" y="3836754"/>
            <a:ext cx="4270362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353301" y="3946553"/>
            <a:ext cx="435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1890" y="4417162"/>
            <a:ext cx="211505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tiếng trống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226" y="5315517"/>
            <a:ext cx="255754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70" y="1009841"/>
            <a:ext cx="2627733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96375" y="773850"/>
            <a:ext cx="1606894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8056001" y="3285596"/>
            <a:ext cx="575553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612" y="3661818"/>
            <a:ext cx="1764050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9592" y="4933193"/>
            <a:ext cx="1864186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86" y="0"/>
            <a:ext cx="9144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585570" y="1197935"/>
            <a:ext cx="4199474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4720521" y="1403841"/>
            <a:ext cx="391309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4691" y="3836754"/>
            <a:ext cx="4180354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4873157" y="3951689"/>
            <a:ext cx="3627502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7265" y="4319389"/>
            <a:ext cx="22464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3629" y="5092826"/>
            <a:ext cx="2353223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706" y="1197934"/>
            <a:ext cx="3914826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89959" y="3836753"/>
            <a:ext cx="317015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4119" y="1119599"/>
            <a:ext cx="3770363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57716" y="3931518"/>
            <a:ext cx="384456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86" y="0"/>
            <a:ext cx="9144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271555" y="996287"/>
            <a:ext cx="5231105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867" y="2409943"/>
            <a:ext cx="4992480" cy="381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39787" y="2287111"/>
            <a:ext cx="3179216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5906751" y="2619725"/>
            <a:ext cx="777923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955564" y="2829971"/>
            <a:ext cx="777923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920786" y="2523546"/>
            <a:ext cx="777923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58" y="996288"/>
            <a:ext cx="1228298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409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Admin</cp:lastModifiedBy>
  <cp:revision>81</cp:revision>
  <dcterms:created xsi:type="dcterms:W3CDTF">2022-01-16T07:26:14Z</dcterms:created>
  <dcterms:modified xsi:type="dcterms:W3CDTF">2022-09-08T07:04:59Z</dcterms:modified>
</cp:coreProperties>
</file>