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4" r:id="rId3"/>
    <p:sldId id="259" r:id="rId4"/>
    <p:sldId id="262" r:id="rId5"/>
    <p:sldId id="272" r:id="rId6"/>
    <p:sldId id="273" r:id="rId7"/>
    <p:sldId id="263" r:id="rId8"/>
    <p:sldId id="261" r:id="rId9"/>
    <p:sldId id="275" r:id="rId10"/>
    <p:sldId id="281" r:id="rId11"/>
    <p:sldId id="276" r:id="rId12"/>
    <p:sldId id="277" r:id="rId13"/>
    <p:sldId id="278" r:id="rId14"/>
    <p:sldId id="279" r:id="rId15"/>
    <p:sldId id="266" r:id="rId16"/>
    <p:sldId id="267" r:id="rId17"/>
    <p:sldId id="28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  <a:srgbClr val="FFFFCC"/>
    <a:srgbClr val="FFCCFF"/>
    <a:srgbClr val="CC0000"/>
    <a:srgbClr val="41719C"/>
    <a:srgbClr val="CC00CC"/>
    <a:srgbClr val="FF0066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5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5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07" t="7630" r="3775" b="14864"/>
          <a:stretch/>
        </p:blipFill>
        <p:spPr>
          <a:xfrm>
            <a:off x="-149469" y="155270"/>
            <a:ext cx="12467492" cy="6212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732" y="452066"/>
            <a:ext cx="11570676" cy="4495640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5400" b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sáu, </a:t>
            </a:r>
            <a:r>
              <a:rPr lang="en-US" sz="5400" b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5400" b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5400" b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 năm 2022</a:t>
            </a:r>
          </a:p>
          <a:p>
            <a:pPr algn="ctr"/>
            <a:r>
              <a:rPr lang="en-US" sz="5400" b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54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spc="-7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5400" b="1" spc="-7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2. Dạng thông tin và xử lý thông </a:t>
            </a:r>
            <a:r>
              <a:rPr lang="en-US" sz="5400" b="1" spc="-7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</a:t>
            </a:r>
          </a:p>
          <a:p>
            <a:pPr algn="ctr">
              <a:lnSpc>
                <a:spcPct val="150000"/>
              </a:lnSpc>
            </a:pPr>
            <a:endParaRPr lang="en-US" sz="5400" b="1" spc="-7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5400" b="1" spc="-7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34" y="1039091"/>
            <a:ext cx="117126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3 dạng thông tin thường gặp:</a:t>
            </a:r>
          </a:p>
          <a:p>
            <a:r>
              <a:rPr lang="en-US" sz="6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ảnh</a:t>
            </a:r>
          </a:p>
          <a:p>
            <a:r>
              <a:rPr lang="en-US" sz="6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Âm thanh</a:t>
            </a:r>
          </a:p>
          <a:p>
            <a:r>
              <a:rPr lang="en-US" sz="6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Chữ</a:t>
            </a:r>
            <a:endParaRPr lang="en-US" sz="6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5884" y="1105470"/>
            <a:ext cx="11454938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22882" y="232761"/>
            <a:ext cx="3264915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058057" y="1282898"/>
            <a:ext cx="3915479" cy="652679"/>
            <a:chOff x="712076" y="1337488"/>
            <a:chExt cx="4132478" cy="652679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713952" cy="584775"/>
              <a:chOff x="1104838" y="1405332"/>
              <a:chExt cx="713952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713952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26027" y="1337488"/>
              <a:ext cx="3418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4826" y="2008036"/>
            <a:ext cx="8007408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937" y="4012928"/>
            <a:ext cx="2604783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1154327" y="3012141"/>
            <a:ext cx="625288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826" y="4249634"/>
            <a:ext cx="8375009" cy="12064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646" y="1415686"/>
            <a:ext cx="2280184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4567" y="1105470"/>
            <a:ext cx="1183732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22882" y="232761"/>
            <a:ext cx="3264915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058058" y="1350802"/>
            <a:ext cx="3099359" cy="584775"/>
            <a:chOff x="712076" y="1405392"/>
            <a:chExt cx="4132479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594608" cy="584775"/>
              <a:chOff x="1104838" y="1405332"/>
              <a:chExt cx="594608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594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3" y="1459948"/>
              <a:ext cx="3625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1025" y="2228465"/>
            <a:ext cx="7566662" cy="112646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405" y="3808351"/>
            <a:ext cx="2756062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818915" y="2699272"/>
            <a:ext cx="625288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" y="4091575"/>
            <a:ext cx="8058149" cy="12803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274" y="1350800"/>
            <a:ext cx="2212634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0" y="999338"/>
            <a:ext cx="12325349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22882" y="232761"/>
            <a:ext cx="3264915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058058" y="1146702"/>
            <a:ext cx="3099359" cy="584775"/>
            <a:chOff x="712076" y="1405392"/>
            <a:chExt cx="4132479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594608" cy="584775"/>
              <a:chOff x="1104838" y="1405332"/>
              <a:chExt cx="594608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594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3" y="1459948"/>
              <a:ext cx="3625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0050" y="1740070"/>
            <a:ext cx="8154374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1697099" y="3423134"/>
            <a:ext cx="625288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4128918"/>
            <a:ext cx="8881230" cy="18712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708573" y="1170007"/>
            <a:ext cx="3525893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9138912" y="3882273"/>
            <a:ext cx="2522899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21218" y="3890439"/>
            <a:ext cx="2825618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0" y="893206"/>
            <a:ext cx="1209675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22882" y="232761"/>
            <a:ext cx="3264915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058058" y="1138538"/>
            <a:ext cx="3099359" cy="584775"/>
            <a:chOff x="712076" y="1405392"/>
            <a:chExt cx="4132479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594608" cy="584775"/>
              <a:chOff x="1104838" y="1405332"/>
              <a:chExt cx="594608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594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3" y="1459948"/>
              <a:ext cx="3625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9100" y="1944169"/>
            <a:ext cx="8153610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</a:t>
            </a:r>
            <a:r>
              <a:rPr lang="en-US" sz="25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?”. </a:t>
            </a:r>
          </a:p>
          <a:p>
            <a:pPr algn="just">
              <a:lnSpc>
                <a:spcPct val="120000"/>
              </a:lnSpc>
            </a:pPr>
            <a:r>
              <a:rPr lang="en-US" sz="25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" y="3596426"/>
            <a:ext cx="8153610" cy="161890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837" y="3824181"/>
            <a:ext cx="2493937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10853613" y="1894808"/>
            <a:ext cx="35298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08411" y="172331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1549284" y="3008113"/>
            <a:ext cx="625288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753474" y="1222458"/>
            <a:ext cx="2845300" cy="2324101"/>
            <a:chOff x="7121079" y="1434720"/>
            <a:chExt cx="3793733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121080" y="1434720"/>
              <a:ext cx="3793732" cy="2324101"/>
              <a:chOff x="5014995" y="1434720"/>
              <a:chExt cx="5637596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4995" y="1434720"/>
                <a:ext cx="5637596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121079" y="1627094"/>
              <a:ext cx="2483238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158587" y="984635"/>
            <a:ext cx="4030709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4301" y="788886"/>
            <a:ext cx="7705724" cy="19691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195676"/>
            <a:ext cx="7962899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114301" y="3486609"/>
            <a:ext cx="77057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đổi với bạn và cho biết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000" b="1" dirty="0">
                <a:solidFill>
                  <a:schemeClr val="bg1"/>
                </a:solidFill>
                <a:cs typeface="Arial" panose="020B0604020202020204" pitchFamily="34" charset="0"/>
              </a:rPr>
              <a:t>hông tin 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thu nhận và xử lý gì?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0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thu nhận và xử lý thông tin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0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</a:t>
            </a:r>
            <a:r>
              <a:rPr lang="vi-VN" sz="2000" b="1">
                <a:solidFill>
                  <a:schemeClr val="bg1"/>
                </a:solidFill>
                <a:cs typeface="Arial" panose="020B0604020202020204" pitchFamily="34" charset="0"/>
              </a:rPr>
              <a:t>gì?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200" y="1492931"/>
            <a:ext cx="3018106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959068" y="1053193"/>
            <a:ext cx="2230228" cy="1371600"/>
          </a:xfrm>
          <a:prstGeom prst="wedgeEllipseCallout">
            <a:avLst>
              <a:gd name="adj1" fmla="val -8534"/>
              <a:gd name="adj2" fmla="val 550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549" y="4376533"/>
            <a:ext cx="2048756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1314696" y="3578121"/>
            <a:ext cx="625288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71830" y="143527"/>
            <a:ext cx="3264915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85" y="2566725"/>
            <a:ext cx="821318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2875" y="1116107"/>
            <a:ext cx="7086600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951" y="1647944"/>
            <a:ext cx="686752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17" y="254700"/>
            <a:ext cx="1228298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74116" y="155474"/>
            <a:ext cx="3264915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66" y="1438394"/>
            <a:ext cx="4694734" cy="44175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78285" y="1204686"/>
            <a:ext cx="6056539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97709" y="1605414"/>
            <a:ext cx="5632315" cy="386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Dựng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11" y="345677"/>
            <a:ext cx="1120654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64591" y="155474"/>
            <a:ext cx="3264915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5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42" y="999327"/>
            <a:ext cx="5280479" cy="53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74116" y="155474"/>
            <a:ext cx="3264915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8175" y="954743"/>
            <a:ext cx="11125200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622026" y="1496038"/>
            <a:ext cx="8636523" cy="4627176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11" y="2255936"/>
            <a:ext cx="1661533" cy="26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571" y="1175658"/>
            <a:ext cx="8708572" cy="5290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97087" y="334359"/>
            <a:ext cx="4637144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097578" y="1321724"/>
            <a:ext cx="8279477" cy="4729941"/>
          </a:xfrm>
          <a:prstGeom prst="cloudCallout">
            <a:avLst>
              <a:gd name="adj1" fmla="val -46519"/>
              <a:gd name="adj2" fmla="val -4468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Em hãy nêu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22882" y="334359"/>
            <a:ext cx="3264915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1694328" y="437617"/>
            <a:chExt cx="8821271" cy="6123265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1694328" y="437617"/>
              <a:ext cx="8821271" cy="6123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3004" y="731449"/>
            <a:ext cx="11903825" cy="57999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3004" y="1309219"/>
            <a:ext cx="5802453" cy="5015381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935454" y="1521320"/>
            <a:ext cx="5976683" cy="4640829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52458" y="115284"/>
            <a:ext cx="3264915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99102" y="84755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4815" y="790576"/>
            <a:ext cx="11995265" cy="5697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39989" y="51220"/>
            <a:ext cx="3264915" cy="595086"/>
            <a:chOff x="3887983" y="-56356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87983" y="-56356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3083" y="-26571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788" y="1047751"/>
            <a:ext cx="5521783" cy="4190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24" y="1047750"/>
            <a:ext cx="5547182" cy="4190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225" y="5238515"/>
            <a:ext cx="1131834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6502" y="849165"/>
            <a:ext cx="12125498" cy="56822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422882" y="232761"/>
            <a:ext cx="3264915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80" y="1733550"/>
            <a:ext cx="5787788" cy="4576315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237515" y="1733550"/>
            <a:ext cx="5749438" cy="4171950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8472" y="898319"/>
            <a:ext cx="5279444" cy="584775"/>
            <a:chOff x="712076" y="1405392"/>
            <a:chExt cx="7039258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594608" cy="584775"/>
              <a:chOff x="1104838" y="1405332"/>
              <a:chExt cx="594608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594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3" y="1459948"/>
              <a:ext cx="6532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3003" y="711279"/>
            <a:ext cx="11953701" cy="60054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4" y="1756840"/>
            <a:ext cx="11953700" cy="49598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422882" y="101679"/>
            <a:ext cx="3264915" cy="602343"/>
            <a:chOff x="3865174" y="101679"/>
            <a:chExt cx="4353220" cy="602343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108936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0521" y="1016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066369" y="941672"/>
            <a:ext cx="5279444" cy="584775"/>
            <a:chOff x="712076" y="1405392"/>
            <a:chExt cx="7039258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594608" cy="584775"/>
              <a:chOff x="1104838" y="1405332"/>
              <a:chExt cx="594608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594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3" y="1459948"/>
              <a:ext cx="6532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0" y="1105470"/>
            <a:ext cx="121920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315884" y="2206198"/>
            <a:ext cx="11388435" cy="364759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22882" y="232761"/>
            <a:ext cx="3264915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9955" y="1343800"/>
            <a:ext cx="5279444" cy="584775"/>
            <a:chOff x="712076" y="1405392"/>
            <a:chExt cx="7039258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594608" cy="584775"/>
              <a:chOff x="1104838" y="1405332"/>
              <a:chExt cx="594608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594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3" y="1459948"/>
              <a:ext cx="6532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91440" y="1105470"/>
            <a:ext cx="11912138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22882" y="232761"/>
            <a:ext cx="3264915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058057" y="1350802"/>
            <a:ext cx="5279444" cy="584775"/>
            <a:chOff x="712076" y="1405392"/>
            <a:chExt cx="7039258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594608" cy="584775"/>
              <a:chOff x="1104838" y="1405332"/>
              <a:chExt cx="594608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594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3" y="1459948"/>
              <a:ext cx="6532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989215" y="1928577"/>
            <a:ext cx="9833955" cy="4161980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796</Words>
  <Application>Microsoft Office PowerPoint</Application>
  <PresentationFormat>Widescreen</PresentationFormat>
  <Paragraphs>78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dcterms:created xsi:type="dcterms:W3CDTF">2022-01-16T07:26:14Z</dcterms:created>
  <dcterms:modified xsi:type="dcterms:W3CDTF">2022-09-16T01:28:22Z</dcterms:modified>
</cp:coreProperties>
</file>