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4" r:id="rId3"/>
    <p:sldId id="262" r:id="rId4"/>
    <p:sldId id="273" r:id="rId5"/>
    <p:sldId id="275" r:id="rId6"/>
    <p:sldId id="263" r:id="rId7"/>
    <p:sldId id="261" r:id="rId8"/>
    <p:sldId id="266" r:id="rId9"/>
    <p:sldId id="267" r:id="rId10"/>
    <p:sldId id="268" r:id="rId11"/>
    <p:sldId id="287" r:id="rId12"/>
    <p:sldId id="27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CC"/>
    <a:srgbClr val="CC0000"/>
    <a:srgbClr val="FF00FF"/>
    <a:srgbClr val="FFCCFF"/>
    <a:srgbClr val="FFFFCC"/>
    <a:srgbClr val="41719C"/>
    <a:srgbClr val="CC00CC"/>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22/09/2022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22/09/2022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22/09/2022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22/09/2022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250" t="7341" r="3929" b="25214"/>
          <a:stretch/>
        </p:blipFill>
        <p:spPr>
          <a:xfrm>
            <a:off x="0" y="0"/>
            <a:ext cx="12301306" cy="6749143"/>
          </a:xfrm>
          <a:prstGeom prst="rect">
            <a:avLst/>
          </a:prstGeom>
        </p:spPr>
      </p:pic>
      <p:sp>
        <p:nvSpPr>
          <p:cNvPr id="3" name="Rectangle 2"/>
          <p:cNvSpPr/>
          <p:nvPr/>
        </p:nvSpPr>
        <p:spPr>
          <a:xfrm>
            <a:off x="343861" y="352323"/>
            <a:ext cx="11641310" cy="5841647"/>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spc="-70" smtClean="0">
                <a:ln>
                  <a:solidFill>
                    <a:srgbClr val="0000CC"/>
                  </a:solidFill>
                </a:ln>
                <a:solidFill>
                  <a:srgbClr val="0000CC"/>
                </a:solidFill>
                <a:latin typeface="Times New Roman" pitchFamily="18" charset="0"/>
                <a:ea typeface="Tahoma" panose="020B0604030504040204" pitchFamily="34" charset="0"/>
                <a:cs typeface="Times New Roman" pitchFamily="18" charset="0"/>
              </a:rPr>
              <a:t>Bài 3, 4. Con người, </a:t>
            </a:r>
            <a:r>
              <a:rPr lang="en-US" sz="4800" b="1" spc="-70" smtClean="0">
                <a:ln>
                  <a:solidFill>
                    <a:srgbClr val="0000CC"/>
                  </a:solidFill>
                </a:ln>
                <a:solidFill>
                  <a:srgbClr val="0000CC"/>
                </a:solidFill>
                <a:latin typeface="Times New Roman" pitchFamily="18" charset="0"/>
                <a:ea typeface="Tahoma" panose="020B0604030504040204" pitchFamily="34" charset="0"/>
                <a:cs typeface="Times New Roman" pitchFamily="18" charset="0"/>
              </a:rPr>
              <a:t>máy xử </a:t>
            </a:r>
            <a:r>
              <a:rPr lang="en-US" sz="4800" b="1" spc="-70" smtClean="0">
                <a:ln>
                  <a:solidFill>
                    <a:srgbClr val="0000CC"/>
                  </a:solidFill>
                </a:ln>
                <a:solidFill>
                  <a:srgbClr val="0000CC"/>
                </a:solidFill>
                <a:latin typeface="Times New Roman" pitchFamily="18" charset="0"/>
                <a:ea typeface="Tahoma" panose="020B0604030504040204" pitchFamily="34" charset="0"/>
                <a:cs typeface="Times New Roman" pitchFamily="18" charset="0"/>
              </a:rPr>
              <a:t>lý thông tin</a:t>
            </a:r>
            <a:endParaRPr lang="en-US" sz="4800" b="1" spc="-70" dirty="0">
              <a:ln>
                <a:solidFill>
                  <a:srgbClr val="0000CC"/>
                </a:solidFill>
              </a:ln>
              <a:solidFill>
                <a:srgbClr val="0000CC"/>
              </a:solidFill>
              <a:latin typeface="Times New Roman" pitchFamily="18" charset="0"/>
              <a:ea typeface="Tahoma" panose="020B0604030504040204" pitchFamily="34" charset="0"/>
              <a:cs typeface="Times New Roman" pitchFamily="18" charset="0"/>
            </a:endParaRPr>
          </a:p>
        </p:txBody>
      </p:sp>
      <p:sp>
        <p:nvSpPr>
          <p:cNvPr id="15" name="Rectangle 14"/>
          <p:cNvSpPr/>
          <p:nvPr/>
        </p:nvSpPr>
        <p:spPr>
          <a:xfrm>
            <a:off x="343861" y="613581"/>
            <a:ext cx="11641310" cy="2062103"/>
          </a:xfrm>
          <a:prstGeom prst="rect">
            <a:avLst/>
          </a:prstGeom>
          <a:noFill/>
        </p:spPr>
        <p:txBody>
          <a:bodyPr wrap="square" lIns="91440" tIns="45720" rIns="91440" bIns="45720">
            <a:spAutoFit/>
          </a:bodyPr>
          <a:lstStyle/>
          <a:p>
            <a:pPr algn="ctr"/>
            <a:r>
              <a:rPr lang="en-US" sz="6400" b="1" cap="none" spc="-300" smtClean="0">
                <a:ln w="28575">
                  <a:solidFill>
                    <a:srgbClr val="FF0000"/>
                  </a:solidFill>
                  <a:prstDash val="solid"/>
                </a:ln>
                <a:solidFill>
                  <a:srgbClr val="FF0000"/>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rPr>
              <a:t>Thứ năm, ngày 22 tháng 9 năm 2022</a:t>
            </a:r>
          </a:p>
          <a:p>
            <a:pPr algn="ctr"/>
            <a:r>
              <a:rPr lang="en-US" sz="6400" b="1" spc="-300" smtClean="0">
                <a:ln w="28575">
                  <a:solidFill>
                    <a:srgbClr val="FF0000"/>
                  </a:solidFill>
                  <a:prstDash val="solid"/>
                </a:ln>
                <a:solidFill>
                  <a:srgbClr val="FF0000"/>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rPr>
              <a:t>Tin học</a:t>
            </a:r>
            <a:endParaRPr lang="en-US" sz="6400" b="1" cap="none" spc="-300" dirty="0">
              <a:ln w="28575">
                <a:solidFill>
                  <a:srgbClr val="FF0000"/>
                </a:solidFill>
                <a:prstDash val="solid"/>
              </a:ln>
              <a:solidFill>
                <a:srgbClr val="FF0000"/>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b="1" dirty="0" err="1" smtClean="0">
                <a:solidFill>
                  <a:schemeClr val="bg1"/>
                </a:solidFill>
                <a:latin typeface="Arial" panose="020B0604020202020204" pitchFamily="34" charset="0"/>
                <a:cs typeface="Arial" panose="020B0604020202020204" pitchFamily="34" charset="0"/>
              </a:rPr>
              <a:t>Bộ</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não</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của</a:t>
            </a:r>
            <a:r>
              <a:rPr lang="en-US" sz="2800" b="1" dirty="0" smtClean="0">
                <a:solidFill>
                  <a:schemeClr val="bg1"/>
                </a:solidFill>
                <a:latin typeface="Arial" panose="020B0604020202020204" pitchFamily="34" charset="0"/>
                <a:cs typeface="Arial" panose="020B0604020202020204" pitchFamily="34" charset="0"/>
              </a:rPr>
              <a:t> con </a:t>
            </a:r>
            <a:r>
              <a:rPr lang="en-US" sz="2800" b="1" dirty="0" err="1" smtClean="0">
                <a:solidFill>
                  <a:schemeClr val="bg1"/>
                </a:solidFill>
                <a:latin typeface="Arial" panose="020B0604020202020204" pitchFamily="34" charset="0"/>
                <a:cs typeface="Arial" panose="020B0604020202020204" pitchFamily="34" charset="0"/>
              </a:rPr>
              <a:t>người</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là</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bộ</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phận</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xử</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lý</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thông</a:t>
            </a:r>
            <a:r>
              <a:rPr lang="en-US" sz="2800" b="1" dirty="0" smtClean="0">
                <a:solidFill>
                  <a:schemeClr val="bg1"/>
                </a:solidFill>
                <a:latin typeface="Arial" panose="020B0604020202020204" pitchFamily="34" charset="0"/>
                <a:cs typeface="Arial" panose="020B0604020202020204" pitchFamily="34" charset="0"/>
              </a:rPr>
              <a:t> tin </a:t>
            </a:r>
            <a:r>
              <a:rPr lang="en-US" sz="2800" b="1" dirty="0" err="1" smtClean="0">
                <a:solidFill>
                  <a:schemeClr val="bg1"/>
                </a:solidFill>
                <a:latin typeface="Arial" panose="020B0604020202020204" pitchFamily="34" charset="0"/>
                <a:cs typeface="Arial" panose="020B0604020202020204" pitchFamily="34" charset="0"/>
              </a:rPr>
              <a:t>thu</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nhận</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được</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để</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đưa</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ra</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quyết</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định</a:t>
            </a:r>
            <a:r>
              <a:rPr lang="en-US" sz="2800" b="1" dirty="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250" t="7341" r="3929" b="25214"/>
          <a:stretch/>
        </p:blipFill>
        <p:spPr>
          <a:xfrm>
            <a:off x="0" y="0"/>
            <a:ext cx="12301306" cy="6749143"/>
          </a:xfrm>
          <a:prstGeom prst="rect">
            <a:avLst/>
          </a:prstGeom>
        </p:spPr>
      </p:pic>
      <p:sp>
        <p:nvSpPr>
          <p:cNvPr id="3" name="Rectangle 2"/>
          <p:cNvSpPr/>
          <p:nvPr/>
        </p:nvSpPr>
        <p:spPr>
          <a:xfrm>
            <a:off x="343861" y="352323"/>
            <a:ext cx="11641310" cy="5841647"/>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spc="-70" smtClean="0">
                <a:ln>
                  <a:solidFill>
                    <a:srgbClr val="0000CC"/>
                  </a:solidFill>
                </a:ln>
                <a:solidFill>
                  <a:srgbClr val="0000CC"/>
                </a:solidFill>
                <a:latin typeface="Times New Roman" pitchFamily="18" charset="0"/>
                <a:ea typeface="Tahoma" panose="020B0604030504040204" pitchFamily="34" charset="0"/>
                <a:cs typeface="Times New Roman" pitchFamily="18" charset="0"/>
              </a:rPr>
              <a:t>Bài 4. Máy tính xử lý thông tin</a:t>
            </a:r>
            <a:endParaRPr lang="en-US" sz="6600" b="1" spc="-70" dirty="0">
              <a:ln>
                <a:solidFill>
                  <a:srgbClr val="0000CC"/>
                </a:solidFill>
              </a:ln>
              <a:solidFill>
                <a:srgbClr val="0000CC"/>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64363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1066801" y="1271982"/>
            <a:ext cx="10406742" cy="3136732"/>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FFFFCC"/>
                </a:solidFill>
                <a:latin typeface="Arial" panose="020B0604020202020204" pitchFamily="34" charset="0"/>
                <a:cs typeface="Arial" panose="020B0604020202020204" pitchFamily="34" charset="0"/>
              </a:rPr>
              <a:t>Em</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hãy</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kể</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tên</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các</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đồ</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dùng</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thiết</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bị</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hoạt</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động</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bằng</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điện</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trong</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gia</a:t>
            </a:r>
            <a:r>
              <a:rPr lang="en-US" sz="4000" b="1" dirty="0">
                <a:solidFill>
                  <a:srgbClr val="FFFFCC"/>
                </a:solidFill>
                <a:latin typeface="Arial" panose="020B0604020202020204" pitchFamily="34" charset="0"/>
                <a:cs typeface="Arial" panose="020B0604020202020204" pitchFamily="34" charset="0"/>
              </a:rPr>
              <a:t> </a:t>
            </a:r>
            <a:r>
              <a:rPr lang="en-US" sz="4000" b="1" dirty="0" err="1">
                <a:solidFill>
                  <a:srgbClr val="FFFFCC"/>
                </a:solidFill>
                <a:latin typeface="Arial" panose="020B0604020202020204" pitchFamily="34" charset="0"/>
                <a:cs typeface="Arial" panose="020B0604020202020204" pitchFamily="34" charset="0"/>
              </a:rPr>
              <a:t>đình</a:t>
            </a:r>
            <a:r>
              <a:rPr lang="en-US" sz="40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5007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4"/>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4" name="điều khiển ti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68035" y="2434210"/>
            <a:ext cx="5567552" cy="3129303"/>
          </a:xfrm>
          <a:prstGeom prst="rect">
            <a:avLst/>
          </a:prstGeom>
        </p:spPr>
      </p:pic>
    </p:spTree>
    <p:extLst>
      <p:ext uri="{BB962C8B-B14F-4D97-AF65-F5344CB8AC3E}">
        <p14:creationId xmlns:p14="http://schemas.microsoft.com/office/powerpoint/2010/main" val="22658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32457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smtClean="0"/>
              <a:t>Em </a:t>
            </a:r>
            <a:r>
              <a:rPr lang="vi-VN" sz="2300" b="1" dirty="0"/>
              <a:t>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194784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390706"/>
            <a:ext cx="6379246" cy="584775"/>
            <a:chOff x="712076" y="1405392"/>
            <a:chExt cx="6379246"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87212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Rô</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bốt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a:t>
            </a:r>
            <a:r>
              <a:rPr lang="vi-VN" sz="2400" dirty="0" smtClean="0">
                <a:solidFill>
                  <a:schemeClr val="tx1"/>
                </a:solidFill>
              </a:rPr>
              <a:t>r</a:t>
            </a:r>
            <a:r>
              <a:rPr lang="en-US" sz="2400" dirty="0" smtClean="0">
                <a:solidFill>
                  <a:schemeClr val="tx1"/>
                </a:solidFill>
              </a:rPr>
              <a:t>ô - </a:t>
            </a:r>
            <a:r>
              <a:rPr lang="vi-VN" sz="2400" dirty="0" smtClean="0">
                <a:solidFill>
                  <a:schemeClr val="tx1"/>
                </a:solidFill>
              </a:rPr>
              <a:t>b</a:t>
            </a:r>
            <a:r>
              <a:rPr lang="en-US" sz="2400" dirty="0" smtClean="0">
                <a:solidFill>
                  <a:schemeClr val="tx1"/>
                </a:solidFill>
              </a:rPr>
              <a:t>ố</a:t>
            </a:r>
            <a:r>
              <a:rPr lang="vi-VN" sz="2400" dirty="0" smtClean="0">
                <a:solidFill>
                  <a:schemeClr val="tx1"/>
                </a:solidFill>
              </a:rPr>
              <a:t>t </a:t>
            </a:r>
            <a:r>
              <a:rPr lang="vi-VN" sz="2400" dirty="0">
                <a:solidFill>
                  <a:schemeClr val="tx1"/>
                </a:solidFill>
              </a:rPr>
              <a:t>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75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trong bệnh viện, khi người dùng chọn chế độ phát thuốc,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smtClean="0"/>
              <a:t>Rô</a:t>
            </a:r>
            <a:r>
              <a:rPr lang="en-US" sz="2800" dirty="0" smtClean="0"/>
              <a:t> – </a:t>
            </a:r>
            <a:r>
              <a:rPr lang="en-US" sz="2800" dirty="0" err="1" smtClean="0"/>
              <a:t>bốt</a:t>
            </a:r>
            <a:r>
              <a:rPr lang="en-US" sz="2800" dirty="0" smtClean="0"/>
              <a: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3"/>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19221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4"/>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391984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8132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24444" y="1097281"/>
            <a:ext cx="11878887" cy="50157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640081" y="1296785"/>
            <a:ext cx="10914610" cy="4222866"/>
          </a:xfrm>
          <a:prstGeom prst="cloudCallout">
            <a:avLst>
              <a:gd name="adj1" fmla="val -36925"/>
              <a:gd name="adj2" fmla="val -1924"/>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atin typeface="Arial" panose="020B0604020202020204" pitchFamily="34" charset="0"/>
                <a:cs typeface="Arial" panose="020B0604020202020204" pitchFamily="34" charset="0"/>
              </a:rPr>
              <a:t>Em</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hãy</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nêu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ba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dạng</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thông</a:t>
            </a:r>
            <a:r>
              <a:rPr lang="en-US" sz="4800" b="1" dirty="0" smtClean="0">
                <a:latin typeface="Arial" panose="020B0604020202020204" pitchFamily="34" charset="0"/>
                <a:cs typeface="Arial" panose="020B0604020202020204" pitchFamily="34" charset="0"/>
              </a:rPr>
              <a:t> tin </a:t>
            </a:r>
            <a:r>
              <a:rPr lang="en-US" sz="4800" b="1" dirty="0" err="1" smtClean="0">
                <a:latin typeface="Arial" panose="020B0604020202020204" pitchFamily="34" charset="0"/>
                <a:cs typeface="Arial" panose="020B0604020202020204" pitchFamily="34" charset="0"/>
              </a:rPr>
              <a:t>thường</a:t>
            </a:r>
            <a:r>
              <a:rPr lang="en-US" sz="4800" b="1" dirty="0" smtClean="0">
                <a:latin typeface="Arial" panose="020B0604020202020204" pitchFamily="34" charset="0"/>
                <a:cs typeface="Arial" panose="020B0604020202020204" pitchFamily="34" charset="0"/>
              </a:rPr>
              <a:t> hay </a:t>
            </a:r>
            <a:r>
              <a:rPr lang="en-US" sz="4800" b="1" dirty="0" err="1" smtClean="0">
                <a:latin typeface="Arial" panose="020B0604020202020204" pitchFamily="34" charset="0"/>
                <a:cs typeface="Arial" panose="020B0604020202020204" pitchFamily="34" charset="0"/>
              </a:rPr>
              <a:t>gặp</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và</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cho</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ví</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dụ</a:t>
            </a:r>
            <a:r>
              <a:rPr lang="en-US" sz="4800" b="1" dirty="0" smtClean="0">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56580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stretch>
              <a:fillRect/>
            </a:stretch>
          </p:blipFill>
          <p:spPr>
            <a:xfrm>
              <a:off x="4753883" y="247862"/>
              <a:ext cx="561975" cy="561975"/>
            </a:xfrm>
            <a:prstGeom prst="rect">
              <a:avLst/>
            </a:prstGeom>
            <a:grpFill/>
          </p:spPr>
        </p:pic>
      </p:grpSp>
      <p:sp>
        <p:nvSpPr>
          <p:cNvPr id="8" name="TextBox 7"/>
          <p:cNvSpPr txBox="1"/>
          <p:nvPr/>
        </p:nvSpPr>
        <p:spPr>
          <a:xfrm>
            <a:off x="2143035" y="1640542"/>
            <a:ext cx="2140330" cy="523220"/>
          </a:xfrm>
          <a:prstGeom prst="rect">
            <a:avLst/>
          </a:prstGeom>
          <a:noFill/>
        </p:spPr>
        <p:txBody>
          <a:bodyPr wrap="none" rtlCol="0">
            <a:spAutoFit/>
          </a:bodyPr>
          <a:lstStyle/>
          <a:p>
            <a:r>
              <a:rPr lang="en-US" sz="2800" b="1" dirty="0" err="1" smtClean="0">
                <a:solidFill>
                  <a:srgbClr val="FF0000"/>
                </a:solidFill>
                <a:latin typeface="Arial" panose="020B0604020202020204" pitchFamily="34" charset="0"/>
                <a:cs typeface="Arial" panose="020B0604020202020204" pitchFamily="34" charset="0"/>
              </a:rPr>
              <a:t>Tình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huống</a:t>
            </a:r>
            <a:endParaRPr lang="en-US" sz="2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6454587" y="2333293"/>
            <a:ext cx="5123329" cy="3667337"/>
          </a:xfrm>
          <a:prstGeom prst="rect">
            <a:avLst/>
          </a:prstGeom>
        </p:spPr>
      </p:pic>
      <p:sp>
        <p:nvSpPr>
          <p:cNvPr id="6" name="Rectangle 5"/>
          <p:cNvSpPr/>
          <p:nvPr/>
        </p:nvSpPr>
        <p:spPr>
          <a:xfrm>
            <a:off x="667870" y="2333293"/>
            <a:ext cx="5193979" cy="2057230"/>
          </a:xfrm>
          <a:prstGeom prst="rect">
            <a:avLst/>
          </a:prstGeom>
          <a:solidFill>
            <a:srgbClr val="FFCCFF"/>
          </a:solidFill>
          <a:ln w="28575">
            <a:noFill/>
          </a:ln>
        </p:spPr>
        <p:txBody>
          <a:bodyPr wrap="square">
            <a:spAutoFit/>
          </a:bodyPr>
          <a:lstStyle/>
          <a:p>
            <a:pPr algn="just">
              <a:lnSpc>
                <a:spcPct val="114000"/>
              </a:lnSpc>
            </a:pPr>
            <a:r>
              <a:rPr lang="en-US" sz="2800" dirty="0" err="1">
                <a:latin typeface="Arial" panose="020B0604020202020204" pitchFamily="34" charset="0"/>
                <a:ea typeface="Calibri" panose="020F0502020204030204" pitchFamily="34" charset="0"/>
                <a:cs typeface="Arial" panose="020B0604020202020204" pitchFamily="34" charset="0"/>
              </a:rPr>
              <a:t>Khi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nhìn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thấy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cầu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thủ</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bóng</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đá</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phạm</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lỗi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trọng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tài</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phải</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suy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nghĩ</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lỗi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chỉ</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nhắc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nhở</a:t>
            </a:r>
            <a:r>
              <a:rPr lang="en-US" sz="2800" dirty="0">
                <a:latin typeface="Arial" panose="020B0604020202020204" pitchFamily="34" charset="0"/>
                <a:ea typeface="Calibri" panose="020F0502020204030204" pitchFamily="34" charset="0"/>
                <a:cs typeface="Arial" panose="020B0604020202020204" pitchFamily="34" charset="0"/>
              </a:rPr>
              <a:t> hay </a:t>
            </a:r>
            <a:r>
              <a:rPr lang="en-US" sz="2800" dirty="0" err="1">
                <a:latin typeface="Arial" panose="020B0604020202020204" pitchFamily="34" charset="0"/>
                <a:ea typeface="Calibri" panose="020F0502020204030204" pitchFamily="34" charset="0"/>
                <a:cs typeface="Arial" panose="020B0604020202020204" pitchFamily="34" charset="0"/>
              </a:rPr>
              <a:t>phải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rút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ra</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loại</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thẻ</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nào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0" name="Horizontal Scroll 9"/>
          <p:cNvSpPr/>
          <p:nvPr/>
        </p:nvSpPr>
        <p:spPr>
          <a:xfrm>
            <a:off x="667870" y="4961966"/>
            <a:ext cx="5193979" cy="1344706"/>
          </a:xfrm>
          <a:prstGeom prst="horizontalScroll">
            <a:avLst/>
          </a:prstGeom>
          <a:solidFill>
            <a:srgbClr val="33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Arial" panose="020B0604020202020204" pitchFamily="34" charset="0"/>
                <a:cs typeface="Arial" panose="020B0604020202020204" pitchFamily="34" charset="0"/>
              </a:rPr>
              <a:t>Như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vậy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lỗi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cầu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thủ</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được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lý</a:t>
            </a:r>
            <a:r>
              <a:rPr lang="en-US" sz="2400" dirty="0" smtClean="0">
                <a:latin typeface="Arial" panose="020B0604020202020204" pitchFamily="34" charset="0"/>
                <a:cs typeface="Arial" panose="020B0604020202020204" pitchFamily="34" charset="0"/>
              </a:rPr>
              <a:t> ở </a:t>
            </a:r>
            <a:r>
              <a:rPr lang="en-US" sz="2400" dirty="0" err="1" smtClean="0">
                <a:latin typeface="Arial" panose="020B0604020202020204" pitchFamily="34" charset="0"/>
                <a:cs typeface="Arial" panose="020B0604020202020204" pitchFamily="34" charset="0"/>
              </a:rPr>
              <a:t>bộ</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não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người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trọng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tài</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1" name="Down Arrow 10"/>
          <p:cNvSpPr/>
          <p:nvPr/>
        </p:nvSpPr>
        <p:spPr>
          <a:xfrm>
            <a:off x="3132518" y="4532061"/>
            <a:ext cx="242694" cy="457201"/>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70647" y="120468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sp>
        <p:nvSpPr>
          <p:cNvPr id="19" name="Rectangle 18"/>
          <p:cNvSpPr/>
          <p:nvPr/>
        </p:nvSpPr>
        <p:spPr>
          <a:xfrm>
            <a:off x="902068" y="1973549"/>
            <a:ext cx="5362254" cy="1566006"/>
          </a:xfrm>
          <a:prstGeom prst="rect">
            <a:avLst/>
          </a:prstGeom>
          <a:solidFill>
            <a:srgbClr val="FFCCFF"/>
          </a:solidFill>
          <a:ln w="28575">
            <a:noFill/>
          </a:ln>
        </p:spPr>
        <p:txBody>
          <a:bodyPr wrap="square">
            <a:spAutoFit/>
          </a:bodyPr>
          <a:lstStyle/>
          <a:p>
            <a:pPr algn="just">
              <a:lnSpc>
                <a:spcPct val="114000"/>
              </a:lnSpc>
            </a:pPr>
            <a:r>
              <a:rPr lang="en-US" sz="2800" dirty="0" smtClean="0">
                <a:latin typeface="Arial" panose="020B0604020202020204" pitchFamily="34" charset="0"/>
                <a:ea typeface="Calibri" panose="020F0502020204030204" pitchFamily="34" charset="0"/>
                <a:cs typeface="Arial" panose="020B0604020202020204" pitchFamily="34" charset="0"/>
              </a:rPr>
              <a:t>a. </a:t>
            </a:r>
            <a:r>
              <a:rPr lang="en-US" sz="2800" dirty="0" err="1" smtClean="0">
                <a:latin typeface="Arial" panose="020B0604020202020204" pitchFamily="34" charset="0"/>
                <a:ea typeface="Calibri" panose="020F0502020204030204" pitchFamily="34" charset="0"/>
                <a:cs typeface="Arial" panose="020B0604020202020204" pitchFamily="34" charset="0"/>
              </a:rPr>
              <a:t>Khi</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đi</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học</a:t>
            </a:r>
            <a:r>
              <a:rPr lang="en-US" sz="2800" dirty="0" smtClean="0">
                <a:latin typeface="Arial" panose="020B0604020202020204" pitchFamily="34" charset="0"/>
                <a:ea typeface="Calibri" panose="020F0502020204030204" pitchFamily="34" charset="0"/>
                <a:cs typeface="Arial" panose="020B0604020202020204" pitchFamily="34" charset="0"/>
              </a:rPr>
              <a:t>, An </a:t>
            </a:r>
            <a:r>
              <a:rPr lang="en-US" sz="2800" dirty="0" err="1" smtClean="0">
                <a:latin typeface="Arial" panose="020B0604020202020204" pitchFamily="34" charset="0"/>
                <a:ea typeface="Calibri" panose="020F0502020204030204" pitchFamily="34" charset="0"/>
                <a:cs typeface="Arial" panose="020B0604020202020204" pitchFamily="34" charset="0"/>
              </a:rPr>
              <a:t>thấy</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trời</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sắp</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mưa</a:t>
            </a:r>
            <a:r>
              <a:rPr lang="en-US" sz="2800" dirty="0" smtClean="0">
                <a:latin typeface="Arial" panose="020B0604020202020204" pitchFamily="34" charset="0"/>
                <a:ea typeface="Calibri" panose="020F0502020204030204" pitchFamily="34" charset="0"/>
                <a:cs typeface="Arial" panose="020B0604020202020204" pitchFamily="34" charset="0"/>
              </a:rPr>
              <a:t>. An </a:t>
            </a:r>
            <a:r>
              <a:rPr lang="en-US" sz="2800" dirty="0" err="1" smtClean="0">
                <a:latin typeface="Arial" panose="020B0604020202020204" pitchFamily="34" charset="0"/>
                <a:ea typeface="Calibri" panose="020F0502020204030204" pitchFamily="34" charset="0"/>
                <a:cs typeface="Arial" panose="020B0604020202020204" pitchFamily="34" charset="0"/>
              </a:rPr>
              <a:t>suy</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nghĩ</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rồi</a:t>
            </a:r>
            <a:r>
              <a:rPr lang="en-US" sz="2800" dirty="0" smtClean="0">
                <a:latin typeface="Arial" panose="020B0604020202020204" pitchFamily="34" charset="0"/>
                <a:ea typeface="Calibri" panose="020F0502020204030204" pitchFamily="34" charset="0"/>
                <a:cs typeface="Arial" panose="020B0604020202020204" pitchFamily="34" charset="0"/>
              </a:rPr>
              <a:t> quay </a:t>
            </a:r>
            <a:r>
              <a:rPr lang="en-US" sz="2800" dirty="0" err="1" smtClean="0">
                <a:latin typeface="Arial" panose="020B0604020202020204" pitchFamily="34" charset="0"/>
                <a:ea typeface="Calibri" panose="020F0502020204030204" pitchFamily="34" charset="0"/>
                <a:cs typeface="Arial" panose="020B0604020202020204" pitchFamily="34" charset="0"/>
              </a:rPr>
              <a:t>vào</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nhà</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mang</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theo</a:t>
            </a:r>
            <a:r>
              <a:rPr lang="en-US" sz="2800" dirty="0" smtClean="0">
                <a:latin typeface="Arial" panose="020B0604020202020204" pitchFamily="34" charset="0"/>
                <a:ea typeface="Calibri" panose="020F0502020204030204" pitchFamily="34" charset="0"/>
                <a:cs typeface="Arial" panose="020B0604020202020204" pitchFamily="34" charset="0"/>
              </a:rPr>
              <a:t> ô </a:t>
            </a:r>
            <a:r>
              <a:rPr lang="en-US" sz="2800" dirty="0" err="1" smtClean="0">
                <a:latin typeface="Arial" panose="020B0604020202020204" pitchFamily="34" charset="0"/>
                <a:ea typeface="Calibri" panose="020F0502020204030204" pitchFamily="34" charset="0"/>
                <a:cs typeface="Arial" panose="020B0604020202020204" pitchFamily="34" charset="0"/>
              </a:rPr>
              <a:t>và</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đi</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học</a:t>
            </a:r>
            <a:r>
              <a:rPr lang="en-US" sz="2800" dirty="0" smtClean="0">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6677669" y="1927613"/>
            <a:ext cx="4531057" cy="2442948"/>
          </a:xfrm>
          <a:prstGeom prst="rect">
            <a:avLst/>
          </a:prstGeom>
          <a:ln w="9525">
            <a:solidFill>
              <a:schemeClr val="tx1"/>
            </a:solidFill>
          </a:ln>
        </p:spPr>
      </p:pic>
      <p:sp>
        <p:nvSpPr>
          <p:cNvPr id="7" name="TextBox 6"/>
          <p:cNvSpPr txBox="1"/>
          <p:nvPr/>
        </p:nvSpPr>
        <p:spPr>
          <a:xfrm>
            <a:off x="7367658" y="4547345"/>
            <a:ext cx="3273910"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3.1. An </a:t>
            </a:r>
            <a:r>
              <a:rPr lang="en-US" sz="2000" dirty="0" err="1" smtClean="0">
                <a:latin typeface="Arial" panose="020B0604020202020204" pitchFamily="34" charset="0"/>
                <a:cs typeface="Arial" panose="020B0604020202020204" pitchFamily="34" charset="0"/>
              </a:rPr>
              <a:t>xử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lý</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thông</a:t>
            </a:r>
            <a:r>
              <a:rPr lang="en-US" sz="2000" dirty="0" smtClean="0">
                <a:latin typeface="Arial" panose="020B0604020202020204" pitchFamily="34" charset="0"/>
                <a:cs typeface="Arial" panose="020B0604020202020204" pitchFamily="34" charset="0"/>
              </a:rPr>
              <a:t> tin</a:t>
            </a:r>
            <a:endParaRPr lang="en-US" sz="2000" dirty="0">
              <a:latin typeface="Arial" panose="020B0604020202020204" pitchFamily="34" charset="0"/>
              <a:cs typeface="Arial" panose="020B0604020202020204" pitchFamily="34" charset="0"/>
            </a:endParaRPr>
          </a:p>
        </p:txBody>
      </p:sp>
      <p:sp>
        <p:nvSpPr>
          <p:cNvPr id="20" name="TextBox 19"/>
          <p:cNvSpPr txBox="1"/>
          <p:nvPr/>
        </p:nvSpPr>
        <p:spPr>
          <a:xfrm>
            <a:off x="902068" y="4478315"/>
            <a:ext cx="5362254" cy="1686616"/>
          </a:xfrm>
          <a:prstGeom prst="rect">
            <a:avLst/>
          </a:prstGeom>
          <a:solidFill>
            <a:schemeClr val="bg1">
              <a:lumMod val="95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600" spc="-150" dirty="0" err="1" smtClean="0">
                <a:solidFill>
                  <a:srgbClr val="3333CC"/>
                </a:solidFill>
                <a:latin typeface="Arial" panose="020B0604020202020204" pitchFamily="34" charset="0"/>
                <a:cs typeface="Arial" panose="020B0604020202020204" pitchFamily="34" charset="0"/>
              </a:rPr>
              <a:t>Em</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hãy</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trao</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đổi</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với</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bạn</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và</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cho</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biết</a:t>
            </a:r>
            <a:r>
              <a:rPr lang="en-US" sz="2600" spc="-150" dirty="0" smtClean="0">
                <a:solidFill>
                  <a:srgbClr val="3333CC"/>
                </a:solidFill>
                <a:latin typeface="Arial" panose="020B0604020202020204" pitchFamily="34" charset="0"/>
                <a:cs typeface="Arial" panose="020B0604020202020204" pitchFamily="34" charset="0"/>
              </a:rPr>
              <a:t>:</a:t>
            </a:r>
          </a:p>
          <a:p>
            <a:pPr marL="573088" indent="-285750" algn="just">
              <a:lnSpc>
                <a:spcPct val="120000"/>
              </a:lnSpc>
              <a:spcAft>
                <a:spcPts val="600"/>
              </a:spcAft>
              <a:buClr>
                <a:srgbClr val="FF0000"/>
              </a:buClr>
              <a:buFont typeface="Arial" panose="020B0604020202020204" pitchFamily="34" charset="0"/>
              <a:buChar char="•"/>
            </a:pPr>
            <a:r>
              <a:rPr lang="en-US" sz="2600" spc="-150" dirty="0" err="1" smtClean="0">
                <a:solidFill>
                  <a:srgbClr val="3333CC"/>
                </a:solidFill>
                <a:latin typeface="Arial" panose="020B0604020202020204" pitchFamily="34" charset="0"/>
                <a:cs typeface="Arial" panose="020B0604020202020204" pitchFamily="34" charset="0"/>
              </a:rPr>
              <a:t>Thông</a:t>
            </a:r>
            <a:r>
              <a:rPr lang="en-US" sz="2600" spc="-150" dirty="0" smtClean="0">
                <a:solidFill>
                  <a:srgbClr val="3333CC"/>
                </a:solidFill>
                <a:latin typeface="Arial" panose="020B0604020202020204" pitchFamily="34" charset="0"/>
                <a:cs typeface="Arial" panose="020B0604020202020204" pitchFamily="34" charset="0"/>
              </a:rPr>
              <a:t> tin An </a:t>
            </a:r>
            <a:r>
              <a:rPr lang="en-US" sz="2600" spc="-150" dirty="0" err="1" smtClean="0">
                <a:solidFill>
                  <a:srgbClr val="3333CC"/>
                </a:solidFill>
                <a:latin typeface="Arial" panose="020B0604020202020204" pitchFamily="34" charset="0"/>
                <a:cs typeface="Arial" panose="020B0604020202020204" pitchFamily="34" charset="0"/>
              </a:rPr>
              <a:t>nhận</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được</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là</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gì</a:t>
            </a:r>
            <a:r>
              <a:rPr lang="en-US" sz="2600" spc="-150" dirty="0" smtClean="0">
                <a:solidFill>
                  <a:srgbClr val="3333CC"/>
                </a:solidFill>
                <a:latin typeface="Arial" panose="020B0604020202020204" pitchFamily="34" charset="0"/>
                <a:cs typeface="Arial" panose="020B0604020202020204" pitchFamily="34" charset="0"/>
              </a:rPr>
              <a:t>?</a:t>
            </a:r>
            <a:endParaRPr lang="en-US" sz="2600" spc="-150" dirty="0">
              <a:solidFill>
                <a:srgbClr val="3333CC"/>
              </a:solidFill>
              <a:latin typeface="Arial" panose="020B0604020202020204" pitchFamily="34" charset="0"/>
              <a:cs typeface="Arial" panose="020B0604020202020204" pitchFamily="34" charset="0"/>
            </a:endParaRPr>
          </a:p>
          <a:p>
            <a:pPr marL="573088" indent="-285750" algn="just">
              <a:lnSpc>
                <a:spcPct val="120000"/>
              </a:lnSpc>
              <a:spcAft>
                <a:spcPts val="600"/>
              </a:spcAft>
              <a:buClr>
                <a:srgbClr val="FF0000"/>
              </a:buClr>
              <a:buFont typeface="Arial" panose="020B0604020202020204" pitchFamily="34" charset="0"/>
              <a:buChar char="•"/>
            </a:pPr>
            <a:r>
              <a:rPr lang="en-US" sz="2600" spc="-150" dirty="0" err="1" smtClean="0">
                <a:solidFill>
                  <a:srgbClr val="3333CC"/>
                </a:solidFill>
                <a:latin typeface="Arial" panose="020B0604020202020204" pitchFamily="34" charset="0"/>
                <a:cs typeface="Arial" panose="020B0604020202020204" pitchFamily="34" charset="0"/>
              </a:rPr>
              <a:t>Thông</a:t>
            </a:r>
            <a:r>
              <a:rPr lang="en-US" sz="2600" spc="-150" dirty="0" smtClean="0">
                <a:solidFill>
                  <a:srgbClr val="3333CC"/>
                </a:solidFill>
                <a:latin typeface="Arial" panose="020B0604020202020204" pitchFamily="34" charset="0"/>
                <a:cs typeface="Arial" panose="020B0604020202020204" pitchFamily="34" charset="0"/>
              </a:rPr>
              <a:t> tin </a:t>
            </a:r>
            <a:r>
              <a:rPr lang="en-US" sz="2600" spc="-150" dirty="0" err="1" smtClean="0">
                <a:solidFill>
                  <a:srgbClr val="3333CC"/>
                </a:solidFill>
                <a:latin typeface="Arial" panose="020B0604020202020204" pitchFamily="34" charset="0"/>
                <a:cs typeface="Arial" panose="020B0604020202020204" pitchFamily="34" charset="0"/>
              </a:rPr>
              <a:t>đó</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được</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xử</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lý</a:t>
            </a:r>
            <a:r>
              <a:rPr lang="en-US" sz="2600" spc="-150" dirty="0" smtClean="0">
                <a:solidFill>
                  <a:srgbClr val="3333CC"/>
                </a:solidFill>
                <a:latin typeface="Arial" panose="020B0604020202020204" pitchFamily="34" charset="0"/>
                <a:cs typeface="Arial" panose="020B0604020202020204" pitchFamily="34" charset="0"/>
              </a:rPr>
              <a:t> ở </a:t>
            </a:r>
            <a:r>
              <a:rPr lang="en-US" sz="2600" spc="-150" dirty="0" err="1" smtClean="0">
                <a:solidFill>
                  <a:srgbClr val="3333CC"/>
                </a:solidFill>
                <a:latin typeface="Arial" panose="020B0604020202020204" pitchFamily="34" charset="0"/>
                <a:cs typeface="Arial" panose="020B0604020202020204" pitchFamily="34" charset="0"/>
              </a:rPr>
              <a:t>đâu</a:t>
            </a:r>
            <a:r>
              <a:rPr lang="en-US" sz="2600" spc="-150" dirty="0" smtClean="0">
                <a:solidFill>
                  <a:srgbClr val="3333CC"/>
                </a:solidFill>
                <a:latin typeface="Arial" panose="020B0604020202020204" pitchFamily="34" charset="0"/>
                <a:cs typeface="Arial" panose="020B0604020202020204" pitchFamily="34" charset="0"/>
              </a:rPr>
              <a:t>?</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947" y="3539555"/>
            <a:ext cx="1095090" cy="1007790"/>
          </a:xfrm>
          <a:prstGeom prst="rect">
            <a:avLst/>
          </a:prstGeom>
        </p:spPr>
      </p:pic>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721175" y="2026728"/>
            <a:ext cx="5042647" cy="34290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5" name="Group 4"/>
          <p:cNvGrpSpPr/>
          <p:nvPr/>
        </p:nvGrpSpPr>
        <p:grpSpPr>
          <a:xfrm>
            <a:off x="6798495" y="2128889"/>
            <a:ext cx="4834219" cy="3298029"/>
            <a:chOff x="5869641" y="3191207"/>
            <a:chExt cx="4834219" cy="3298029"/>
          </a:xfrm>
        </p:grpSpPr>
        <p:pic>
          <p:nvPicPr>
            <p:cNvPr id="2" name="Picture 1"/>
            <p:cNvPicPr>
              <a:picLocks noChangeAspect="1"/>
            </p:cNvPicPr>
            <p:nvPr/>
          </p:nvPicPr>
          <p:blipFill>
            <a:blip r:embed="rId4"/>
            <a:stretch>
              <a:fillRect/>
            </a:stretch>
          </p:blipFill>
          <p:spPr>
            <a:xfrm>
              <a:off x="7678832" y="3191207"/>
              <a:ext cx="3025028" cy="2417491"/>
            </a:xfrm>
            <a:prstGeom prst="rect">
              <a:avLst/>
            </a:prstGeom>
          </p:spPr>
        </p:pic>
        <p:pic>
          <p:nvPicPr>
            <p:cNvPr id="3" name="Picture 2"/>
            <p:cNvPicPr>
              <a:picLocks noChangeAspect="1"/>
            </p:cNvPicPr>
            <p:nvPr/>
          </p:nvPicPr>
          <p:blipFill>
            <a:blip r:embed="rId5"/>
            <a:stretch>
              <a:fillRect/>
            </a:stretch>
          </p:blipFill>
          <p:spPr>
            <a:xfrm>
              <a:off x="5869641" y="4704469"/>
              <a:ext cx="2348753" cy="1784767"/>
            </a:xfrm>
            <a:prstGeom prst="rect">
              <a:avLst/>
            </a:prstGeom>
          </p:spPr>
        </p:pic>
      </p:grpSp>
      <p:sp>
        <p:nvSpPr>
          <p:cNvPr id="17" name="Rounded Rectangle 16"/>
          <p:cNvSpPr/>
          <p:nvPr/>
        </p:nvSpPr>
        <p:spPr>
          <a:xfrm>
            <a:off x="308604" y="1479176"/>
            <a:ext cx="6011514" cy="185569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b="1" dirty="0" smtClean="0">
                <a:solidFill>
                  <a:schemeClr val="bg1"/>
                </a:solidFill>
                <a:latin typeface="Arial" panose="020B0604020202020204" pitchFamily="34" charset="0"/>
                <a:cs typeface="Arial" panose="020B0604020202020204" pitchFamily="34" charset="0"/>
              </a:rPr>
              <a:t>b. </a:t>
            </a:r>
            <a:r>
              <a:rPr lang="en-US" sz="2300" b="1" dirty="0" err="1" smtClean="0">
                <a:solidFill>
                  <a:schemeClr val="bg1"/>
                </a:solidFill>
                <a:latin typeface="Arial" panose="020B0604020202020204" pitchFamily="34" charset="0"/>
                <a:cs typeface="Arial" panose="020B0604020202020204" pitchFamily="34" charset="0"/>
              </a:rPr>
              <a:t>Nhìn</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thấy</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mẹ</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mệt</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mỏi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khi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đi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làm</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về</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Bình</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suy</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nghĩ</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rồi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đi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pha</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cốc</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nước</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chanh</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mời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mẹ</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uống</a:t>
            </a:r>
            <a:r>
              <a:rPr lang="en-US" sz="2300" b="1" dirty="0" smtClean="0">
                <a:solidFill>
                  <a:schemeClr val="bg1"/>
                </a:solidFill>
                <a:latin typeface="Arial" panose="020B0604020202020204" pitchFamily="34" charset="0"/>
                <a:cs typeface="Arial" panose="020B0604020202020204" pitchFamily="34" charset="0"/>
              </a:rPr>
              <a:t>.</a:t>
            </a:r>
            <a:endParaRPr lang="en-US" sz="2300" b="1" dirty="0">
              <a:solidFill>
                <a:schemeClr val="bg1"/>
              </a:solidFill>
              <a:latin typeface="Arial" panose="020B0604020202020204" pitchFamily="34" charset="0"/>
              <a:cs typeface="Arial" panose="020B0604020202020204" pitchFamily="34" charset="0"/>
            </a:endParaRPr>
          </a:p>
        </p:txBody>
      </p:sp>
      <p:sp>
        <p:nvSpPr>
          <p:cNvPr id="18" name="Rounded Rectangle 17"/>
          <p:cNvSpPr/>
          <p:nvPr/>
        </p:nvSpPr>
        <p:spPr>
          <a:xfrm>
            <a:off x="308604" y="3845858"/>
            <a:ext cx="6044577" cy="2314424"/>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300" b="1" dirty="0" err="1">
                <a:solidFill>
                  <a:srgbClr val="FFFF00"/>
                </a:solidFill>
                <a:latin typeface="Arial" panose="020B0604020202020204" pitchFamily="34" charset="0"/>
                <a:cs typeface="Arial" panose="020B0604020202020204" pitchFamily="34" charset="0"/>
              </a:rPr>
              <a:t>Em</a:t>
            </a:r>
            <a:r>
              <a:rPr lang="en-US" sz="2300" b="1" dirty="0">
                <a:solidFill>
                  <a:srgbClr val="FFFF00"/>
                </a:solidFill>
                <a:latin typeface="Arial" panose="020B0604020202020204" pitchFamily="34" charset="0"/>
                <a:cs typeface="Arial" panose="020B0604020202020204" pitchFamily="34" charset="0"/>
              </a:rPr>
              <a:t> </a:t>
            </a:r>
            <a:r>
              <a:rPr lang="en-US" sz="2300" b="1" dirty="0" err="1">
                <a:solidFill>
                  <a:srgbClr val="FFFF00"/>
                </a:solidFill>
                <a:latin typeface="Arial" panose="020B0604020202020204" pitchFamily="34" charset="0"/>
                <a:cs typeface="Arial" panose="020B0604020202020204" pitchFamily="34" charset="0"/>
              </a:rPr>
              <a:t>hãy</a:t>
            </a:r>
            <a:r>
              <a:rPr lang="en-US" sz="2300" b="1" dirty="0">
                <a:solidFill>
                  <a:srgbClr val="FFFF00"/>
                </a:solidFill>
                <a:latin typeface="Arial" panose="020B0604020202020204" pitchFamily="34" charset="0"/>
                <a:cs typeface="Arial" panose="020B0604020202020204" pitchFamily="34" charset="0"/>
              </a:rPr>
              <a:t> </a:t>
            </a:r>
            <a:r>
              <a:rPr lang="vi-VN" sz="2300" b="1" dirty="0" smtClean="0">
                <a:solidFill>
                  <a:srgbClr val="FFFF00"/>
                </a:solidFill>
                <a:latin typeface="Arial" panose="020B0604020202020204" pitchFamily="34" charset="0"/>
                <a:cs typeface="Arial" panose="020B0604020202020204" pitchFamily="34" charset="0"/>
              </a:rPr>
              <a:t>cho </a:t>
            </a:r>
            <a:r>
              <a:rPr lang="vi-VN" sz="2300" b="1" dirty="0">
                <a:solidFill>
                  <a:srgbClr val="FFFF00"/>
                </a:solidFill>
                <a:latin typeface="Arial" panose="020B0604020202020204" pitchFamily="34" charset="0"/>
                <a:cs typeface="Arial" panose="020B0604020202020204" pitchFamily="34" charset="0"/>
              </a:rPr>
              <a:t>biết</a:t>
            </a:r>
            <a:r>
              <a:rPr lang="en-US" sz="2300" b="1" dirty="0">
                <a:solidFill>
                  <a:srgbClr val="FFFF00"/>
                </a:solidFill>
                <a:latin typeface="Arial" panose="020B0604020202020204" pitchFamily="34" charset="0"/>
                <a:cs typeface="Arial" panose="020B0604020202020204" pitchFamily="34" charset="0"/>
              </a:rPr>
              <a:t>:</a:t>
            </a:r>
          </a:p>
          <a:p>
            <a:pPr marL="457200" indent="-282575" algn="just">
              <a:lnSpc>
                <a:spcPct val="120000"/>
              </a:lnSpc>
              <a:spcAft>
                <a:spcPts val="1200"/>
              </a:spcAft>
              <a:buFont typeface="Arial" panose="020B0604020202020204" pitchFamily="34" charset="0"/>
              <a:buChar char="•"/>
            </a:pPr>
            <a:r>
              <a:rPr lang="en-US" sz="2300" b="1" dirty="0">
                <a:solidFill>
                  <a:schemeClr val="bg1"/>
                </a:solidFill>
                <a:latin typeface="Arial" panose="020B0604020202020204" pitchFamily="34" charset="0"/>
                <a:cs typeface="Arial" panose="020B0604020202020204" pitchFamily="34" charset="0"/>
              </a:rPr>
              <a:t>T</a:t>
            </a:r>
            <a:r>
              <a:rPr lang="vi-VN" sz="2300" b="1" dirty="0">
                <a:solidFill>
                  <a:schemeClr val="bg1"/>
                </a:solidFill>
                <a:latin typeface="Arial" panose="020B0604020202020204" pitchFamily="34" charset="0"/>
                <a:cs typeface="Arial" panose="020B0604020202020204" pitchFamily="34" charset="0"/>
              </a:rPr>
              <a:t>hông tin </a:t>
            </a:r>
            <a:r>
              <a:rPr lang="en-US" sz="2300" b="1" dirty="0" err="1" smtClean="0">
                <a:solidFill>
                  <a:schemeClr val="bg1"/>
                </a:solidFill>
                <a:latin typeface="Arial" panose="020B0604020202020204" pitchFamily="34" charset="0"/>
                <a:cs typeface="Arial" panose="020B0604020202020204" pitchFamily="34" charset="0"/>
              </a:rPr>
              <a:t>mà</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Bình</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nhận</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được</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là</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gì</a:t>
            </a:r>
            <a:r>
              <a:rPr lang="en-US" sz="2300" b="1" dirty="0" smtClean="0">
                <a:solidFill>
                  <a:schemeClr val="bg1"/>
                </a:solidFill>
                <a:latin typeface="Arial" panose="020B0604020202020204" pitchFamily="34" charset="0"/>
                <a:cs typeface="Arial" panose="020B0604020202020204" pitchFamily="34" charset="0"/>
              </a:rPr>
              <a:t>?</a:t>
            </a:r>
            <a:endParaRPr lang="en-US" sz="2300" b="1" dirty="0">
              <a:solidFill>
                <a:schemeClr val="bg1"/>
              </a:solidFill>
              <a:latin typeface="Arial" panose="020B0604020202020204" pitchFamily="34" charset="0"/>
              <a:cs typeface="Arial" panose="020B0604020202020204" pitchFamily="34" charset="0"/>
            </a:endParaRPr>
          </a:p>
          <a:p>
            <a:pPr marL="457200" indent="-282575" algn="just">
              <a:lnSpc>
                <a:spcPct val="120000"/>
              </a:lnSpc>
              <a:buFont typeface="Arial" panose="020B0604020202020204" pitchFamily="34" charset="0"/>
              <a:buChar char="•"/>
            </a:pPr>
            <a:r>
              <a:rPr lang="en-US" sz="2300" b="1" dirty="0" err="1" smtClean="0">
                <a:solidFill>
                  <a:schemeClr val="bg1"/>
                </a:solidFill>
                <a:latin typeface="Arial" panose="020B0604020202020204" pitchFamily="34" charset="0"/>
                <a:cs typeface="Arial" panose="020B0604020202020204" pitchFamily="34" charset="0"/>
              </a:rPr>
              <a:t>Bình</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đã</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xử</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lý</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thông</a:t>
            </a:r>
            <a:r>
              <a:rPr lang="en-US" sz="2300" b="1" dirty="0" smtClean="0">
                <a:solidFill>
                  <a:schemeClr val="bg1"/>
                </a:solidFill>
                <a:latin typeface="Arial" panose="020B0604020202020204" pitchFamily="34" charset="0"/>
                <a:cs typeface="Arial" panose="020B0604020202020204" pitchFamily="34" charset="0"/>
              </a:rPr>
              <a:t> tin </a:t>
            </a:r>
            <a:r>
              <a:rPr lang="en-US" sz="2300" b="1" dirty="0" err="1" smtClean="0">
                <a:solidFill>
                  <a:schemeClr val="bg1"/>
                </a:solidFill>
                <a:latin typeface="Arial" panose="020B0604020202020204" pitchFamily="34" charset="0"/>
                <a:cs typeface="Arial" panose="020B0604020202020204" pitchFamily="34" charset="0"/>
              </a:rPr>
              <a:t>đó</a:t>
            </a:r>
            <a:r>
              <a:rPr lang="en-US" sz="2300" b="1" dirty="0" smtClean="0">
                <a:solidFill>
                  <a:schemeClr val="bg1"/>
                </a:solidFill>
                <a:latin typeface="Arial" panose="020B0604020202020204" pitchFamily="34" charset="0"/>
                <a:cs typeface="Arial" panose="020B0604020202020204" pitchFamily="34" charset="0"/>
              </a:rPr>
              <a:t> ở </a:t>
            </a:r>
            <a:r>
              <a:rPr lang="en-US" sz="2300" b="1" dirty="0" err="1" smtClean="0">
                <a:solidFill>
                  <a:schemeClr val="bg1"/>
                </a:solidFill>
                <a:latin typeface="Arial" panose="020B0604020202020204" pitchFamily="34" charset="0"/>
                <a:cs typeface="Arial" panose="020B0604020202020204" pitchFamily="34" charset="0"/>
              </a:rPr>
              <a:t>đâu</a:t>
            </a:r>
            <a:r>
              <a:rPr lang="en-US" sz="2300" b="1" dirty="0" smtClean="0">
                <a:solidFill>
                  <a:schemeClr val="bg1"/>
                </a:solidFill>
                <a:latin typeface="Arial" panose="020B0604020202020204" pitchFamily="34" charset="0"/>
                <a:cs typeface="Arial" panose="020B0604020202020204" pitchFamily="34" charset="0"/>
              </a:rPr>
              <a:t>?</a:t>
            </a:r>
            <a:endParaRPr lang="en-US" sz="2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70647" y="1132363"/>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65174" y="232761"/>
            <a:ext cx="4353220" cy="595086"/>
            <a:chOff x="3865174" y="232761"/>
            <a:chExt cx="4353220" cy="595086"/>
          </a:xfrm>
        </p:grpSpPr>
        <p:sp>
          <p:nvSpPr>
            <p:cNvPr id="11" name="Rounded Rectangle 1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4663621" y="254079"/>
              <a:ext cx="571500" cy="552450"/>
            </a:xfrm>
            <a:prstGeom prst="rect">
              <a:avLst/>
            </a:prstGeom>
          </p:spPr>
        </p:pic>
      </p:grpSp>
      <p:sp>
        <p:nvSpPr>
          <p:cNvPr id="14" name="Rectangle 13"/>
          <p:cNvSpPr/>
          <p:nvPr/>
        </p:nvSpPr>
        <p:spPr>
          <a:xfrm>
            <a:off x="740704" y="1597033"/>
            <a:ext cx="5497610" cy="2057230"/>
          </a:xfrm>
          <a:prstGeom prst="rect">
            <a:avLst/>
          </a:prstGeom>
          <a:solidFill>
            <a:srgbClr val="FFCCFF"/>
          </a:solidFill>
          <a:ln w="28575">
            <a:noFill/>
          </a:ln>
        </p:spPr>
        <p:txBody>
          <a:bodyPr wrap="square">
            <a:spAutoFit/>
          </a:bodyPr>
          <a:lstStyle/>
          <a:p>
            <a:pPr algn="just">
              <a:lnSpc>
                <a:spcPct val="114000"/>
              </a:lnSpc>
            </a:pPr>
            <a:r>
              <a:rPr lang="en-US" sz="2800" dirty="0">
                <a:latin typeface="Arial" panose="020B0604020202020204" pitchFamily="34" charset="0"/>
                <a:ea typeface="Calibri" panose="020F0502020204030204" pitchFamily="34" charset="0"/>
                <a:cs typeface="Arial" panose="020B0604020202020204" pitchFamily="34" charset="0"/>
              </a:rPr>
              <a:t>c</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Cô</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giáo</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đọc</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đề</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toán</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Tìm</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số</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nhỏ</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nhất</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có</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ba</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chữ</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khác</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nhau</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Bạn</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Hoa</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nghĩ</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rất</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nhanh</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và</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đọc</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số</a:t>
            </a:r>
            <a:r>
              <a:rPr lang="en-US" sz="2800" dirty="0" smtClean="0">
                <a:latin typeface="Arial" panose="020B0604020202020204" pitchFamily="34" charset="0"/>
                <a:ea typeface="Calibri" panose="020F0502020204030204" pitchFamily="34" charset="0"/>
                <a:cs typeface="Arial" panose="020B0604020202020204" pitchFamily="34" charset="0"/>
              </a:rPr>
              <a:t> 102.</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740703" y="4545550"/>
            <a:ext cx="5497611" cy="1686616"/>
          </a:xfrm>
          <a:prstGeom prst="rect">
            <a:avLst/>
          </a:prstGeom>
          <a:solidFill>
            <a:schemeClr val="bg1">
              <a:lumMod val="95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600" spc="-150" dirty="0" err="1" smtClean="0">
                <a:solidFill>
                  <a:srgbClr val="3333CC"/>
                </a:solidFill>
                <a:latin typeface="Arial" panose="020B0604020202020204" pitchFamily="34" charset="0"/>
                <a:cs typeface="Arial" panose="020B0604020202020204" pitchFamily="34" charset="0"/>
              </a:rPr>
              <a:t>Em</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hãy</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trao</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đổi</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với</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bạn</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và</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cho</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biết</a:t>
            </a:r>
            <a:r>
              <a:rPr lang="en-US" sz="2600" spc="-150" dirty="0" smtClean="0">
                <a:solidFill>
                  <a:srgbClr val="3333CC"/>
                </a:solidFill>
                <a:latin typeface="Arial" panose="020B0604020202020204" pitchFamily="34" charset="0"/>
                <a:cs typeface="Arial" panose="020B0604020202020204" pitchFamily="34" charset="0"/>
              </a:rPr>
              <a:t>:</a:t>
            </a:r>
          </a:p>
          <a:p>
            <a:pPr marL="573088" indent="-285750" algn="just">
              <a:lnSpc>
                <a:spcPct val="120000"/>
              </a:lnSpc>
              <a:spcAft>
                <a:spcPts val="600"/>
              </a:spcAft>
              <a:buClr>
                <a:srgbClr val="FF0000"/>
              </a:buClr>
              <a:buFont typeface="Arial" panose="020B0604020202020204" pitchFamily="34" charset="0"/>
              <a:buChar char="•"/>
            </a:pPr>
            <a:r>
              <a:rPr lang="en-US" sz="2600" spc="-150" dirty="0" err="1" smtClean="0">
                <a:solidFill>
                  <a:srgbClr val="3333CC"/>
                </a:solidFill>
                <a:latin typeface="Arial" panose="020B0604020202020204" pitchFamily="34" charset="0"/>
                <a:cs typeface="Arial" panose="020B0604020202020204" pitchFamily="34" charset="0"/>
              </a:rPr>
              <a:t>Thông</a:t>
            </a:r>
            <a:r>
              <a:rPr lang="en-US" sz="2600" spc="-150" dirty="0" smtClean="0">
                <a:solidFill>
                  <a:srgbClr val="3333CC"/>
                </a:solidFill>
                <a:latin typeface="Arial" panose="020B0604020202020204" pitchFamily="34" charset="0"/>
                <a:cs typeface="Arial" panose="020B0604020202020204" pitchFamily="34" charset="0"/>
              </a:rPr>
              <a:t> tin </a:t>
            </a:r>
            <a:r>
              <a:rPr lang="en-US" sz="2600" spc="-150" dirty="0" err="1" smtClean="0">
                <a:solidFill>
                  <a:srgbClr val="3333CC"/>
                </a:solidFill>
                <a:latin typeface="Arial" panose="020B0604020202020204" pitchFamily="34" charset="0"/>
                <a:cs typeface="Arial" panose="020B0604020202020204" pitchFamily="34" charset="0"/>
              </a:rPr>
              <a:t>bạn</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Hoa</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nhận</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được</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là</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gì</a:t>
            </a:r>
            <a:r>
              <a:rPr lang="en-US" sz="2600" spc="-150" dirty="0" smtClean="0">
                <a:solidFill>
                  <a:srgbClr val="3333CC"/>
                </a:solidFill>
                <a:latin typeface="Arial" panose="020B0604020202020204" pitchFamily="34" charset="0"/>
                <a:cs typeface="Arial" panose="020B0604020202020204" pitchFamily="34" charset="0"/>
              </a:rPr>
              <a:t>?</a:t>
            </a:r>
            <a:endParaRPr lang="en-US" sz="2600" spc="-150" dirty="0">
              <a:solidFill>
                <a:srgbClr val="3333CC"/>
              </a:solidFill>
              <a:latin typeface="Arial" panose="020B0604020202020204" pitchFamily="34" charset="0"/>
              <a:cs typeface="Arial" panose="020B0604020202020204" pitchFamily="34" charset="0"/>
            </a:endParaRPr>
          </a:p>
          <a:p>
            <a:pPr marL="573088" indent="-285750" algn="just">
              <a:lnSpc>
                <a:spcPct val="120000"/>
              </a:lnSpc>
              <a:spcAft>
                <a:spcPts val="600"/>
              </a:spcAft>
              <a:buClr>
                <a:srgbClr val="FF0000"/>
              </a:buClr>
              <a:buFont typeface="Arial" panose="020B0604020202020204" pitchFamily="34" charset="0"/>
              <a:buChar char="•"/>
            </a:pPr>
            <a:r>
              <a:rPr lang="en-US" sz="2600" spc="-150" dirty="0" err="1" smtClean="0">
                <a:solidFill>
                  <a:srgbClr val="3333CC"/>
                </a:solidFill>
                <a:latin typeface="Arial" panose="020B0604020202020204" pitchFamily="34" charset="0"/>
                <a:cs typeface="Arial" panose="020B0604020202020204" pitchFamily="34" charset="0"/>
              </a:rPr>
              <a:t>Bạn</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ấy</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đã</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xử</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lý</a:t>
            </a:r>
            <a:r>
              <a:rPr lang="en-US" sz="2600" spc="-150" dirty="0" smtClean="0">
                <a:solidFill>
                  <a:srgbClr val="3333CC"/>
                </a:solidFill>
                <a:latin typeface="Arial" panose="020B0604020202020204" pitchFamily="34" charset="0"/>
                <a:cs typeface="Arial" panose="020B0604020202020204" pitchFamily="34" charset="0"/>
              </a:rPr>
              <a:t> </a:t>
            </a:r>
            <a:r>
              <a:rPr lang="en-US" sz="2600" spc="-150" dirty="0" err="1" smtClean="0">
                <a:solidFill>
                  <a:srgbClr val="3333CC"/>
                </a:solidFill>
                <a:latin typeface="Arial" panose="020B0604020202020204" pitchFamily="34" charset="0"/>
                <a:cs typeface="Arial" panose="020B0604020202020204" pitchFamily="34" charset="0"/>
              </a:rPr>
              <a:t>thông</a:t>
            </a:r>
            <a:r>
              <a:rPr lang="en-US" sz="2600" spc="-150" dirty="0" smtClean="0">
                <a:solidFill>
                  <a:srgbClr val="3333CC"/>
                </a:solidFill>
                <a:latin typeface="Arial" panose="020B0604020202020204" pitchFamily="34" charset="0"/>
                <a:cs typeface="Arial" panose="020B0604020202020204" pitchFamily="34" charset="0"/>
              </a:rPr>
              <a:t> tin </a:t>
            </a:r>
            <a:r>
              <a:rPr lang="en-US" sz="2600" spc="-150" dirty="0" err="1" smtClean="0">
                <a:solidFill>
                  <a:srgbClr val="3333CC"/>
                </a:solidFill>
                <a:latin typeface="Arial" panose="020B0604020202020204" pitchFamily="34" charset="0"/>
                <a:cs typeface="Arial" panose="020B0604020202020204" pitchFamily="34" charset="0"/>
              </a:rPr>
              <a:t>đó</a:t>
            </a:r>
            <a:r>
              <a:rPr lang="en-US" sz="2600" spc="-150" dirty="0" smtClean="0">
                <a:solidFill>
                  <a:srgbClr val="3333CC"/>
                </a:solidFill>
                <a:latin typeface="Arial" panose="020B0604020202020204" pitchFamily="34" charset="0"/>
                <a:cs typeface="Arial" panose="020B0604020202020204" pitchFamily="34" charset="0"/>
              </a:rPr>
              <a:t> ở </a:t>
            </a:r>
            <a:r>
              <a:rPr lang="en-US" sz="2600" spc="-150" dirty="0" err="1" smtClean="0">
                <a:solidFill>
                  <a:srgbClr val="3333CC"/>
                </a:solidFill>
                <a:latin typeface="Arial" panose="020B0604020202020204" pitchFamily="34" charset="0"/>
                <a:cs typeface="Arial" panose="020B0604020202020204" pitchFamily="34" charset="0"/>
              </a:rPr>
              <a:t>đâu</a:t>
            </a:r>
            <a:r>
              <a:rPr lang="en-US" sz="2600" spc="-150" dirty="0" smtClean="0">
                <a:solidFill>
                  <a:srgbClr val="3333CC"/>
                </a:solidFill>
                <a:latin typeface="Arial" panose="020B0604020202020204" pitchFamily="34" charset="0"/>
                <a:cs typeface="Arial" panose="020B0604020202020204" pitchFamily="34" charset="0"/>
              </a:rPr>
              <a:t>?</a:t>
            </a:r>
          </a:p>
        </p:txBody>
      </p:sp>
      <p:grpSp>
        <p:nvGrpSpPr>
          <p:cNvPr id="8" name="Group 7"/>
          <p:cNvGrpSpPr/>
          <p:nvPr/>
        </p:nvGrpSpPr>
        <p:grpSpPr>
          <a:xfrm>
            <a:off x="6399679" y="2097741"/>
            <a:ext cx="5137897" cy="3469342"/>
            <a:chOff x="6372785" y="2097741"/>
            <a:chExt cx="5191686" cy="3469342"/>
          </a:xfrm>
        </p:grpSpPr>
        <p:grpSp>
          <p:nvGrpSpPr>
            <p:cNvPr id="6" name="Group 5"/>
            <p:cNvGrpSpPr/>
            <p:nvPr/>
          </p:nvGrpSpPr>
          <p:grpSpPr>
            <a:xfrm>
              <a:off x="6372785" y="2255767"/>
              <a:ext cx="5191686" cy="3311316"/>
              <a:chOff x="5700432" y="1801904"/>
              <a:chExt cx="5434852" cy="3550025"/>
            </a:xfrm>
          </p:grpSpPr>
          <p:pic>
            <p:nvPicPr>
              <p:cNvPr id="3" name="Picture 2"/>
              <p:cNvPicPr>
                <a:picLocks noChangeAspect="1"/>
              </p:cNvPicPr>
              <p:nvPr/>
            </p:nvPicPr>
            <p:blipFill>
              <a:blip r:embed="rId4"/>
              <a:stretch>
                <a:fillRect/>
              </a:stretch>
            </p:blipFill>
            <p:spPr>
              <a:xfrm>
                <a:off x="5700432" y="1801904"/>
                <a:ext cx="5434852" cy="355002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8824" b="100000" l="0" r="92381"/>
                        </a14:imgEffect>
                      </a14:imgLayer>
                    </a14:imgProps>
                  </a:ext>
                </a:extLst>
              </a:blip>
              <a:stretch>
                <a:fillRect/>
              </a:stretch>
            </p:blipFill>
            <p:spPr>
              <a:xfrm>
                <a:off x="9090212" y="3183229"/>
                <a:ext cx="779930" cy="537365"/>
              </a:xfrm>
              <a:prstGeom prst="rect">
                <a:avLst/>
              </a:prstGeom>
            </p:spPr>
          </p:pic>
        </p:grpSp>
        <p:sp>
          <p:nvSpPr>
            <p:cNvPr id="7" name="Oval Callout 6"/>
            <p:cNvSpPr/>
            <p:nvPr/>
          </p:nvSpPr>
          <p:spPr>
            <a:xfrm>
              <a:off x="10112190" y="3200400"/>
              <a:ext cx="954740" cy="343810"/>
            </a:xfrm>
            <a:prstGeom prst="wedgeEllipseCallout">
              <a:avLst>
                <a:gd name="adj1" fmla="val -33820"/>
                <a:gd name="adj2" fmla="val 62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102 ạ</a:t>
              </a:r>
              <a:endParaRPr lang="en-US" sz="1400" b="1" dirty="0">
                <a:solidFill>
                  <a:schemeClr val="tx1"/>
                </a:solidFill>
                <a:latin typeface="Arial" panose="020B0604020202020204" pitchFamily="34" charset="0"/>
                <a:cs typeface="Arial" panose="020B0604020202020204" pitchFamily="34" charset="0"/>
              </a:endParaRPr>
            </a:p>
          </p:txBody>
        </p:sp>
        <p:sp>
          <p:nvSpPr>
            <p:cNvPr id="21" name="Oval Callout 20"/>
            <p:cNvSpPr/>
            <p:nvPr/>
          </p:nvSpPr>
          <p:spPr>
            <a:xfrm>
              <a:off x="6844553" y="2097741"/>
              <a:ext cx="2124075" cy="699417"/>
            </a:xfrm>
            <a:prstGeom prst="wedgeEllipseCallout">
              <a:avLst>
                <a:gd name="adj1" fmla="val 55347"/>
                <a:gd name="adj2" fmla="val 373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latin typeface="Arial" panose="020B0604020202020204" pitchFamily="34" charset="0"/>
                  <a:cs typeface="Arial" panose="020B0604020202020204" pitchFamily="34" charset="0"/>
                </a:rPr>
                <a:t>Tìm</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số</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nhỏ</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nhất</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có</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ba</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chữ</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số</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khác</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nhau</a:t>
              </a:r>
              <a:endParaRPr lang="en-US" sz="1400" b="1" dirty="0">
                <a:solidFill>
                  <a:schemeClr val="tx1"/>
                </a:solidFill>
                <a:latin typeface="Arial" panose="020B0604020202020204" pitchFamily="34" charset="0"/>
                <a:cs typeface="Arial" panose="020B0604020202020204" pitchFamily="34" charset="0"/>
              </a:endParaRPr>
            </a:p>
          </p:txBody>
        </p:sp>
      </p:gr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0947" y="3633684"/>
            <a:ext cx="1095090" cy="1007790"/>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2033516" y="2333766"/>
            <a:ext cx="8379726" cy="2659545"/>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Bộ</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não</a:t>
            </a:r>
            <a:r>
              <a:rPr lang="en-US" sz="2800" b="1" dirty="0">
                <a:latin typeface="Arial" panose="020B0604020202020204" pitchFamily="34" charset="0"/>
                <a:cs typeface="Arial" panose="020B0604020202020204" pitchFamily="34" charset="0"/>
              </a:rPr>
              <a:t> con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bộ</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a:t>
            </a:r>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252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177339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3550" algn="just"/>
            <a:r>
              <a:rPr lang="en-US" sz="2300" b="1" dirty="0" err="1" smtClean="0">
                <a:solidFill>
                  <a:schemeClr val="bg1"/>
                </a:solidFill>
                <a:latin typeface="Arial" panose="020B0604020202020204" pitchFamily="34" charset="0"/>
                <a:cs typeface="Arial" panose="020B0604020202020204" pitchFamily="34" charset="0"/>
              </a:rPr>
              <a:t>Nhìn</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thấy</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cụ</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già</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muốn</a:t>
            </a:r>
            <a:r>
              <a:rPr lang="en-US" sz="2300" b="1" dirty="0" smtClean="0">
                <a:solidFill>
                  <a:schemeClr val="bg1"/>
                </a:solidFill>
                <a:latin typeface="Arial" panose="020B0604020202020204" pitchFamily="34" charset="0"/>
                <a:cs typeface="Arial" panose="020B0604020202020204" pitchFamily="34" charset="0"/>
              </a:rPr>
              <a:t> sang </a:t>
            </a:r>
            <a:r>
              <a:rPr lang="en-US" sz="2300" b="1" dirty="0" err="1" smtClean="0">
                <a:solidFill>
                  <a:schemeClr val="bg1"/>
                </a:solidFill>
                <a:latin typeface="Arial" panose="020B0604020202020204" pitchFamily="34" charset="0"/>
                <a:cs typeface="Arial" panose="020B0604020202020204" pitchFamily="34" charset="0"/>
              </a:rPr>
              <a:t>đường</a:t>
            </a:r>
            <a:r>
              <a:rPr lang="en-US" sz="2300" b="1" dirty="0" smtClean="0">
                <a:solidFill>
                  <a:schemeClr val="bg1"/>
                </a:solidFill>
                <a:latin typeface="Arial" panose="020B0604020202020204" pitchFamily="34" charset="0"/>
                <a:cs typeface="Arial" panose="020B0604020202020204" pitchFamily="34" charset="0"/>
              </a:rPr>
              <a:t>, Nam </a:t>
            </a:r>
            <a:r>
              <a:rPr lang="en-US" sz="2300" b="1" dirty="0" err="1" smtClean="0">
                <a:solidFill>
                  <a:schemeClr val="bg1"/>
                </a:solidFill>
                <a:latin typeface="Arial" panose="020B0604020202020204" pitchFamily="34" charset="0"/>
                <a:cs typeface="Arial" panose="020B0604020202020204" pitchFamily="34" charset="0"/>
              </a:rPr>
              <a:t>nghĩ</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cụ</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đi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lại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khó</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khăn</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nên</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chạy</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tới</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giúp</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cụ</a:t>
            </a:r>
            <a:r>
              <a:rPr lang="en-US" sz="2300" b="1" dirty="0" smtClean="0">
                <a:solidFill>
                  <a:schemeClr val="bg1"/>
                </a:solidFill>
                <a:latin typeface="Arial" panose="020B0604020202020204" pitchFamily="34" charset="0"/>
                <a:cs typeface="Arial" panose="020B0604020202020204" pitchFamily="34" charset="0"/>
              </a:rPr>
              <a:t> sang </a:t>
            </a:r>
            <a:r>
              <a:rPr lang="en-US" sz="2300" b="1" dirty="0" err="1" smtClean="0">
                <a:solidFill>
                  <a:schemeClr val="bg1"/>
                </a:solidFill>
                <a:latin typeface="Arial" panose="020B0604020202020204" pitchFamily="34" charset="0"/>
                <a:cs typeface="Arial" panose="020B0604020202020204" pitchFamily="34" charset="0"/>
              </a:rPr>
              <a:t>đường</a:t>
            </a:r>
            <a:r>
              <a:rPr lang="en-US" sz="2300" b="1" dirty="0">
                <a:solidFill>
                  <a:schemeClr val="bg1"/>
                </a:solidFill>
                <a:latin typeface="Arial" panose="020B0604020202020204" pitchFamily="34" charset="0"/>
                <a:cs typeface="Arial" panose="020B0604020202020204" pitchFamily="34" charset="0"/>
              </a:rPr>
              <a:t>.</a:t>
            </a:r>
          </a:p>
        </p:txBody>
      </p:sp>
      <p:grpSp>
        <p:nvGrpSpPr>
          <p:cNvPr id="21" name="Group 20"/>
          <p:cNvGrpSpPr/>
          <p:nvPr/>
        </p:nvGrpSpPr>
        <p:grpSpPr>
          <a:xfrm>
            <a:off x="3930438" y="143527"/>
            <a:ext cx="4353220" cy="645358"/>
            <a:chOff x="3930438" y="818781"/>
            <a:chExt cx="4353220" cy="645358"/>
          </a:xfrm>
        </p:grpSpPr>
        <p:sp>
          <p:nvSpPr>
            <p:cNvPr id="24" name="Rounded Rectangle 23"/>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27" name="Picture 26"/>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93168" y="1856934"/>
            <a:ext cx="4670472" cy="3756074"/>
          </a:xfrm>
          <a:prstGeom prst="rect">
            <a:avLst/>
          </a:prstGeom>
        </p:spPr>
      </p:pic>
      <p:sp>
        <p:nvSpPr>
          <p:cNvPr id="15" name="Rounded Rectangle 14"/>
          <p:cNvSpPr/>
          <p:nvPr/>
        </p:nvSpPr>
        <p:spPr>
          <a:xfrm>
            <a:off x="275541" y="3912141"/>
            <a:ext cx="6044577" cy="2314424"/>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Aft>
                <a:spcPts val="600"/>
              </a:spcAft>
              <a:buClr>
                <a:srgbClr val="FF0000"/>
              </a:buClr>
            </a:pPr>
            <a:r>
              <a:rPr lang="en-US" sz="2400" b="1" spc="-150" dirty="0" err="1">
                <a:solidFill>
                  <a:srgbClr val="FFFF00"/>
                </a:solidFill>
                <a:latin typeface="Arial" panose="020B0604020202020204" pitchFamily="34" charset="0"/>
                <a:cs typeface="Arial" panose="020B0604020202020204" pitchFamily="34" charset="0"/>
              </a:rPr>
              <a:t>Em</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hãy</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trao</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đổi</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với</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bạn</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và</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cho</a:t>
            </a:r>
            <a:r>
              <a:rPr lang="en-US" sz="2400" b="1" spc="-150" dirty="0">
                <a:solidFill>
                  <a:srgbClr val="FFFF00"/>
                </a:solidFill>
                <a:latin typeface="Arial" panose="020B0604020202020204" pitchFamily="34" charset="0"/>
                <a:cs typeface="Arial" panose="020B0604020202020204" pitchFamily="34" charset="0"/>
              </a:rPr>
              <a:t> </a:t>
            </a:r>
            <a:r>
              <a:rPr lang="en-US" sz="2400" b="1" spc="-150" dirty="0" err="1">
                <a:solidFill>
                  <a:srgbClr val="FFFF00"/>
                </a:solidFill>
                <a:latin typeface="Arial" panose="020B0604020202020204" pitchFamily="34" charset="0"/>
                <a:cs typeface="Arial" panose="020B0604020202020204" pitchFamily="34" charset="0"/>
              </a:rPr>
              <a:t>biết</a:t>
            </a:r>
            <a:r>
              <a:rPr lang="en-US" sz="2400" b="1" spc="-150" dirty="0">
                <a:solidFill>
                  <a:srgbClr val="FFFF00"/>
                </a:solidFill>
                <a:latin typeface="Arial" panose="020B0604020202020204" pitchFamily="34" charset="0"/>
                <a:cs typeface="Arial" panose="020B0604020202020204" pitchFamily="34" charset="0"/>
              </a:rPr>
              <a:t>:</a:t>
            </a:r>
          </a:p>
          <a:p>
            <a:pPr marL="457200" indent="-282575" algn="just">
              <a:lnSpc>
                <a:spcPct val="120000"/>
              </a:lnSpc>
              <a:spcAft>
                <a:spcPts val="1200"/>
              </a:spcAft>
              <a:buFont typeface="Arial" panose="020B0604020202020204" pitchFamily="34" charset="0"/>
              <a:buChar char="•"/>
            </a:pPr>
            <a:r>
              <a:rPr lang="en-US" sz="2300" b="1" dirty="0" smtClean="0">
                <a:solidFill>
                  <a:schemeClr val="bg1"/>
                </a:solidFill>
                <a:latin typeface="Arial" panose="020B0604020202020204" pitchFamily="34" charset="0"/>
                <a:cs typeface="Arial" panose="020B0604020202020204" pitchFamily="34" charset="0"/>
              </a:rPr>
              <a:t>T</a:t>
            </a:r>
            <a:r>
              <a:rPr lang="vi-VN" sz="2300" b="1" dirty="0">
                <a:solidFill>
                  <a:schemeClr val="bg1"/>
                </a:solidFill>
                <a:latin typeface="Arial" panose="020B0604020202020204" pitchFamily="34" charset="0"/>
                <a:cs typeface="Arial" panose="020B0604020202020204" pitchFamily="34" charset="0"/>
              </a:rPr>
              <a:t>hông tin </a:t>
            </a:r>
            <a:r>
              <a:rPr lang="en-US" sz="2300" b="1" dirty="0" smtClean="0">
                <a:solidFill>
                  <a:schemeClr val="bg1"/>
                </a:solidFill>
                <a:latin typeface="Arial" panose="020B0604020202020204" pitchFamily="34" charset="0"/>
                <a:cs typeface="Arial" panose="020B0604020202020204" pitchFamily="34" charset="0"/>
              </a:rPr>
              <a:t>Nam </a:t>
            </a:r>
            <a:r>
              <a:rPr lang="en-US" sz="2300" b="1" dirty="0" err="1" smtClean="0">
                <a:solidFill>
                  <a:schemeClr val="bg1"/>
                </a:solidFill>
                <a:latin typeface="Arial" panose="020B0604020202020204" pitchFamily="34" charset="0"/>
                <a:cs typeface="Arial" panose="020B0604020202020204" pitchFamily="34" charset="0"/>
              </a:rPr>
              <a:t>nhận</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được</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là</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gì</a:t>
            </a:r>
            <a:r>
              <a:rPr lang="en-US" sz="2300" b="1" dirty="0" smtClean="0">
                <a:solidFill>
                  <a:schemeClr val="bg1"/>
                </a:solidFill>
                <a:latin typeface="Arial" panose="020B0604020202020204" pitchFamily="34" charset="0"/>
                <a:cs typeface="Arial" panose="020B0604020202020204" pitchFamily="34" charset="0"/>
              </a:rPr>
              <a:t>?</a:t>
            </a:r>
            <a:endParaRPr lang="en-US" sz="2300" b="1" dirty="0">
              <a:solidFill>
                <a:schemeClr val="bg1"/>
              </a:solidFill>
              <a:latin typeface="Arial" panose="020B0604020202020204" pitchFamily="34" charset="0"/>
              <a:cs typeface="Arial" panose="020B0604020202020204" pitchFamily="34" charset="0"/>
            </a:endParaRPr>
          </a:p>
          <a:p>
            <a:pPr marL="457200" indent="-282575" algn="just">
              <a:lnSpc>
                <a:spcPct val="120000"/>
              </a:lnSpc>
              <a:buFont typeface="Arial" panose="020B0604020202020204" pitchFamily="34" charset="0"/>
              <a:buChar char="•"/>
            </a:pPr>
            <a:r>
              <a:rPr lang="en-US" sz="2300" b="1" dirty="0" smtClean="0">
                <a:solidFill>
                  <a:schemeClr val="bg1"/>
                </a:solidFill>
                <a:latin typeface="Arial" panose="020B0604020202020204" pitchFamily="34" charset="0"/>
                <a:cs typeface="Arial" panose="020B0604020202020204" pitchFamily="34" charset="0"/>
              </a:rPr>
              <a:t>Nam </a:t>
            </a:r>
            <a:r>
              <a:rPr lang="en-US" sz="2300" b="1" dirty="0" err="1" smtClean="0">
                <a:solidFill>
                  <a:schemeClr val="bg1"/>
                </a:solidFill>
                <a:latin typeface="Arial" panose="020B0604020202020204" pitchFamily="34" charset="0"/>
                <a:cs typeface="Arial" panose="020B0604020202020204" pitchFamily="34" charset="0"/>
              </a:rPr>
              <a:t>đã</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xử</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lý</a:t>
            </a:r>
            <a:r>
              <a:rPr lang="en-US" sz="2300" b="1" dirty="0" smtClean="0">
                <a:solidFill>
                  <a:schemeClr val="bg1"/>
                </a:solidFill>
                <a:latin typeface="Arial" panose="020B0604020202020204" pitchFamily="34" charset="0"/>
                <a:cs typeface="Arial" panose="020B0604020202020204" pitchFamily="34" charset="0"/>
              </a:rPr>
              <a:t> </a:t>
            </a:r>
            <a:r>
              <a:rPr lang="en-US" sz="2300" b="1" dirty="0" err="1" smtClean="0">
                <a:solidFill>
                  <a:schemeClr val="bg1"/>
                </a:solidFill>
                <a:latin typeface="Arial" panose="020B0604020202020204" pitchFamily="34" charset="0"/>
                <a:cs typeface="Arial" panose="020B0604020202020204" pitchFamily="34" charset="0"/>
              </a:rPr>
              <a:t>thông</a:t>
            </a:r>
            <a:r>
              <a:rPr lang="en-US" sz="2300" b="1" dirty="0" smtClean="0">
                <a:solidFill>
                  <a:schemeClr val="bg1"/>
                </a:solidFill>
                <a:latin typeface="Arial" panose="020B0604020202020204" pitchFamily="34" charset="0"/>
                <a:cs typeface="Arial" panose="020B0604020202020204" pitchFamily="34" charset="0"/>
              </a:rPr>
              <a:t> tin </a:t>
            </a:r>
            <a:r>
              <a:rPr lang="en-US" sz="2300" b="1" dirty="0" err="1" smtClean="0">
                <a:solidFill>
                  <a:schemeClr val="bg1"/>
                </a:solidFill>
                <a:latin typeface="Arial" panose="020B0604020202020204" pitchFamily="34" charset="0"/>
                <a:cs typeface="Arial" panose="020B0604020202020204" pitchFamily="34" charset="0"/>
              </a:rPr>
              <a:t>đó</a:t>
            </a:r>
            <a:r>
              <a:rPr lang="en-US" sz="2300" b="1" dirty="0" smtClean="0">
                <a:solidFill>
                  <a:schemeClr val="bg1"/>
                </a:solidFill>
                <a:latin typeface="Arial" panose="020B0604020202020204" pitchFamily="34" charset="0"/>
                <a:cs typeface="Arial" panose="020B0604020202020204" pitchFamily="34" charset="0"/>
              </a:rPr>
              <a:t> ở </a:t>
            </a:r>
            <a:r>
              <a:rPr lang="en-US" sz="2300" b="1" dirty="0" err="1" smtClean="0">
                <a:solidFill>
                  <a:schemeClr val="bg1"/>
                </a:solidFill>
                <a:latin typeface="Arial" panose="020B0604020202020204" pitchFamily="34" charset="0"/>
                <a:cs typeface="Arial" panose="020B0604020202020204" pitchFamily="34" charset="0"/>
              </a:rPr>
              <a:t>đâu</a:t>
            </a:r>
            <a:r>
              <a:rPr lang="en-US" sz="2300" b="1" dirty="0" smtClean="0">
                <a:solidFill>
                  <a:schemeClr val="bg1"/>
                </a:solidFill>
                <a:latin typeface="Arial" panose="020B0604020202020204" pitchFamily="34" charset="0"/>
                <a:cs typeface="Arial" panose="020B0604020202020204" pitchFamily="34" charset="0"/>
              </a:rPr>
              <a:t>?</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0284" y="3231076"/>
            <a:ext cx="1095090" cy="1007790"/>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62073" y="1748117"/>
            <a:ext cx="5285692" cy="4814047"/>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1785" y="2662517"/>
            <a:ext cx="5159085" cy="3311676"/>
          </a:xfrm>
          <a:prstGeom prst="rect">
            <a:avLst/>
          </a:prstGeom>
          <a:noFill/>
        </p:spPr>
        <p:txBody>
          <a:bodyPr wrap="square" rtlCol="0">
            <a:spAutoFit/>
          </a:bodyPr>
          <a:lstStyle/>
          <a:p>
            <a:pPr algn="just">
              <a:lnSpc>
                <a:spcPct val="120000"/>
              </a:lnSpc>
              <a:spcAft>
                <a:spcPts val="1200"/>
              </a:spcAft>
              <a:buClr>
                <a:srgbClr val="FF0000"/>
              </a:buClr>
            </a:pPr>
            <a:r>
              <a:rPr lang="en-US" sz="2400" b="1" dirty="0" smtClean="0">
                <a:solidFill>
                  <a:srgbClr val="FF0000"/>
                </a:solidFill>
                <a:latin typeface="Arial" panose="020B0604020202020204" pitchFamily="34" charset="0"/>
                <a:cs typeface="Arial" panose="020B0604020202020204" pitchFamily="34" charset="0"/>
              </a:rPr>
              <a:t>a. </a:t>
            </a:r>
            <a:r>
              <a:rPr lang="en-US" sz="2400" b="1" dirty="0" err="1" smtClean="0">
                <a:solidFill>
                  <a:srgbClr val="FF0000"/>
                </a:solidFill>
                <a:latin typeface="Arial" panose="020B0604020202020204" pitchFamily="34" charset="0"/>
                <a:cs typeface="Arial" panose="020B0604020202020204" pitchFamily="34" charset="0"/>
              </a:rPr>
              <a:t>Nghe</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bài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hát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từ</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loa</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phát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thanh</a:t>
            </a:r>
            <a:r>
              <a:rPr lang="en-US" sz="2400" b="1" dirty="0" smtClean="0">
                <a:solidFill>
                  <a:srgbClr val="FF0000"/>
                </a:solidFill>
                <a:latin typeface="Arial" panose="020B0604020202020204" pitchFamily="34" charset="0"/>
                <a:cs typeface="Arial" panose="020B0604020202020204" pitchFamily="34" charset="0"/>
              </a:rPr>
              <a:t>, Nam </a:t>
            </a:r>
            <a:r>
              <a:rPr lang="en-US" sz="2400" b="1" dirty="0" err="1" smtClean="0">
                <a:solidFill>
                  <a:srgbClr val="FF0000"/>
                </a:solidFill>
                <a:latin typeface="Arial" panose="020B0604020202020204" pitchFamily="34" charset="0"/>
                <a:cs typeface="Arial" panose="020B0604020202020204" pitchFamily="34" charset="0"/>
              </a:rPr>
              <a:t>suy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nghĩ</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một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lát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rồi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nói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được</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tên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ca</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sĩ</a:t>
            </a:r>
            <a:r>
              <a:rPr lang="en-US" sz="2400" b="1" dirty="0" smtClean="0">
                <a:solidFill>
                  <a:srgbClr val="FF0000"/>
                </a:solidFill>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Wingdings" panose="05000000000000000000" pitchFamily="2" charset="2"/>
              <a:buChar char="q"/>
            </a:pPr>
            <a:r>
              <a:rPr lang="en-US" sz="2300" b="1" spc="-150" dirty="0" err="1" smtClean="0">
                <a:solidFill>
                  <a:srgbClr val="3333CC"/>
                </a:solidFill>
                <a:latin typeface="Arial" panose="020B0604020202020204" pitchFamily="34" charset="0"/>
                <a:cs typeface="Arial" panose="020B0604020202020204" pitchFamily="34" charset="0"/>
              </a:rPr>
              <a:t>Em</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hãy</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trao</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đổi</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với</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bạn</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và</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cho</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biế</a:t>
            </a:r>
            <a:r>
              <a:rPr lang="en-US" sz="2300" spc="-150" dirty="0" err="1" smtClean="0">
                <a:solidFill>
                  <a:srgbClr val="3333CC"/>
                </a:solidFill>
                <a:latin typeface="Arial" panose="020B0604020202020204" pitchFamily="34" charset="0"/>
                <a:cs typeface="Arial" panose="020B0604020202020204" pitchFamily="34" charset="0"/>
              </a:rPr>
              <a:t>t</a:t>
            </a:r>
            <a:r>
              <a:rPr lang="en-US" sz="2300" spc="-150" dirty="0" smtClean="0">
                <a:solidFill>
                  <a:srgbClr val="3333CC"/>
                </a:solidFill>
                <a:latin typeface="Arial" panose="020B0604020202020204" pitchFamily="34" charset="0"/>
                <a:cs typeface="Arial" panose="020B0604020202020204" pitchFamily="34" charset="0"/>
              </a:rPr>
              <a:t>:</a:t>
            </a:r>
          </a:p>
          <a:p>
            <a:pPr marL="511175" indent="-228600" algn="just">
              <a:lnSpc>
                <a:spcPct val="120000"/>
              </a:lnSpc>
              <a:buClr>
                <a:srgbClr val="FF0000"/>
              </a:buClr>
              <a:buFont typeface="Arial" panose="020B0604020202020204" pitchFamily="34" charset="0"/>
              <a:buChar char="•"/>
            </a:pPr>
            <a:r>
              <a:rPr lang="en-US" sz="2400" spc="-150" dirty="0" smtClean="0">
                <a:solidFill>
                  <a:srgbClr val="3333CC"/>
                </a:solidFill>
                <a:latin typeface="Arial" panose="020B0604020202020204" pitchFamily="34" charset="0"/>
                <a:cs typeface="Arial" panose="020B0604020202020204" pitchFamily="34" charset="0"/>
              </a:rPr>
              <a:t>T</a:t>
            </a:r>
            <a:r>
              <a:rPr lang="vi-VN" sz="2400" spc="-150" dirty="0">
                <a:solidFill>
                  <a:srgbClr val="3333CC"/>
                </a:solidFill>
                <a:latin typeface="Arial" panose="020B0604020202020204" pitchFamily="34" charset="0"/>
                <a:cs typeface="Arial" panose="020B0604020202020204" pitchFamily="34" charset="0"/>
              </a:rPr>
              <a:t>hông tin </a:t>
            </a:r>
            <a:r>
              <a:rPr lang="en-US" sz="2400" spc="-150" dirty="0" smtClean="0">
                <a:solidFill>
                  <a:srgbClr val="3333CC"/>
                </a:solidFill>
                <a:latin typeface="Arial" panose="020B0604020202020204" pitchFamily="34" charset="0"/>
                <a:cs typeface="Arial" panose="020B0604020202020204" pitchFamily="34" charset="0"/>
              </a:rPr>
              <a:t>Nam </a:t>
            </a:r>
            <a:r>
              <a:rPr lang="vi-VN" sz="2400" spc="-150" dirty="0" smtClean="0">
                <a:solidFill>
                  <a:srgbClr val="3333CC"/>
                </a:solidFill>
                <a:latin typeface="Arial" panose="020B0604020202020204" pitchFamily="34" charset="0"/>
                <a:cs typeface="Arial" panose="020B0604020202020204" pitchFamily="34" charset="0"/>
              </a:rPr>
              <a:t>nhận </a:t>
            </a:r>
            <a:r>
              <a:rPr lang="en-US" sz="2400" spc="-150" dirty="0" err="1" smtClean="0">
                <a:solidFill>
                  <a:srgbClr val="3333CC"/>
                </a:solidFill>
                <a:latin typeface="Arial" panose="020B0604020202020204" pitchFamily="34" charset="0"/>
                <a:cs typeface="Arial" panose="020B0604020202020204" pitchFamily="34" charset="0"/>
              </a:rPr>
              <a:t>được</a:t>
            </a:r>
            <a:r>
              <a:rPr lang="en-US" sz="2400" spc="-150" dirty="0" smtClean="0">
                <a:solidFill>
                  <a:srgbClr val="3333CC"/>
                </a:solidFill>
                <a:latin typeface="Arial" panose="020B0604020202020204" pitchFamily="34" charset="0"/>
                <a:cs typeface="Arial" panose="020B0604020202020204" pitchFamily="34" charset="0"/>
              </a:rPr>
              <a:t> </a:t>
            </a:r>
            <a:r>
              <a:rPr lang="en-US" sz="2400" spc="-150" dirty="0" err="1" smtClean="0">
                <a:solidFill>
                  <a:srgbClr val="3333CC"/>
                </a:solidFill>
                <a:latin typeface="Arial" panose="020B0604020202020204" pitchFamily="34" charset="0"/>
                <a:cs typeface="Arial" panose="020B0604020202020204" pitchFamily="34" charset="0"/>
              </a:rPr>
              <a:t>là</a:t>
            </a:r>
            <a:r>
              <a:rPr lang="en-US" sz="2400" spc="-150" dirty="0" smtClean="0">
                <a:solidFill>
                  <a:srgbClr val="3333CC"/>
                </a:solidFill>
                <a:latin typeface="Arial" panose="020B0604020202020204" pitchFamily="34" charset="0"/>
                <a:cs typeface="Arial" panose="020B0604020202020204" pitchFamily="34" charset="0"/>
              </a:rPr>
              <a:t> </a:t>
            </a:r>
            <a:r>
              <a:rPr lang="vi-VN" sz="2400" spc="-150" dirty="0" smtClean="0">
                <a:solidFill>
                  <a:srgbClr val="3333CC"/>
                </a:solidFill>
                <a:latin typeface="Arial" panose="020B0604020202020204" pitchFamily="34" charset="0"/>
                <a:cs typeface="Arial" panose="020B0604020202020204" pitchFamily="34" charset="0"/>
              </a:rPr>
              <a:t>gì?</a:t>
            </a:r>
            <a:endParaRPr lang="en-US" sz="2400" spc="-150" dirty="0" smtClean="0">
              <a:solidFill>
                <a:srgbClr val="3333CC"/>
              </a:solidFill>
              <a:latin typeface="Arial" panose="020B0604020202020204" pitchFamily="34" charset="0"/>
              <a:cs typeface="Arial" panose="020B0604020202020204" pitchFamily="34" charset="0"/>
            </a:endParaRPr>
          </a:p>
          <a:p>
            <a:pPr marL="511175" indent="-228600" algn="just">
              <a:lnSpc>
                <a:spcPct val="120000"/>
              </a:lnSpc>
              <a:buClr>
                <a:srgbClr val="FF0000"/>
              </a:buClr>
              <a:buFont typeface="Arial" panose="020B0604020202020204" pitchFamily="34" charset="0"/>
              <a:buChar char="•"/>
            </a:pPr>
            <a:r>
              <a:rPr lang="en-US" sz="2400" spc="-150" dirty="0" smtClean="0">
                <a:solidFill>
                  <a:srgbClr val="3333CC"/>
                </a:solidFill>
                <a:latin typeface="Arial" panose="020B0604020202020204" pitchFamily="34" charset="0"/>
                <a:cs typeface="Arial" panose="020B0604020202020204" pitchFamily="34" charset="0"/>
              </a:rPr>
              <a:t>Nam </a:t>
            </a:r>
            <a:r>
              <a:rPr lang="en-US" sz="2400" spc="-150" dirty="0" err="1" smtClean="0">
                <a:solidFill>
                  <a:srgbClr val="3333CC"/>
                </a:solidFill>
                <a:latin typeface="Arial" panose="020B0604020202020204" pitchFamily="34" charset="0"/>
                <a:cs typeface="Arial" panose="020B0604020202020204" pitchFamily="34" charset="0"/>
              </a:rPr>
              <a:t>xử</a:t>
            </a:r>
            <a:r>
              <a:rPr lang="en-US" sz="2400" spc="-150" dirty="0" smtClean="0">
                <a:solidFill>
                  <a:srgbClr val="3333CC"/>
                </a:solidFill>
                <a:latin typeface="Arial" panose="020B0604020202020204" pitchFamily="34" charset="0"/>
                <a:cs typeface="Arial" panose="020B0604020202020204" pitchFamily="34" charset="0"/>
              </a:rPr>
              <a:t> </a:t>
            </a:r>
            <a:r>
              <a:rPr lang="en-US" sz="2400" spc="-150" dirty="0" err="1" smtClean="0">
                <a:solidFill>
                  <a:srgbClr val="3333CC"/>
                </a:solidFill>
                <a:latin typeface="Arial" panose="020B0604020202020204" pitchFamily="34" charset="0"/>
                <a:cs typeface="Arial" panose="020B0604020202020204" pitchFamily="34" charset="0"/>
              </a:rPr>
              <a:t>lý</a:t>
            </a:r>
            <a:r>
              <a:rPr lang="en-US" sz="2400" spc="-150" dirty="0" smtClean="0">
                <a:solidFill>
                  <a:srgbClr val="3333CC"/>
                </a:solidFill>
                <a:latin typeface="Arial" panose="020B0604020202020204" pitchFamily="34" charset="0"/>
                <a:cs typeface="Arial" panose="020B0604020202020204" pitchFamily="34" charset="0"/>
              </a:rPr>
              <a:t> </a:t>
            </a:r>
            <a:r>
              <a:rPr lang="en-US" sz="2400" spc="-150" dirty="0" err="1" smtClean="0">
                <a:solidFill>
                  <a:srgbClr val="3333CC"/>
                </a:solidFill>
                <a:latin typeface="Arial" panose="020B0604020202020204" pitchFamily="34" charset="0"/>
                <a:cs typeface="Arial" panose="020B0604020202020204" pitchFamily="34" charset="0"/>
              </a:rPr>
              <a:t>thông</a:t>
            </a:r>
            <a:r>
              <a:rPr lang="en-US" sz="2400" spc="-150" dirty="0" smtClean="0">
                <a:solidFill>
                  <a:srgbClr val="3333CC"/>
                </a:solidFill>
                <a:latin typeface="Arial" panose="020B0604020202020204" pitchFamily="34" charset="0"/>
                <a:cs typeface="Arial" panose="020B0604020202020204" pitchFamily="34" charset="0"/>
              </a:rPr>
              <a:t> tin </a:t>
            </a:r>
            <a:r>
              <a:rPr lang="en-US" sz="2400" spc="-150" dirty="0" err="1" smtClean="0">
                <a:solidFill>
                  <a:srgbClr val="3333CC"/>
                </a:solidFill>
                <a:latin typeface="Arial" panose="020B0604020202020204" pitchFamily="34" charset="0"/>
                <a:cs typeface="Arial" panose="020B0604020202020204" pitchFamily="34" charset="0"/>
              </a:rPr>
              <a:t>đó</a:t>
            </a:r>
            <a:r>
              <a:rPr lang="en-US" sz="2400" spc="-150" dirty="0" smtClean="0">
                <a:solidFill>
                  <a:srgbClr val="3333CC"/>
                </a:solidFill>
                <a:latin typeface="Arial" panose="020B0604020202020204" pitchFamily="34" charset="0"/>
                <a:cs typeface="Arial" panose="020B0604020202020204" pitchFamily="34" charset="0"/>
              </a:rPr>
              <a:t> ở </a:t>
            </a:r>
            <a:r>
              <a:rPr lang="en-US" sz="2400" spc="-150" dirty="0" err="1" smtClean="0">
                <a:solidFill>
                  <a:srgbClr val="3333CC"/>
                </a:solidFill>
                <a:latin typeface="Arial" panose="020B0604020202020204" pitchFamily="34" charset="0"/>
                <a:cs typeface="Arial" panose="020B0604020202020204" pitchFamily="34" charset="0"/>
              </a:rPr>
              <a:t>đâu</a:t>
            </a:r>
            <a:r>
              <a:rPr lang="en-US" sz="2400" spc="-150" dirty="0" smtClean="0">
                <a:solidFill>
                  <a:srgbClr val="3333CC"/>
                </a:solidFill>
                <a:latin typeface="Arial" panose="020B0604020202020204" pitchFamily="34" charset="0"/>
                <a:cs typeface="Arial" panose="020B0604020202020204" pitchFamily="34" charset="0"/>
              </a:rPr>
              <a:t>?</a:t>
            </a:r>
            <a:r>
              <a:rPr lang="vi-VN" sz="2400" spc="-150" dirty="0" smtClean="0">
                <a:solidFill>
                  <a:srgbClr val="3333CC"/>
                </a:solidFill>
                <a:latin typeface="Arial" panose="020B0604020202020204" pitchFamily="34" charset="0"/>
                <a:cs typeface="Arial" panose="020B0604020202020204" pitchFamily="34" charset="0"/>
              </a:rPr>
              <a:t> </a:t>
            </a:r>
            <a:endParaRPr lang="en-US" sz="2400" spc="-150" dirty="0" smtClean="0">
              <a:solidFill>
                <a:srgbClr val="3333CC"/>
              </a:solidFill>
              <a:latin typeface="Arial" panose="020B0604020202020204" pitchFamily="34" charset="0"/>
              <a:cs typeface="Arial" panose="020B0604020202020204" pitchFamily="34" charset="0"/>
            </a:endParaRPr>
          </a:p>
          <a:p>
            <a:pPr marL="511175" indent="-228600" algn="just">
              <a:lnSpc>
                <a:spcPct val="120000"/>
              </a:lnSpc>
              <a:buClr>
                <a:srgbClr val="FF0000"/>
              </a:buClr>
              <a:buFont typeface="Arial" panose="020B0604020202020204" pitchFamily="34" charset="0"/>
              <a:buChar char="•"/>
            </a:pPr>
            <a:r>
              <a:rPr lang="en-US" sz="2400" spc="-150" dirty="0" smtClean="0">
                <a:solidFill>
                  <a:srgbClr val="3333CC"/>
                </a:solidFill>
                <a:latin typeface="Arial" panose="020B0604020202020204" pitchFamily="34" charset="0"/>
                <a:cs typeface="Arial" panose="020B0604020202020204" pitchFamily="34" charset="0"/>
              </a:rPr>
              <a:t>K</a:t>
            </a:r>
            <a:r>
              <a:rPr lang="vi-VN" sz="2400" spc="-150" dirty="0">
                <a:solidFill>
                  <a:srgbClr val="3333CC"/>
                </a:solidFill>
                <a:latin typeface="Arial" panose="020B0604020202020204" pitchFamily="34" charset="0"/>
                <a:cs typeface="Arial" panose="020B0604020202020204" pitchFamily="34" charset="0"/>
              </a:rPr>
              <a:t>ết quả xử lý là </a:t>
            </a:r>
            <a:r>
              <a:rPr lang="vi-VN" sz="2400" spc="-150" dirty="0" smtClean="0">
                <a:solidFill>
                  <a:srgbClr val="3333CC"/>
                </a:solidFill>
                <a:latin typeface="Arial" panose="020B0604020202020204" pitchFamily="34" charset="0"/>
                <a:cs typeface="Arial" panose="020B0604020202020204" pitchFamily="34" charset="0"/>
              </a:rPr>
              <a:t>gì?</a:t>
            </a:r>
            <a:endParaRPr lang="en-US" sz="2400" spc="-150" dirty="0">
              <a:solidFill>
                <a:srgbClr val="3333CC"/>
              </a:solidFill>
              <a:latin typeface="Arial" panose="020B0604020202020204" pitchFamily="34" charset="0"/>
              <a:cs typeface="Arial" panose="020B0604020202020204" pitchFamily="34" charset="0"/>
            </a:endParaRPr>
          </a:p>
        </p:txBody>
      </p:sp>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4902348" y="773790"/>
              <a:ext cx="589389" cy="565168"/>
            </a:xfrm>
            <a:prstGeom prst="rect">
              <a:avLst/>
            </a:prstGeom>
          </p:spPr>
        </p:pic>
      </p:grpSp>
      <p:sp>
        <p:nvSpPr>
          <p:cNvPr id="3" name="Oval 2"/>
          <p:cNvSpPr/>
          <p:nvPr/>
        </p:nvSpPr>
        <p:spPr>
          <a:xfrm>
            <a:off x="1528254" y="1353387"/>
            <a:ext cx="2837330" cy="9144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0" name="Rounded Rectangle 9"/>
          <p:cNvSpPr/>
          <p:nvPr/>
        </p:nvSpPr>
        <p:spPr>
          <a:xfrm>
            <a:off x="6417732" y="1752882"/>
            <a:ext cx="5285692" cy="48140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51148" y="1358152"/>
            <a:ext cx="2837330" cy="914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6215" y="1196788"/>
            <a:ext cx="1637730" cy="1466955"/>
          </a:xfrm>
          <a:prstGeom prst="rect">
            <a:avLst/>
          </a:prstGeom>
        </p:spPr>
      </p:pic>
      <p:sp>
        <p:nvSpPr>
          <p:cNvPr id="12" name="TextBox 11"/>
          <p:cNvSpPr txBox="1"/>
          <p:nvPr/>
        </p:nvSpPr>
        <p:spPr>
          <a:xfrm>
            <a:off x="6511158" y="2669854"/>
            <a:ext cx="5116929" cy="3776418"/>
          </a:xfrm>
          <a:prstGeom prst="rect">
            <a:avLst/>
          </a:prstGeom>
          <a:noFill/>
        </p:spPr>
        <p:txBody>
          <a:bodyPr wrap="square" rtlCol="0">
            <a:spAutoFit/>
          </a:bodyPr>
          <a:lstStyle/>
          <a:p>
            <a:pPr algn="just">
              <a:lnSpc>
                <a:spcPct val="120000"/>
              </a:lnSpc>
              <a:spcAft>
                <a:spcPts val="1200"/>
              </a:spcAft>
              <a:buClr>
                <a:srgbClr val="FF0000"/>
              </a:buClr>
            </a:pPr>
            <a:r>
              <a:rPr lang="en-US" sz="2400" b="1" dirty="0">
                <a:solidFill>
                  <a:srgbClr val="FF0000"/>
                </a:solidFill>
                <a:latin typeface="Arial" panose="020B0604020202020204" pitchFamily="34" charset="0"/>
                <a:cs typeface="Arial" panose="020B0604020202020204" pitchFamily="34" charset="0"/>
              </a:rPr>
              <a:t>b</a:t>
            </a:r>
            <a:r>
              <a:rPr lang="en-US" sz="2400" b="1" dirty="0" smtClean="0">
                <a:solidFill>
                  <a:srgbClr val="FF0000"/>
                </a:solidFill>
                <a:latin typeface="Arial" panose="020B0604020202020204" pitchFamily="34" charset="0"/>
                <a:cs typeface="Arial" panose="020B0604020202020204" pitchFamily="34" charset="0"/>
              </a:rPr>
              <a:t>. Nam </a:t>
            </a:r>
            <a:r>
              <a:rPr lang="en-US" sz="2400" b="1" dirty="0" err="1" smtClean="0">
                <a:solidFill>
                  <a:srgbClr val="FF0000"/>
                </a:solidFill>
                <a:latin typeface="Arial" panose="020B0604020202020204" pitchFamily="34" charset="0"/>
                <a:cs typeface="Arial" panose="020B0604020202020204" pitchFamily="34" charset="0"/>
              </a:rPr>
              <a:t>học</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rất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giỏi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Có</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người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nói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bài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toán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ấy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đối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với</a:t>
            </a:r>
            <a:r>
              <a:rPr lang="en-US" sz="2400" b="1" dirty="0" smtClean="0">
                <a:solidFill>
                  <a:srgbClr val="FF0000"/>
                </a:solidFill>
                <a:latin typeface="Arial" panose="020B0604020202020204" pitchFamily="34" charset="0"/>
                <a:cs typeface="Arial" panose="020B0604020202020204" pitchFamily="34" charset="0"/>
              </a:rPr>
              <a:t> Nam </a:t>
            </a:r>
            <a:r>
              <a:rPr lang="en-US" sz="2400" b="1" dirty="0" err="1" smtClean="0">
                <a:solidFill>
                  <a:srgbClr val="FF0000"/>
                </a:solidFill>
                <a:latin typeface="Arial" panose="020B0604020202020204" pitchFamily="34" charset="0"/>
                <a:cs typeface="Arial" panose="020B0604020202020204" pitchFamily="34" charset="0"/>
              </a:rPr>
              <a:t>không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cần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suy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nghĩ</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cũng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làm</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được</a:t>
            </a:r>
            <a:r>
              <a:rPr lang="en-US" sz="2400" b="1" dirty="0" smtClean="0">
                <a:solidFill>
                  <a:srgbClr val="FF0000"/>
                </a:solidFill>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spcAft>
                <a:spcPts val="600"/>
              </a:spcAft>
              <a:buClr>
                <a:srgbClr val="FF0000"/>
              </a:buClr>
              <a:buFont typeface="Wingdings" panose="05000000000000000000" pitchFamily="2" charset="2"/>
              <a:buChar char="q"/>
            </a:pPr>
            <a:r>
              <a:rPr lang="en-US" sz="2300" b="1" spc="-150" dirty="0" smtClean="0">
                <a:solidFill>
                  <a:srgbClr val="3333CC"/>
                </a:solidFill>
                <a:latin typeface="Arial" panose="020B0604020202020204" pitchFamily="34" charset="0"/>
                <a:cs typeface="Arial" panose="020B0604020202020204" pitchFamily="34" charset="0"/>
              </a:rPr>
              <a:t>Theo </a:t>
            </a:r>
            <a:r>
              <a:rPr lang="en-US" sz="2300" b="1" spc="-150" dirty="0" err="1" smtClean="0">
                <a:solidFill>
                  <a:srgbClr val="3333CC"/>
                </a:solidFill>
                <a:latin typeface="Arial" panose="020B0604020202020204" pitchFamily="34" charset="0"/>
                <a:cs typeface="Arial" panose="020B0604020202020204" pitchFamily="34" charset="0"/>
              </a:rPr>
              <a:t>em</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câu</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nói</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ấy</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có</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đúng</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không</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Tại</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sao</a:t>
            </a:r>
            <a:r>
              <a:rPr lang="vi-VN" sz="2300" b="1" spc="-150" dirty="0" smtClean="0">
                <a:solidFill>
                  <a:srgbClr val="3333CC"/>
                </a:solidFill>
                <a:latin typeface="Arial" panose="020B0604020202020204" pitchFamily="34" charset="0"/>
                <a:cs typeface="Arial" panose="020B0604020202020204" pitchFamily="34" charset="0"/>
              </a:rPr>
              <a:t>?</a:t>
            </a:r>
            <a:endParaRPr lang="en-US" sz="2300" b="1" spc="-150" dirty="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Wingdings" panose="05000000000000000000" pitchFamily="2" charset="2"/>
              <a:buChar char="q"/>
            </a:pPr>
            <a:r>
              <a:rPr lang="en-US" sz="2300" b="1" spc="-150" dirty="0" err="1" smtClean="0">
                <a:solidFill>
                  <a:srgbClr val="3333CC"/>
                </a:solidFill>
                <a:latin typeface="Arial" panose="020B0604020202020204" pitchFamily="34" charset="0"/>
                <a:cs typeface="Arial" panose="020B0604020202020204" pitchFamily="34" charset="0"/>
              </a:rPr>
              <a:t>Hãy</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trao</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đổi</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với</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bạn</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và</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đưa</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ra</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một</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ví</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dụ</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về</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bộ</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não</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của</a:t>
            </a:r>
            <a:r>
              <a:rPr lang="en-US" sz="2300" b="1" spc="-150" dirty="0" smtClean="0">
                <a:solidFill>
                  <a:srgbClr val="3333CC"/>
                </a:solidFill>
                <a:latin typeface="Arial" panose="020B0604020202020204" pitchFamily="34" charset="0"/>
                <a:cs typeface="Arial" panose="020B0604020202020204" pitchFamily="34" charset="0"/>
              </a:rPr>
              <a:t> con </a:t>
            </a:r>
            <a:r>
              <a:rPr lang="en-US" sz="2300" b="1" spc="-150" dirty="0" err="1" smtClean="0">
                <a:solidFill>
                  <a:srgbClr val="3333CC"/>
                </a:solidFill>
                <a:latin typeface="Arial" panose="020B0604020202020204" pitchFamily="34" charset="0"/>
                <a:cs typeface="Arial" panose="020B0604020202020204" pitchFamily="34" charset="0"/>
              </a:rPr>
              <a:t>người</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là</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một</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bộ</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phận</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xử</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lý</a:t>
            </a:r>
            <a:r>
              <a:rPr lang="en-US" sz="2300" b="1" spc="-150" dirty="0" smtClean="0">
                <a:solidFill>
                  <a:srgbClr val="3333CC"/>
                </a:solidFill>
                <a:latin typeface="Arial" panose="020B0604020202020204" pitchFamily="34" charset="0"/>
                <a:cs typeface="Arial" panose="020B0604020202020204" pitchFamily="34" charset="0"/>
              </a:rPr>
              <a:t> </a:t>
            </a:r>
            <a:r>
              <a:rPr lang="en-US" sz="2300" b="1" spc="-150" dirty="0" err="1" smtClean="0">
                <a:solidFill>
                  <a:srgbClr val="3333CC"/>
                </a:solidFill>
                <a:latin typeface="Arial" panose="020B0604020202020204" pitchFamily="34" charset="0"/>
                <a:cs typeface="Arial" panose="020B0604020202020204" pitchFamily="34" charset="0"/>
              </a:rPr>
              <a:t>thông</a:t>
            </a:r>
            <a:r>
              <a:rPr lang="en-US" sz="2300" b="1" spc="-150" dirty="0" smtClean="0">
                <a:solidFill>
                  <a:srgbClr val="3333CC"/>
                </a:solidFill>
                <a:latin typeface="Arial" panose="020B0604020202020204" pitchFamily="34" charset="0"/>
                <a:cs typeface="Arial" panose="020B0604020202020204" pitchFamily="34" charset="0"/>
              </a:rPr>
              <a:t> tin</a:t>
            </a:r>
            <a:endParaRPr lang="en-US" sz="2300" b="1" spc="-150" dirty="0" smtClean="0">
              <a:solidFill>
                <a:srgbClr val="3333CC"/>
              </a:solidFill>
              <a:cs typeface="Arial" panose="020B0604020202020204" pitchFamily="34" charset="0"/>
            </a:endParaRP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1015</Words>
  <Application>Microsoft Office PowerPoint</Application>
  <PresentationFormat>Widescreen</PresentationFormat>
  <Paragraphs>81</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142</cp:revision>
  <dcterms:created xsi:type="dcterms:W3CDTF">2022-01-16T07:26:14Z</dcterms:created>
  <dcterms:modified xsi:type="dcterms:W3CDTF">2022-09-22T09:24:24Z</dcterms:modified>
</cp:coreProperties>
</file>