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8" r:id="rId2"/>
    <p:sldId id="297" r:id="rId3"/>
    <p:sldId id="314" r:id="rId4"/>
    <p:sldId id="323" r:id="rId5"/>
    <p:sldId id="316" r:id="rId6"/>
    <p:sldId id="258" r:id="rId7"/>
    <p:sldId id="303" r:id="rId8"/>
    <p:sldId id="312" r:id="rId9"/>
    <p:sldId id="317" r:id="rId10"/>
    <p:sldId id="320" r:id="rId11"/>
    <p:sldId id="319" r:id="rId12"/>
    <p:sldId id="324" r:id="rId13"/>
    <p:sldId id="325" r:id="rId14"/>
    <p:sldId id="270" r:id="rId15"/>
    <p:sldId id="305" r:id="rId16"/>
  </p:sldIdLst>
  <p:sldSz cx="9144000" cy="5143500" type="screen16x9"/>
  <p:notesSz cx="6858000" cy="9144000"/>
  <p:defaultTextStyle>
    <a:defPPr>
      <a:defRPr lang="en-US"/>
    </a:defPPr>
    <a:lvl1pPr marL="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8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5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12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717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FC5"/>
    <a:srgbClr val="FFFF66"/>
    <a:srgbClr val="FF3300"/>
    <a:srgbClr val="B9EDFF"/>
    <a:srgbClr val="AFEAFF"/>
    <a:srgbClr val="FFFF01"/>
    <a:srgbClr val="FFFF37"/>
    <a:srgbClr val="F3CEF6"/>
    <a:srgbClr val="ECB2F0"/>
    <a:srgbClr val="E49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72" autoAdjust="0"/>
  </p:normalViewPr>
  <p:slideViewPr>
    <p:cSldViewPr>
      <p:cViewPr>
        <p:scale>
          <a:sx n="132" d="100"/>
          <a:sy n="132" d="100"/>
        </p:scale>
        <p:origin x="-164" y="-8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5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0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55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06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58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91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6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21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1C9331B-5851-48E0-B229-DC562A5ACC04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Hướng</a:t>
            </a:r>
            <a:r>
              <a:rPr lang="en-US" baseline="0" smtClean="0"/>
              <a:t> dẫn học sinh làm nhóm, vẽ sơ đồ tư duy để trả lời câu hỏi này.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52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69" indent="0">
              <a:buNone/>
              <a:defRPr sz="1600" b="1"/>
            </a:lvl4pPr>
            <a:lvl5pPr marL="1826359" indent="0">
              <a:buNone/>
              <a:defRPr sz="1600" b="1"/>
            </a:lvl5pPr>
            <a:lvl6pPr marL="2282948" indent="0">
              <a:buNone/>
              <a:defRPr sz="1600" b="1"/>
            </a:lvl6pPr>
            <a:lvl7pPr marL="2739538" indent="0">
              <a:buNone/>
              <a:defRPr sz="1600" b="1"/>
            </a:lvl7pPr>
            <a:lvl8pPr marL="3196128" indent="0">
              <a:buNone/>
              <a:defRPr sz="1600" b="1"/>
            </a:lvl8pPr>
            <a:lvl9pPr marL="36527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69" indent="0">
              <a:buNone/>
              <a:defRPr sz="1600" b="1"/>
            </a:lvl4pPr>
            <a:lvl5pPr marL="1826359" indent="0">
              <a:buNone/>
              <a:defRPr sz="1600" b="1"/>
            </a:lvl5pPr>
            <a:lvl6pPr marL="2282948" indent="0">
              <a:buNone/>
              <a:defRPr sz="1600" b="1"/>
            </a:lvl6pPr>
            <a:lvl7pPr marL="2739538" indent="0">
              <a:buNone/>
              <a:defRPr sz="1600" b="1"/>
            </a:lvl7pPr>
            <a:lvl8pPr marL="3196128" indent="0">
              <a:buNone/>
              <a:defRPr sz="1600" b="1"/>
            </a:lvl8pPr>
            <a:lvl9pPr marL="36527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89" indent="0">
              <a:buNone/>
              <a:defRPr sz="1200"/>
            </a:lvl2pPr>
            <a:lvl3pPr marL="913180" indent="0">
              <a:buNone/>
              <a:defRPr sz="1000"/>
            </a:lvl3pPr>
            <a:lvl4pPr marL="1369769" indent="0">
              <a:buNone/>
              <a:defRPr sz="900"/>
            </a:lvl4pPr>
            <a:lvl5pPr marL="1826359" indent="0">
              <a:buNone/>
              <a:defRPr sz="900"/>
            </a:lvl5pPr>
            <a:lvl6pPr marL="2282948" indent="0">
              <a:buNone/>
              <a:defRPr sz="900"/>
            </a:lvl6pPr>
            <a:lvl7pPr marL="2739538" indent="0">
              <a:buNone/>
              <a:defRPr sz="900"/>
            </a:lvl7pPr>
            <a:lvl8pPr marL="3196128" indent="0">
              <a:buNone/>
              <a:defRPr sz="900"/>
            </a:lvl8pPr>
            <a:lvl9pPr marL="36527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89" indent="0">
              <a:buNone/>
              <a:defRPr sz="2800"/>
            </a:lvl2pPr>
            <a:lvl3pPr marL="913180" indent="0">
              <a:buNone/>
              <a:defRPr sz="2400"/>
            </a:lvl3pPr>
            <a:lvl4pPr marL="1369769" indent="0">
              <a:buNone/>
              <a:defRPr sz="2000"/>
            </a:lvl4pPr>
            <a:lvl5pPr marL="1826359" indent="0">
              <a:buNone/>
              <a:defRPr sz="2000"/>
            </a:lvl5pPr>
            <a:lvl6pPr marL="2282948" indent="0">
              <a:buNone/>
              <a:defRPr sz="2000"/>
            </a:lvl6pPr>
            <a:lvl7pPr marL="2739538" indent="0">
              <a:buNone/>
              <a:defRPr sz="2000"/>
            </a:lvl7pPr>
            <a:lvl8pPr marL="3196128" indent="0">
              <a:buNone/>
              <a:defRPr sz="2000"/>
            </a:lvl8pPr>
            <a:lvl9pPr marL="36527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89" indent="0">
              <a:buNone/>
              <a:defRPr sz="1200"/>
            </a:lvl2pPr>
            <a:lvl3pPr marL="913180" indent="0">
              <a:buNone/>
              <a:defRPr sz="1000"/>
            </a:lvl3pPr>
            <a:lvl4pPr marL="1369769" indent="0">
              <a:buNone/>
              <a:defRPr sz="900"/>
            </a:lvl4pPr>
            <a:lvl5pPr marL="1826359" indent="0">
              <a:buNone/>
              <a:defRPr sz="900"/>
            </a:lvl5pPr>
            <a:lvl6pPr marL="2282948" indent="0">
              <a:buNone/>
              <a:defRPr sz="900"/>
            </a:lvl6pPr>
            <a:lvl7pPr marL="2739538" indent="0">
              <a:buNone/>
              <a:defRPr sz="900"/>
            </a:lvl7pPr>
            <a:lvl8pPr marL="3196128" indent="0">
              <a:buNone/>
              <a:defRPr sz="900"/>
            </a:lvl8pPr>
            <a:lvl9pPr marL="36527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17" tIns="45660" rIns="91317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1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42" indent="-342442" algn="l" defTabSz="913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58" indent="-285369" algn="l" defTabSz="9131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74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64" indent="-228296" algn="l" defTabSz="9131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54" indent="-228296" algn="l" defTabSz="9131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43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32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23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12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8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7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heme2375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2" descr="cloud &amp; sky 2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432"/>
            <a:ext cx="5029200" cy="186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louds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971800" cy="14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fake bird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28650"/>
            <a:ext cx="685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66800" y="4000500"/>
            <a:ext cx="7467600" cy="800100"/>
          </a:xfrm>
          <a:noFill/>
        </p:spPr>
        <p:txBody>
          <a:bodyPr>
            <a:normAutofit fontScale="85000" lnSpcReduction="20000"/>
          </a:bodyPr>
          <a:lstStyle/>
          <a:p>
            <a:pPr algn="ctr">
              <a:buFontTx/>
              <a:buNone/>
            </a:pP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3300"/>
                </a:solidFill>
              </a:rPr>
              <a:t>Trần</a:t>
            </a:r>
            <a:r>
              <a:rPr lang="en-US" sz="3600" b="1" dirty="0" smtClean="0">
                <a:solidFill>
                  <a:srgbClr val="FF3300"/>
                </a:solidFill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</a:rPr>
              <a:t>Thi</a:t>
            </a:r>
            <a:r>
              <a:rPr lang="en-US" sz="3600" b="1" dirty="0" smtClean="0">
                <a:solidFill>
                  <a:srgbClr val="FF3300"/>
                </a:solidFill>
              </a:rPr>
              <a:t>̣ </a:t>
            </a:r>
            <a:r>
              <a:rPr lang="en-US" sz="3600" b="1" dirty="0" err="1" smtClean="0">
                <a:solidFill>
                  <a:srgbClr val="FF3300"/>
                </a:solidFill>
              </a:rPr>
              <a:t>Quỳnh</a:t>
            </a:r>
            <a:r>
              <a:rPr lang="en-US" sz="3600" b="1" dirty="0" smtClean="0">
                <a:solidFill>
                  <a:srgbClr val="FF3300"/>
                </a:solidFill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</a:rPr>
              <a:t>Như</a:t>
            </a:r>
            <a:endParaRPr lang="en-US" sz="3600" b="1" dirty="0" smtClean="0">
              <a:solidFill>
                <a:srgbClr val="FF3300"/>
              </a:solidFill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en-US" sz="2400" b="1" dirty="0" err="1" smtClean="0">
                <a:solidFill>
                  <a:srgbClr val="FFFF66"/>
                </a:solidFill>
              </a:rPr>
              <a:t>TRƯỜNG</a:t>
            </a:r>
            <a:r>
              <a:rPr lang="en-US" sz="2400" b="1" dirty="0" smtClean="0">
                <a:solidFill>
                  <a:srgbClr val="FFFF66"/>
                </a:solidFill>
              </a:rPr>
              <a:t> </a:t>
            </a:r>
            <a:r>
              <a:rPr lang="en-US" sz="2400" b="1" dirty="0" err="1" smtClean="0">
                <a:solidFill>
                  <a:srgbClr val="FFFF66"/>
                </a:solidFill>
              </a:rPr>
              <a:t>TIỂU</a:t>
            </a:r>
            <a:r>
              <a:rPr lang="en-US" sz="2400" b="1" dirty="0" smtClean="0">
                <a:solidFill>
                  <a:srgbClr val="FFFF66"/>
                </a:solidFill>
              </a:rPr>
              <a:t> </a:t>
            </a:r>
            <a:r>
              <a:rPr lang="en-US" sz="2400" b="1" dirty="0" err="1" smtClean="0">
                <a:solidFill>
                  <a:srgbClr val="FFFF66"/>
                </a:solidFill>
              </a:rPr>
              <a:t>HỌC</a:t>
            </a:r>
            <a:r>
              <a:rPr lang="en-US" sz="2400" b="1" dirty="0" smtClean="0">
                <a:solidFill>
                  <a:srgbClr val="FFFF66"/>
                </a:solidFill>
              </a:rPr>
              <a:t> </a:t>
            </a:r>
            <a:r>
              <a:rPr lang="en-US" sz="2400" b="1" dirty="0" err="1" smtClean="0">
                <a:solidFill>
                  <a:srgbClr val="FFFF66"/>
                </a:solidFill>
              </a:rPr>
              <a:t>DƯƠNG</a:t>
            </a:r>
            <a:r>
              <a:rPr lang="en-US" sz="2400" b="1" dirty="0" smtClean="0">
                <a:solidFill>
                  <a:srgbClr val="FFFF66"/>
                </a:solidFill>
              </a:rPr>
              <a:t> </a:t>
            </a:r>
            <a:r>
              <a:rPr lang="en-US" sz="2400" b="1" dirty="0" err="1" smtClean="0">
                <a:solidFill>
                  <a:srgbClr val="FFFF66"/>
                </a:solidFill>
              </a:rPr>
              <a:t>QUANG</a:t>
            </a:r>
            <a:endParaRPr lang="en-US" sz="2400" b="1" dirty="0" smtClean="0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3088" name="Picture 16" descr="Firewrk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1" y="3829050"/>
            <a:ext cx="1154113" cy="846535"/>
          </a:xfrm>
          <a:noFill/>
        </p:spPr>
      </p:pic>
      <p:sp>
        <p:nvSpPr>
          <p:cNvPr id="26632" name="WordArt 9"/>
          <p:cNvSpPr>
            <a:spLocks noChangeArrowheads="1" noChangeShapeType="1" noTextEdit="1"/>
          </p:cNvSpPr>
          <p:nvPr/>
        </p:nvSpPr>
        <p:spPr bwMode="auto">
          <a:xfrm>
            <a:off x="830264" y="1154906"/>
            <a:ext cx="7704137" cy="12644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b="1" kern="10" dirty="0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endParaRPr lang="en-US" sz="3600" b="1" kern="10" dirty="0">
              <a:ln w="38100">
                <a:solidFill>
                  <a:srgbClr val="800000"/>
                </a:solidFill>
                <a:round/>
                <a:headEnd/>
                <a:tailEnd/>
              </a:ln>
              <a:solidFill>
                <a:srgbClr val="D60093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6633" name="WordArt 10"/>
          <p:cNvSpPr>
            <a:spLocks noChangeArrowheads="1" noChangeShapeType="1" noTextEdit="1"/>
          </p:cNvSpPr>
          <p:nvPr/>
        </p:nvSpPr>
        <p:spPr bwMode="auto">
          <a:xfrm>
            <a:off x="3048000" y="3143250"/>
            <a:ext cx="2819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>
                <a:ln w="317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NĂM</a:t>
            </a:r>
            <a:r>
              <a:rPr lang="en-US" sz="2400" b="1" kern="10" dirty="0">
                <a:ln w="317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317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2400" b="1" kern="10" dirty="0" smtClean="0">
                <a:ln w="317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 2022 </a:t>
            </a:r>
            <a:r>
              <a:rPr lang="en-US" sz="2400" b="1" kern="10" dirty="0">
                <a:ln w="317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- </a:t>
            </a:r>
            <a:r>
              <a:rPr lang="en-US" sz="2400" b="1" kern="10" dirty="0" smtClean="0">
                <a:ln w="317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2023</a:t>
            </a:r>
            <a:endParaRPr lang="en-US" sz="2400" b="1" kern="10" dirty="0">
              <a:ln w="3175">
                <a:solidFill>
                  <a:srgbClr val="FFCC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1933575" y="147638"/>
            <a:ext cx="5410200" cy="685800"/>
          </a:xfrm>
          <a:prstGeom prst="rect">
            <a:avLst/>
          </a:prstGeom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NHIỆT LIỆT CHÀO MỪNG </a:t>
            </a:r>
          </a:p>
        </p:txBody>
      </p:sp>
      <p:pic>
        <p:nvPicPr>
          <p:cNvPr id="3095" name="Picture 23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39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"/>
            <a:ext cx="1905000" cy="139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29" descr="Firewrk8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1" y="3975497"/>
            <a:ext cx="1154113" cy="846534"/>
          </a:xfrm>
          <a:noFill/>
        </p:spPr>
      </p:pic>
      <p:pic>
        <p:nvPicPr>
          <p:cNvPr id="3102" name="Picture 30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1762125"/>
            <a:ext cx="1154112" cy="84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5" name="WordArt 9"/>
          <p:cNvSpPr>
            <a:spLocks noChangeArrowheads="1" noChangeShapeType="1" noTextEdit="1"/>
          </p:cNvSpPr>
          <p:nvPr/>
        </p:nvSpPr>
        <p:spPr bwMode="auto">
          <a:xfrm>
            <a:off x="685800" y="2686051"/>
            <a:ext cx="8153400" cy="3929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CHUYÊN</a:t>
            </a:r>
            <a:r>
              <a:rPr lang="en-US" sz="3200" b="1" kern="1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200" b="1" kern="1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200" b="1" kern="1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3200" b="1" kern="1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VIỆT</a:t>
            </a:r>
            <a:r>
              <a:rPr lang="en-US" sz="3200" b="1" kern="1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200" b="1" kern="1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</a:t>
            </a:r>
            <a:endParaRPr lang="en-US" sz="3200" b="1" kern="1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D60093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1447800" y="1771650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304800" y="1085850"/>
            <a:ext cx="76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3276600" y="1543050"/>
            <a:ext cx="114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26650" name="Text Box 26"/>
          <p:cNvSpPr txBox="1">
            <a:spLocks noChangeArrowheads="1"/>
          </p:cNvSpPr>
          <p:nvPr/>
        </p:nvSpPr>
        <p:spPr bwMode="auto">
          <a:xfrm>
            <a:off x="7543800" y="685800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26651" name="Text Box 27"/>
          <p:cNvSpPr txBox="1">
            <a:spLocks noChangeArrowheads="1"/>
          </p:cNvSpPr>
          <p:nvPr/>
        </p:nvSpPr>
        <p:spPr bwMode="auto">
          <a:xfrm>
            <a:off x="2362200" y="4914900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pic>
        <p:nvPicPr>
          <p:cNvPr id="26654" name="Picture 6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173" y="4411266"/>
            <a:ext cx="63103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5" name="Picture 6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2076">
            <a:off x="8302626" y="4514850"/>
            <a:ext cx="8413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884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2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0461" y="202689"/>
            <a:ext cx="6284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         </a:t>
            </a:r>
            <a:r>
              <a:rPr lang="en-US" sz="3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C©u</a:t>
            </a:r>
            <a:r>
              <a:rPr lang="en-US" sz="3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chuyÖn</a:t>
            </a:r>
            <a:r>
              <a:rPr lang="en-US" sz="3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cña</a:t>
            </a:r>
            <a:r>
              <a:rPr lang="en-US" sz="3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rÔ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1" y="819150"/>
            <a:ext cx="4267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.VnAvant" panose="020B7200000000000000" pitchFamily="34" charset="0"/>
              </a:rPr>
              <a:t>Hoa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në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trªn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cµnh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Khoe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mu«n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s¾c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th¾m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Gi­÷a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vßm</a:t>
            </a:r>
            <a:r>
              <a:rPr lang="en-US" sz="2800" dirty="0" smtClean="0">
                <a:latin typeface=".VnAvant" panose="020B7200000000000000" pitchFamily="34" charset="0"/>
              </a:rPr>
              <a:t> l¸ </a:t>
            </a:r>
            <a:r>
              <a:rPr lang="en-US" sz="2800" dirty="0" err="1" smtClean="0">
                <a:latin typeface=".VnAvant" panose="020B7200000000000000" pitchFamily="34" charset="0"/>
              </a:rPr>
              <a:t>xanh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Táa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h­­ư¬ng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trong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n¾ng</a:t>
            </a:r>
            <a:r>
              <a:rPr lang="en-US" sz="2800" dirty="0" smtClean="0">
                <a:latin typeface=".VnAvant" panose="020B7200000000000000" pitchFamily="34" charset="0"/>
              </a:rPr>
              <a:t>.</a:t>
            </a:r>
          </a:p>
          <a:p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smtClean="0">
                <a:latin typeface=".VnAvant" panose="020B7200000000000000" pitchFamily="34" charset="0"/>
              </a:rPr>
              <a:t>§Ó </a:t>
            </a:r>
            <a:r>
              <a:rPr lang="en-US" sz="2800" dirty="0" err="1" smtClean="0">
                <a:latin typeface=".VnAvant" panose="020B7200000000000000" pitchFamily="34" charset="0"/>
              </a:rPr>
              <a:t>hoa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në</a:t>
            </a:r>
            <a:r>
              <a:rPr lang="en-US" sz="2800" dirty="0" smtClean="0"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latin typeface=".VnAvant" panose="020B7200000000000000" pitchFamily="34" charset="0"/>
              </a:rPr>
              <a:t>Ñp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smtClean="0">
                <a:latin typeface=".VnAvant" panose="020B7200000000000000" pitchFamily="34" charset="0"/>
              </a:rPr>
              <a:t>§Ó </a:t>
            </a:r>
            <a:r>
              <a:rPr lang="en-US" sz="2800" dirty="0" err="1" smtClean="0">
                <a:latin typeface=".VnAvant" panose="020B7200000000000000" pitchFamily="34" charset="0"/>
              </a:rPr>
              <a:t>hoa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trÜu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cµnh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smtClean="0">
                <a:latin typeface=".VnAvant" panose="020B7200000000000000" pitchFamily="34" charset="0"/>
              </a:rPr>
              <a:t>§Ó l¸ </a:t>
            </a:r>
            <a:r>
              <a:rPr lang="en-US" sz="2800" dirty="0" err="1" smtClean="0">
                <a:latin typeface=".VnAvant" panose="020B7200000000000000" pitchFamily="34" charset="0"/>
              </a:rPr>
              <a:t>biÕc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xanh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RÔ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ch×m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trong</a:t>
            </a:r>
            <a:r>
              <a:rPr lang="en-US" sz="2800" dirty="0" smtClean="0"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latin typeface=".VnAvant" panose="020B7200000000000000" pitchFamily="34" charset="0"/>
              </a:rPr>
              <a:t>Êt</a:t>
            </a:r>
            <a:r>
              <a:rPr lang="en-US" sz="2800" dirty="0" smtClean="0">
                <a:latin typeface=".VnAvant" panose="020B7200000000000000" pitchFamily="34" charset="0"/>
              </a:rPr>
              <a:t>…</a:t>
            </a:r>
          </a:p>
          <a:p>
            <a:endParaRPr lang="en-US" sz="2000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2906" y="514350"/>
            <a:ext cx="435109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NÕu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kh«ng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cã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r</a:t>
            </a:r>
            <a:r>
              <a:rPr lang="en-US" sz="2800" dirty="0" err="1" smtClean="0">
                <a:latin typeface=".VnAvant" panose="020B7200000000000000" pitchFamily="34" charset="0"/>
              </a:rPr>
              <a:t>Ô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C©y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ch¼ng</a:t>
            </a:r>
            <a:r>
              <a:rPr lang="en-US" sz="2800" dirty="0" smtClean="0">
                <a:latin typeface=".VnAvant" panose="020B7200000000000000" pitchFamily="34" charset="0"/>
              </a:rPr>
              <a:t> ®©m </a:t>
            </a:r>
            <a:r>
              <a:rPr lang="en-US" sz="2800" dirty="0" err="1" smtClean="0">
                <a:latin typeface=".VnAvant" panose="020B7200000000000000" pitchFamily="34" charset="0"/>
              </a:rPr>
              <a:t>chåi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Ch¼ng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ra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tr¸i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ngät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Ch¼ng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në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hoa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t­ư¬i</a:t>
            </a:r>
            <a:r>
              <a:rPr lang="en-US" sz="2800" dirty="0" smtClean="0">
                <a:latin typeface=".VnAvant" panose="020B7200000000000000" pitchFamily="34" charset="0"/>
              </a:rPr>
              <a:t>.</a:t>
            </a:r>
          </a:p>
          <a:p>
            <a:endParaRPr lang="en-US" sz="2800" dirty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RÔ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ch¼ng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nhiÒu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lêi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smtClean="0">
                <a:latin typeface=".VnAvant" panose="020B7200000000000000" pitchFamily="34" charset="0"/>
              </a:rPr>
              <a:t>¢m </a:t>
            </a:r>
            <a:r>
              <a:rPr lang="en-US" sz="2800" dirty="0" err="1" smtClean="0">
                <a:latin typeface=".VnAvant" panose="020B7200000000000000" pitchFamily="34" charset="0"/>
              </a:rPr>
              <a:t>thÇm</a:t>
            </a:r>
            <a:r>
              <a:rPr lang="en-US" sz="2800" dirty="0" smtClean="0">
                <a:latin typeface=".VnAvant" panose="020B7200000000000000" pitchFamily="34" charset="0"/>
              </a:rPr>
              <a:t>, </a:t>
            </a:r>
            <a:r>
              <a:rPr lang="en-US" sz="2800" dirty="0" err="1" smtClean="0">
                <a:latin typeface=".VnAvant" panose="020B7200000000000000" pitchFamily="34" charset="0"/>
              </a:rPr>
              <a:t>nhá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bÐ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Lµm</a:t>
            </a:r>
            <a:r>
              <a:rPr lang="en-US" sz="2800" dirty="0" smtClean="0"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latin typeface=".VnAvant" panose="020B7200000000000000" pitchFamily="34" charset="0"/>
              </a:rPr>
              <a:t>Ñp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cho</a:t>
            </a:r>
            <a:r>
              <a:rPr lang="en-US" sz="2800" dirty="0" smtClean="0"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latin typeface=".VnAvant" panose="020B7200000000000000" pitchFamily="34" charset="0"/>
              </a:rPr>
              <a:t>êi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Khiªm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nh­ưêng</a:t>
            </a:r>
            <a:r>
              <a:rPr lang="en-US" sz="2800" dirty="0" smtClean="0">
                <a:latin typeface=".VnAvant" panose="020B7200000000000000" pitchFamily="34" charset="0"/>
              </a:rPr>
              <a:t>, </a:t>
            </a:r>
            <a:r>
              <a:rPr lang="en-US" sz="2800" dirty="0" err="1" smtClean="0">
                <a:latin typeface=".VnAvant" panose="020B7200000000000000" pitchFamily="34" charset="0"/>
              </a:rPr>
              <a:t>lÆng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lÏ</a:t>
            </a:r>
            <a:r>
              <a:rPr lang="en-US" sz="2800" dirty="0" smtClean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506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8600" y="2473572"/>
            <a:ext cx="2234821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rễ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Arrow Connector 3"/>
          <p:cNvCxnSpPr>
            <a:stCxn id="3" idx="6"/>
            <a:endCxn id="10" idx="2"/>
          </p:cNvCxnSpPr>
          <p:nvPr/>
        </p:nvCxnSpPr>
        <p:spPr>
          <a:xfrm>
            <a:off x="2463421" y="2892672"/>
            <a:ext cx="1346578" cy="5443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endCxn id="11" idx="2"/>
          </p:cNvCxnSpPr>
          <p:nvPr/>
        </p:nvCxnSpPr>
        <p:spPr>
          <a:xfrm flipV="1">
            <a:off x="2463421" y="2598861"/>
            <a:ext cx="1498979" cy="2645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12" idx="2"/>
          </p:cNvCxnSpPr>
          <p:nvPr/>
        </p:nvCxnSpPr>
        <p:spPr>
          <a:xfrm flipV="1">
            <a:off x="2437147" y="1781818"/>
            <a:ext cx="1372853" cy="10688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809999" y="3083172"/>
            <a:ext cx="3505201" cy="70777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62400" y="2244972"/>
            <a:ext cx="3352800" cy="70777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10000" y="1427929"/>
            <a:ext cx="3352800" cy="70777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0222" y="1427929"/>
            <a:ext cx="2712356" cy="400000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hoa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nở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đẹp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2299195"/>
            <a:ext cx="2971800" cy="400000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trĩu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cành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0344" y="3137395"/>
            <a:ext cx="2689678" cy="400000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biếc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xanh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24639"/>
            <a:ext cx="9144000" cy="523111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rễ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ích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lợi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962399" y="3921372"/>
            <a:ext cx="3505201" cy="70777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2744" y="3921372"/>
            <a:ext cx="2689678" cy="707777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đâm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chồi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nảy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lộc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3" idx="6"/>
            <a:endCxn id="16" idx="2"/>
          </p:cNvCxnSpPr>
          <p:nvPr/>
        </p:nvCxnSpPr>
        <p:spPr>
          <a:xfrm>
            <a:off x="2463421" y="2892672"/>
            <a:ext cx="1498978" cy="13825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9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5105400" y="3378344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9" y="158966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66" y="41910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371600" y="590550"/>
            <a:ext cx="6032965" cy="31242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viết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9986" y="494883"/>
            <a:ext cx="628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           </a:t>
            </a:r>
            <a:r>
              <a:rPr lang="en-US" sz="2800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C©u</a:t>
            </a:r>
            <a:r>
              <a:rPr lang="en-US" sz="2800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chuyÖn</a:t>
            </a:r>
            <a:r>
              <a:rPr lang="en-US" sz="2800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cña</a:t>
            </a:r>
            <a:r>
              <a:rPr lang="en-US" sz="2800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rÔ</a:t>
            </a:r>
            <a:endParaRPr lang="en-US" sz="28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8784" y="787464"/>
            <a:ext cx="43510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NÕu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kh«ng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cã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r</a:t>
            </a:r>
            <a:r>
              <a:rPr lang="en-US" sz="2800" dirty="0" err="1" smtClean="0">
                <a:latin typeface=".VnAvant" panose="020B7200000000000000" pitchFamily="34" charset="0"/>
              </a:rPr>
              <a:t>Ô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C©y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ch¼ng</a:t>
            </a:r>
            <a:r>
              <a:rPr lang="en-US" sz="2800" dirty="0" smtClean="0">
                <a:latin typeface=".VnAvant" panose="020B7200000000000000" pitchFamily="34" charset="0"/>
              </a:rPr>
              <a:t> ®©m </a:t>
            </a:r>
            <a:r>
              <a:rPr lang="en-US" sz="2800" dirty="0" err="1" smtClean="0">
                <a:latin typeface=".VnAvant" panose="020B7200000000000000" pitchFamily="34" charset="0"/>
              </a:rPr>
              <a:t>chåi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Ch¼ng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ra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tr¸i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ngät</a:t>
            </a:r>
            <a:endParaRPr lang="en-US" sz="2800" dirty="0" smtClean="0"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latin typeface=".VnAvant" panose="020B7200000000000000" pitchFamily="34" charset="0"/>
              </a:rPr>
              <a:t>Ch¼ng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në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hoa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t­ư¬i</a:t>
            </a:r>
            <a:r>
              <a:rPr lang="en-US" sz="2800" dirty="0" smtClean="0">
                <a:latin typeface=".VnAvant" panose="020B7200000000000000" pitchFamily="34" charset="0"/>
              </a:rPr>
              <a:t>.</a:t>
            </a:r>
          </a:p>
          <a:p>
            <a:endParaRPr lang="en-US" sz="2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6225" y="406809"/>
            <a:ext cx="8329599" cy="3765141"/>
            <a:chOff x="276225" y="406809"/>
            <a:chExt cx="8329599" cy="3765141"/>
          </a:xfrm>
        </p:grpSpPr>
        <p:grpSp>
          <p:nvGrpSpPr>
            <p:cNvPr id="2" name="Group 1"/>
            <p:cNvGrpSpPr/>
            <p:nvPr/>
          </p:nvGrpSpPr>
          <p:grpSpPr>
            <a:xfrm>
              <a:off x="276225" y="406809"/>
              <a:ext cx="8329599" cy="3297139"/>
              <a:chOff x="276225" y="406809"/>
              <a:chExt cx="8329599" cy="3297139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305" y="1990242"/>
                <a:ext cx="8069519" cy="1713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276225" y="406809"/>
                <a:ext cx="8322317" cy="1713706"/>
                <a:chOff x="-118612" y="4116818"/>
                <a:chExt cx="9017876" cy="2299723"/>
              </a:xfrm>
            </p:grpSpPr>
            <p:pic>
              <p:nvPicPr>
                <p:cNvPr id="24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5314" y="4116818"/>
                  <a:ext cx="8743950" cy="22997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" name="Rectangle 24"/>
                <p:cNvSpPr/>
                <p:nvPr/>
              </p:nvSpPr>
              <p:spPr>
                <a:xfrm>
                  <a:off x="-118612" y="4216994"/>
                  <a:ext cx="8734136" cy="11151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3200" b="1" dirty="0" smtClean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                </a:t>
                  </a:r>
                  <a:r>
                    <a:rPr lang="en-US" sz="2800" b="1" err="1" smtClean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Câu</a:t>
                  </a:r>
                  <a:r>
                    <a:rPr lang="en-US" sz="2800" b="1" smtClean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 </a:t>
                  </a:r>
                  <a:r>
                    <a:rPr lang="en-US" sz="2800" b="1" smtClean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chu</a:t>
                  </a:r>
                  <a:r>
                    <a:rPr lang="el-GR" sz="2800" b="1" smtClean="0">
                      <a:solidFill>
                        <a:srgbClr val="7030A0"/>
                      </a:solidFill>
                      <a:latin typeface="HP001 4 hàng" panose="020B0603050302020204" pitchFamily="34" charset="0"/>
                      <a:ea typeface="Arial-Rounded" pitchFamily="34" charset="0"/>
                      <a:cs typeface="Arial-Rounded" pitchFamily="34" charset="0"/>
                    </a:rPr>
                    <a:t>ΐ</a:t>
                  </a:r>
                  <a:r>
                    <a:rPr lang="en-US" sz="2800" b="1" smtClean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ện </a:t>
                  </a:r>
                  <a:r>
                    <a:rPr lang="en-US" sz="2800" b="1" err="1" smtClean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của</a:t>
                  </a:r>
                  <a:r>
                    <a:rPr lang="en-US" sz="2800" b="1" smtClean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 </a:t>
                  </a:r>
                  <a:r>
                    <a:rPr lang="el-GR" sz="2800" b="1" smtClean="0">
                      <a:solidFill>
                        <a:srgbClr val="7030A0"/>
                      </a:solidFill>
                      <a:latin typeface="HP001 5 hàng" panose="020B0603050302020204" pitchFamily="34" charset="0"/>
                      <a:ea typeface="Arial-Rounded" pitchFamily="34" charset="0"/>
                      <a:cs typeface="Arial-Rounded" pitchFamily="34" charset="0"/>
                    </a:rPr>
                    <a:t>ς</a:t>
                  </a:r>
                  <a:r>
                    <a:rPr lang="en-US" sz="2800" b="1" smtClean="0">
                      <a:solidFill>
                        <a:srgbClr val="7030A0"/>
                      </a:solidFill>
                      <a:latin typeface="HP001 4 hàng"/>
                      <a:ea typeface="Arial-Rounded" pitchFamily="34" charset="0"/>
                      <a:cs typeface="Arial-Rounded" pitchFamily="34" charset="0"/>
                    </a:rPr>
                    <a:t>Ʊ</a:t>
                  </a:r>
                  <a:endParaRPr lang="en-US" sz="28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</p:grpSp>
        </p:grpSp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428"/>
            <a:stretch/>
          </p:blipFill>
          <p:spPr bwMode="auto">
            <a:xfrm>
              <a:off x="536305" y="3562351"/>
              <a:ext cx="8069519" cy="609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257464" y="1528347"/>
            <a:ext cx="8734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               </a:t>
            </a:r>
            <a:r>
              <a:rPr lang="en-US" sz="2800" b="1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2800" b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khŪg </a:t>
            </a:r>
            <a:r>
              <a:rPr lang="en-US" sz="2800" b="1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b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l-GR" sz="2800" b="1" smtClean="0">
                <a:solidFill>
                  <a:srgbClr val="7030A0"/>
                </a:solidFill>
                <a:latin typeface="HP001 5 hàng" panose="020B0603050302020204" pitchFamily="34" charset="0"/>
                <a:ea typeface="Arial-Rounded" pitchFamily="34" charset="0"/>
                <a:cs typeface="Arial-Rounded" pitchFamily="34" charset="0"/>
              </a:rPr>
              <a:t>ς</a:t>
            </a:r>
            <a:r>
              <a:rPr lang="en-US" sz="2800" b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ễ</a:t>
            </a:r>
            <a:endParaRPr lang="en-US" sz="280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6225" y="2059551"/>
            <a:ext cx="8734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              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đâm</a:t>
            </a:r>
            <a:r>
              <a:rPr lang="en-US" sz="2800" b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chē</a:t>
            </a:r>
            <a:endParaRPr lang="en-US" sz="280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3841" y="3111227"/>
            <a:ext cx="8734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               </a:t>
            </a:r>
            <a:r>
              <a:rPr lang="en-US" sz="2800" b="1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2800" b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w</a:t>
            </a:r>
            <a:r>
              <a:rPr lang="en-US" sz="2800" b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ở h</a:t>
            </a:r>
            <a:r>
              <a:rPr lang="el-GR" sz="2800" b="1" smtClean="0">
                <a:solidFill>
                  <a:srgbClr val="7030A0"/>
                </a:solidFill>
                <a:latin typeface="HP001 5 hàng" panose="020B0603050302020204" pitchFamily="34" charset="0"/>
                <a:ea typeface="Arial-Rounded" pitchFamily="34" charset="0"/>
                <a:cs typeface="Arial-Rounded" pitchFamily="34" charset="0"/>
              </a:rPr>
              <a:t>Ξ</a:t>
            </a:r>
            <a:r>
              <a:rPr lang="en-US" sz="2800" b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tư</a:t>
            </a:r>
            <a:r>
              <a:rPr lang="el-GR" sz="2800" b="1" smtClean="0">
                <a:solidFill>
                  <a:srgbClr val="7030A0"/>
                </a:solidFill>
                <a:latin typeface="HP001 5 hàng" panose="020B0603050302020204" pitchFamily="34" charset="0"/>
                <a:ea typeface="Arial-Rounded" pitchFamily="34" charset="0"/>
                <a:cs typeface="Arial-Rounded" pitchFamily="34" charset="0"/>
              </a:rPr>
              <a:t>Π</a:t>
            </a:r>
            <a:r>
              <a:rPr lang="en-US" sz="2800" b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4650" y="2583325"/>
            <a:ext cx="8734136" cy="830997"/>
            <a:chOff x="264650" y="2583325"/>
            <a:chExt cx="8734136" cy="830997"/>
          </a:xfrm>
        </p:grpSpPr>
        <p:sp>
          <p:nvSpPr>
            <p:cNvPr id="21" name="Rectangle 20"/>
            <p:cNvSpPr/>
            <p:nvPr/>
          </p:nvSpPr>
          <p:spPr>
            <a:xfrm>
              <a:off x="264650" y="2583325"/>
              <a:ext cx="873413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dirty="0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               </a:t>
              </a:r>
              <a:r>
                <a:rPr lang="en-US" sz="2800" b="1" err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8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ǟ</a:t>
              </a:r>
              <a:r>
                <a:rPr lang="en-US" sz="28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 </a:t>
              </a:r>
              <a:r>
                <a:rPr lang="en-US" sz="2800" b="1" err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trái</a:t>
              </a:r>
              <a:r>
                <a:rPr lang="en-US" sz="28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</a:t>
              </a:r>
              <a:r>
                <a:rPr lang="el-GR" sz="2800" b="1" smtClean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Τ</a:t>
              </a:r>
              <a:endParaRPr lang="en-US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67294" y="2952738"/>
              <a:ext cx="990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3582" y="1657350"/>
            <a:ext cx="71708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đã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thúc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</a:p>
          <a:p>
            <a:pPr algn="ctr"/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thầy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cô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mạnh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khỏe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hạnh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phúc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en-US" sz="3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90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5105400" y="3378344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9" y="158966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66" y="41910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371600" y="590550"/>
            <a:ext cx="6032965" cy="31242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Ôn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khởi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3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Y GIA Đ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5105400" y="3378344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9" y="158966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66" y="41910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371600" y="590550"/>
            <a:ext cx="6032965" cy="31242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ôn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nội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dung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3250083" y="3055019"/>
            <a:ext cx="2115697" cy="1848869"/>
          </a:xfrm>
          <a:prstGeom prst="rect">
            <a:avLst/>
          </a:prstGeom>
        </p:spPr>
      </p:pic>
      <p:sp>
        <p:nvSpPr>
          <p:cNvPr id="32" name="Flowchart: Document 17"/>
          <p:cNvSpPr/>
          <p:nvPr/>
        </p:nvSpPr>
        <p:spPr>
          <a:xfrm>
            <a:off x="-17798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DB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8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D4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8"/>
            <a:ext cx="58289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D49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FD49B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3" y="-848743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D0B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88579" y="5297394"/>
            <a:ext cx="990600" cy="953974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81" y="2109520"/>
            <a:ext cx="9874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25" y="-104733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34" y="194001"/>
            <a:ext cx="81518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7" y="2232537"/>
            <a:ext cx="69310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23" y="3584943"/>
            <a:ext cx="1538156" cy="131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6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2973" y="177894"/>
            <a:ext cx="5947064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8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chim</a:t>
            </a:r>
            <a:r>
              <a:rPr lang="en-US" sz="28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bồ</a:t>
            </a:r>
            <a:r>
              <a:rPr lang="en-US" sz="28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endParaRPr lang="en-US" sz="28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10" y="590550"/>
            <a:ext cx="8977746" cy="452419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may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rơi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xuống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nước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vùng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vẫy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la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-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Cứu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cứu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cứu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bồ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trí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nhặt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chiếc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lá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thả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xuống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nước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bám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vào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chiếc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lá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leo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bờ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hôm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thợ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ngắm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bắn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bồ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bò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cắn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vào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anh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ta.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thợ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giật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mình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Bồ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liền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bay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Bồ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chỗ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cảm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-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Cảm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ơn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đã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cứu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tớ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en-US" sz="2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-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Cậu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tớ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thoát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chết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mà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Cả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hai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đã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nhau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                                                                        (</a:t>
            </a:r>
            <a:r>
              <a:rPr lang="en-US" sz="2200" i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Ê- </a:t>
            </a:r>
            <a:r>
              <a:rPr lang="en-US" sz="2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</a:t>
            </a:r>
            <a:r>
              <a:rPr lang="en-US" sz="22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ốp</a:t>
            </a:r>
            <a:r>
              <a:rPr lang="en-US" sz="2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  <a:endParaRPr lang="en-US" sz="2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3350"/>
            <a:ext cx="9144000" cy="523111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chuyện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bồ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đáng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khen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9600" y="3181350"/>
            <a:ext cx="0" cy="7124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066861" y="3943350"/>
            <a:ext cx="2762629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trí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486339" y="2343150"/>
            <a:ext cx="1923861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khen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829490" y="2302872"/>
            <a:ext cx="2171510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ơn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066861" y="761900"/>
            <a:ext cx="2762629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khác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85800" y="2343150"/>
            <a:ext cx="2381061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Dũng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cảm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Arrow Connector 33"/>
          <p:cNvCxnSpPr>
            <a:stCxn id="29" idx="0"/>
            <a:endCxn id="31" idx="4"/>
          </p:cNvCxnSpPr>
          <p:nvPr/>
        </p:nvCxnSpPr>
        <p:spPr>
          <a:xfrm flipH="1" flipV="1">
            <a:off x="4448176" y="1600100"/>
            <a:ext cx="94" cy="743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9" idx="2"/>
            <a:endCxn id="32" idx="6"/>
          </p:cNvCxnSpPr>
          <p:nvPr/>
        </p:nvCxnSpPr>
        <p:spPr>
          <a:xfrm flipH="1">
            <a:off x="3066861" y="2762250"/>
            <a:ext cx="41947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445552" y="2800350"/>
            <a:ext cx="38393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4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8600" y="2473572"/>
            <a:ext cx="2234821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Arrow Connector 3"/>
          <p:cNvCxnSpPr>
            <a:stCxn id="3" idx="6"/>
            <a:endCxn id="10" idx="2"/>
          </p:cNvCxnSpPr>
          <p:nvPr/>
        </p:nvCxnSpPr>
        <p:spPr>
          <a:xfrm>
            <a:off x="2463421" y="2892672"/>
            <a:ext cx="1346578" cy="5443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endCxn id="11" idx="2"/>
          </p:cNvCxnSpPr>
          <p:nvPr/>
        </p:nvCxnSpPr>
        <p:spPr>
          <a:xfrm flipV="1">
            <a:off x="2463421" y="2598861"/>
            <a:ext cx="1498979" cy="2645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12" idx="2"/>
          </p:cNvCxnSpPr>
          <p:nvPr/>
        </p:nvCxnSpPr>
        <p:spPr>
          <a:xfrm flipV="1">
            <a:off x="2437147" y="1781818"/>
            <a:ext cx="1372853" cy="10688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809999" y="3083172"/>
            <a:ext cx="3505201" cy="70777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62400" y="2244972"/>
            <a:ext cx="3352800" cy="70777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10000" y="1427929"/>
            <a:ext cx="3352800" cy="70777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0222" y="1427929"/>
            <a:ext cx="2712356" cy="707777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đỡ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khác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2299195"/>
            <a:ext cx="2971800" cy="707777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tĩnh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gặp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khó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khăn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0344" y="3137395"/>
            <a:ext cx="2689678" cy="707777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trí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xử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lí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tình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huống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24639"/>
            <a:ext cx="9144000" cy="523111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chuyện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962399" y="3921372"/>
            <a:ext cx="3505201" cy="70777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2744" y="3921372"/>
            <a:ext cx="2689678" cy="707777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nói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ơn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đỡ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3" idx="6"/>
            <a:endCxn id="16" idx="2"/>
          </p:cNvCxnSpPr>
          <p:nvPr/>
        </p:nvCxnSpPr>
        <p:spPr>
          <a:xfrm>
            <a:off x="2463421" y="2892672"/>
            <a:ext cx="1498978" cy="13825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81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8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DB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8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D4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188579" y="5297394"/>
            <a:ext cx="990600" cy="953974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61" y="128712"/>
            <a:ext cx="81518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0"/>
          <a:stretch/>
        </p:blipFill>
        <p:spPr bwMode="auto">
          <a:xfrm>
            <a:off x="6338143" y="1527768"/>
            <a:ext cx="265507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Oval 28"/>
          <p:cNvSpPr/>
          <p:nvPr/>
        </p:nvSpPr>
        <p:spPr>
          <a:xfrm>
            <a:off x="398368" y="1658538"/>
            <a:ext cx="1825297" cy="1583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054317"/>
            <a:ext cx="5775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2: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chuyện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rễ</a:t>
            </a:r>
            <a:endParaRPr lang="en-US" sz="3600" b="1" dirty="0">
              <a:solidFill>
                <a:srgbClr val="C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-762000" y="-848743"/>
            <a:ext cx="2469633" cy="2296731"/>
            <a:chOff x="-2957976" y="-1125796"/>
            <a:chExt cx="2469633" cy="2296731"/>
          </a:xfrm>
        </p:grpSpPr>
        <p:sp>
          <p:nvSpPr>
            <p:cNvPr id="33" name="Oval 32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D0B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25" y="-104733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1981927" y="3074704"/>
            <a:ext cx="2115697" cy="18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516</Words>
  <Application>Microsoft Office PowerPoint</Application>
  <PresentationFormat>On-screen Show (16:9)</PresentationFormat>
  <Paragraphs>82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.VnAvant</vt:lpstr>
      <vt:lpstr>Arial</vt:lpstr>
      <vt:lpstr>Arial Rounded MT Bold</vt:lpstr>
      <vt:lpstr>Arial-Rounded</vt:lpstr>
      <vt:lpstr>Calibri</vt:lpstr>
      <vt:lpstr>HP001 4 hàng</vt:lpstr>
      <vt:lpstr>HP001 5 hàng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269</cp:revision>
  <dcterms:created xsi:type="dcterms:W3CDTF">2020-12-08T15:48:47Z</dcterms:created>
  <dcterms:modified xsi:type="dcterms:W3CDTF">2023-03-20T06:01:02Z</dcterms:modified>
</cp:coreProperties>
</file>