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7" r:id="rId3"/>
    <p:sldId id="309" r:id="rId4"/>
    <p:sldId id="310" r:id="rId5"/>
    <p:sldId id="279" r:id="rId6"/>
    <p:sldId id="263" r:id="rId7"/>
    <p:sldId id="280" r:id="rId8"/>
    <p:sldId id="281" r:id="rId9"/>
    <p:sldId id="282" r:id="rId10"/>
    <p:sldId id="278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83" r:id="rId22"/>
    <p:sldId id="311" r:id="rId23"/>
    <p:sldId id="285" r:id="rId24"/>
    <p:sldId id="284" r:id="rId25"/>
    <p:sldId id="294" r:id="rId26"/>
    <p:sldId id="31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FF6600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4BCC-93B3-4093-8A67-BBAA1FF12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7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F7363-D590-474D-83F1-813C10BCA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3524-42DA-4E51-8D04-00BBC1C4C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4A3D-6E5D-45CC-842B-69C606FA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BEF46-C472-402D-9CD7-28B92E6E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2132-2EE3-4AAE-ABBE-FF8ABF31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2BBF-CB3E-4117-AAB6-83CB9C805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92CE9-8707-4CA9-9EC5-182CF08C0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8E827-5260-41A2-907F-104241CE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3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16FCD-BFA5-429F-9E0C-A96E2BB4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0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925E-638A-44C9-A4A0-4567F9C01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9D687-79E4-4A15-9967-D650FFB8D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CC7C115-AEE6-4B7D-8CB3-EDF26B8B4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DƯƠNG QUANG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4E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32004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minh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nho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nhỏ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4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uyện-Một phát minh nho nhỏ-Lớp 4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1129.9392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9174" y="6479380"/>
            <a:ext cx="504825" cy="378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162800" cy="50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486400" y="0"/>
            <a:ext cx="3657600" cy="1295400"/>
          </a:xfrm>
          <a:prstGeom prst="cloudCallout">
            <a:avLst>
              <a:gd name="adj1" fmla="val -24449"/>
              <a:gd name="adj2" fmla="val 9213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b="1" dirty="0">
                <a:latin typeface="Times New Roman" pitchFamily="18" charset="0"/>
              </a:rPr>
              <a:t>Thế là vì sao nhỉ ? Mình nhất </a:t>
            </a:r>
            <a:r>
              <a:rPr lang="vi-VN" sz="1800" b="1" dirty="0">
                <a:latin typeface="Times New Roman" pitchFamily="18" charset="0"/>
              </a:rPr>
              <a:t>đ</a:t>
            </a:r>
            <a:r>
              <a:rPr lang="en-US" sz="1800" b="1" dirty="0">
                <a:latin typeface="Times New Roman" pitchFamily="18" charset="0"/>
              </a:rPr>
              <a:t>ịnh phải tìm hiểu cho rõ !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133600" y="615969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Ma-ri-a phát hiện ra hiện t</a:t>
            </a:r>
            <a:r>
              <a:rPr lang="vi-VN" sz="2800" b="1" dirty="0">
                <a:latin typeface="Times New Roman" pitchFamily="18" charset="0"/>
              </a:rPr>
              <a:t>ư</a:t>
            </a:r>
            <a:r>
              <a:rPr lang="en-US" sz="2800" b="1" dirty="0">
                <a:latin typeface="Times New Roman" pitchFamily="18" charset="0"/>
              </a:rPr>
              <a:t>ợng kì lạ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07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6200" y="5939135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Ma-ri-a tò mò lẻn ra khỏi phòng khách </a:t>
            </a:r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ể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17410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2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923430" y="-20472"/>
            <a:ext cx="3763370" cy="1163472"/>
          </a:xfrm>
          <a:prstGeom prst="wedgeEllipseCallout">
            <a:avLst>
              <a:gd name="adj1" fmla="val -46875"/>
              <a:gd name="adj2" fmla="val 7994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1" dirty="0">
                <a:latin typeface="Times New Roman" pitchFamily="18" charset="0"/>
              </a:rPr>
              <a:t>Em không muốn làm nhà khoa học nữa, </a:t>
            </a:r>
            <a:r>
              <a:rPr lang="vi-VN" sz="1800" b="1" dirty="0">
                <a:latin typeface="Times New Roman" pitchFamily="18" charset="0"/>
              </a:rPr>
              <a:t>đ</a:t>
            </a:r>
            <a:r>
              <a:rPr lang="en-US" sz="1800" b="1" dirty="0">
                <a:latin typeface="Times New Roman" pitchFamily="18" charset="0"/>
              </a:rPr>
              <a:t>ịnh làm bà chủ gia </a:t>
            </a:r>
            <a:r>
              <a:rPr lang="vi-VN" sz="1800" b="1" dirty="0">
                <a:latin typeface="Times New Roman" pitchFamily="18" charset="0"/>
              </a:rPr>
              <a:t>đ</a:t>
            </a:r>
            <a:r>
              <a:rPr lang="en-US" sz="1800" b="1" dirty="0">
                <a:latin typeface="Times New Roman" pitchFamily="18" charset="0"/>
              </a:rPr>
              <a:t>ình </a:t>
            </a:r>
            <a:r>
              <a:rPr lang="en-US" sz="1800" b="1" dirty="0" smtClean="0">
                <a:latin typeface="Times New Roman" pitchFamily="18" charset="0"/>
              </a:rPr>
              <a:t>hả?</a:t>
            </a:r>
            <a:endParaRPr lang="en-US" sz="1800" b="1" dirty="0"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800" y="59436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Ma-ri-a làm thí nghiệm với </a:t>
            </a:r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ống bát </a:t>
            </a:r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ĩa. Anh trai xuất hiện và trêu em</a:t>
            </a:r>
          </a:p>
        </p:txBody>
      </p:sp>
    </p:spTree>
    <p:extLst>
      <p:ext uri="{BB962C8B-B14F-4D97-AF65-F5344CB8AC3E}">
        <p14:creationId xmlns:p14="http://schemas.microsoft.com/office/powerpoint/2010/main" val="7742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43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654722" y="76200"/>
            <a:ext cx="2803478" cy="990600"/>
          </a:xfrm>
          <a:prstGeom prst="wedgeEllipseCallout">
            <a:avLst>
              <a:gd name="adj1" fmla="val -46616"/>
              <a:gd name="adj2" fmla="val 1041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1" dirty="0">
                <a:latin typeface="Times New Roman" pitchFamily="18" charset="0"/>
              </a:rPr>
              <a:t>Không tin thì anh hãy thử mà xem !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28600" y="6106180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Ma-ri-a và anh trai tranh luận về </a:t>
            </a:r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iều cô bé phát hiện ra</a:t>
            </a:r>
          </a:p>
        </p:txBody>
      </p:sp>
    </p:spTree>
    <p:extLst>
      <p:ext uri="{BB962C8B-B14F-4D97-AF65-F5344CB8AC3E}">
        <p14:creationId xmlns:p14="http://schemas.microsoft.com/office/powerpoint/2010/main" val="20006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2819400" y="152400"/>
            <a:ext cx="3657600" cy="1219200"/>
          </a:xfrm>
          <a:prstGeom prst="wedgeEllipseCallout">
            <a:avLst>
              <a:gd name="adj1" fmla="val -46616"/>
              <a:gd name="adj2" fmla="val 1041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1" dirty="0">
                <a:latin typeface="Times New Roman" pitchFamily="18" charset="0"/>
              </a:rPr>
              <a:t>Đó là vì có lực ma sát. Các con lớn lên thì sẽ biết thôi mà !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143000" y="59436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Ng</a:t>
            </a:r>
            <a:r>
              <a:rPr lang="vi-VN" sz="2800" b="1" dirty="0">
                <a:latin typeface="Times New Roman" pitchFamily="18" charset="0"/>
              </a:rPr>
              <a:t>ư</a:t>
            </a:r>
            <a:r>
              <a:rPr lang="en-US" sz="2800" b="1" dirty="0">
                <a:latin typeface="Times New Roman" pitchFamily="18" charset="0"/>
              </a:rPr>
              <a:t>ời cha ôn tồn giải thích cho hai con</a:t>
            </a:r>
          </a:p>
        </p:txBody>
      </p:sp>
    </p:spTree>
    <p:extLst>
      <p:ext uri="{BB962C8B-B14F-4D97-AF65-F5344CB8AC3E}">
        <p14:creationId xmlns:p14="http://schemas.microsoft.com/office/powerpoint/2010/main" val="14951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162800" cy="50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486400" y="0"/>
            <a:ext cx="3657600" cy="1295400"/>
          </a:xfrm>
          <a:prstGeom prst="cloudCallout">
            <a:avLst>
              <a:gd name="adj1" fmla="val -24449"/>
              <a:gd name="adj2" fmla="val 9213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b="1" dirty="0">
                <a:latin typeface="Times New Roman" pitchFamily="18" charset="0"/>
              </a:rPr>
              <a:t>Thế là vì sao nhỉ ? Mình nhất </a:t>
            </a:r>
            <a:r>
              <a:rPr lang="vi-VN" sz="1800" b="1" dirty="0">
                <a:latin typeface="Times New Roman" pitchFamily="18" charset="0"/>
              </a:rPr>
              <a:t>đ</a:t>
            </a:r>
            <a:r>
              <a:rPr lang="en-US" sz="1800" b="1" dirty="0">
                <a:latin typeface="Times New Roman" pitchFamily="18" charset="0"/>
              </a:rPr>
              <a:t>ịnh phải tìm hiểu cho rõ !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133600" y="615969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Ma-ri-a phát hiện ra hiện t</a:t>
            </a:r>
            <a:r>
              <a:rPr lang="vi-VN" sz="2800" b="1" dirty="0">
                <a:latin typeface="Times New Roman" pitchFamily="18" charset="0"/>
              </a:rPr>
              <a:t>ư</a:t>
            </a:r>
            <a:r>
              <a:rPr lang="en-US" sz="2800" b="1" dirty="0">
                <a:latin typeface="Times New Roman" pitchFamily="18" charset="0"/>
              </a:rPr>
              <a:t>ợng kì lạ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07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6200" y="5939135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Ma-ri-a tò mò lẻn ra khỏi phòng khách </a:t>
            </a:r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ể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29463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2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923430" y="-20472"/>
            <a:ext cx="3763370" cy="1163472"/>
          </a:xfrm>
          <a:prstGeom prst="wedgeEllipseCallout">
            <a:avLst>
              <a:gd name="adj1" fmla="val -46875"/>
              <a:gd name="adj2" fmla="val 7994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1" dirty="0">
                <a:latin typeface="Times New Roman" pitchFamily="18" charset="0"/>
              </a:rPr>
              <a:t>Em không muốn làm nhà khoa học nữa, </a:t>
            </a:r>
            <a:r>
              <a:rPr lang="vi-VN" sz="1800" b="1" dirty="0">
                <a:latin typeface="Times New Roman" pitchFamily="18" charset="0"/>
              </a:rPr>
              <a:t>đ</a:t>
            </a:r>
            <a:r>
              <a:rPr lang="en-US" sz="1800" b="1" dirty="0">
                <a:latin typeface="Times New Roman" pitchFamily="18" charset="0"/>
              </a:rPr>
              <a:t>ịnh làm bà chủ gia </a:t>
            </a:r>
            <a:r>
              <a:rPr lang="vi-VN" sz="1800" b="1" dirty="0">
                <a:latin typeface="Times New Roman" pitchFamily="18" charset="0"/>
              </a:rPr>
              <a:t>đ</a:t>
            </a:r>
            <a:r>
              <a:rPr lang="en-US" sz="1800" b="1" dirty="0">
                <a:latin typeface="Times New Roman" pitchFamily="18" charset="0"/>
              </a:rPr>
              <a:t>ình </a:t>
            </a:r>
            <a:r>
              <a:rPr lang="en-US" sz="1800" b="1" dirty="0" smtClean="0">
                <a:latin typeface="Times New Roman" pitchFamily="18" charset="0"/>
              </a:rPr>
              <a:t>hả?</a:t>
            </a:r>
            <a:endParaRPr lang="en-US" sz="1800" b="1" dirty="0"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800" y="59436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Ma-ri-a làm thí nghiệm với </a:t>
            </a:r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ống bát </a:t>
            </a:r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ĩa. Anh trai xuất hiện và trêu em</a:t>
            </a:r>
          </a:p>
        </p:txBody>
      </p:sp>
    </p:spTree>
    <p:extLst>
      <p:ext uri="{BB962C8B-B14F-4D97-AF65-F5344CB8AC3E}">
        <p14:creationId xmlns:p14="http://schemas.microsoft.com/office/powerpoint/2010/main" val="39433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43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654722" y="76200"/>
            <a:ext cx="2803478" cy="990600"/>
          </a:xfrm>
          <a:prstGeom prst="wedgeEllipseCallout">
            <a:avLst>
              <a:gd name="adj1" fmla="val -46616"/>
              <a:gd name="adj2" fmla="val 1041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1" dirty="0">
                <a:latin typeface="Times New Roman" pitchFamily="18" charset="0"/>
              </a:rPr>
              <a:t>Không tin thì anh hãy thử mà xem !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28600" y="6106180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Ma-ri-a và anh trai tranh luận về </a:t>
            </a:r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iều cô bé phát hiện ra</a:t>
            </a:r>
          </a:p>
        </p:txBody>
      </p:sp>
    </p:spTree>
    <p:extLst>
      <p:ext uri="{BB962C8B-B14F-4D97-AF65-F5344CB8AC3E}">
        <p14:creationId xmlns:p14="http://schemas.microsoft.com/office/powerpoint/2010/main" val="21152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537575" y="13716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 bài cũ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066800" y="2362200"/>
            <a:ext cx="7391400" cy="2743200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</a:rPr>
              <a:t>Em hãy kể câu chuyện liên quan </a:t>
            </a:r>
          </a:p>
          <a:p>
            <a:pPr algn="ctr"/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ến </a:t>
            </a:r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ồ ch</a:t>
            </a:r>
            <a:r>
              <a:rPr lang="vi-VN" sz="2800" b="1" dirty="0">
                <a:latin typeface="Times New Roman" pitchFamily="18" charset="0"/>
              </a:rPr>
              <a:t>ơ</a:t>
            </a:r>
            <a:r>
              <a:rPr lang="en-US" sz="2800" b="1" dirty="0">
                <a:latin typeface="Times New Roman" pitchFamily="18" charset="0"/>
              </a:rPr>
              <a:t>i của em </a:t>
            </a:r>
            <a:endParaRPr lang="en-US" sz="2800" b="1" dirty="0" smtClean="0">
              <a:latin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</a:rPr>
              <a:t>hoặc </a:t>
            </a:r>
            <a:r>
              <a:rPr lang="en-US" sz="2800" b="1" dirty="0">
                <a:latin typeface="Times New Roman" pitchFamily="18" charset="0"/>
              </a:rPr>
              <a:t>của các bạn xung quanh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2819400" y="152400"/>
            <a:ext cx="3657600" cy="1219200"/>
          </a:xfrm>
          <a:prstGeom prst="wedgeEllipseCallout">
            <a:avLst>
              <a:gd name="adj1" fmla="val -46616"/>
              <a:gd name="adj2" fmla="val 1041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1" dirty="0">
                <a:latin typeface="Times New Roman" pitchFamily="18" charset="0"/>
              </a:rPr>
              <a:t>Đó là vì có lực ma sát. Các con lớn lên thì sẽ biết thôi mà !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143000" y="59436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Ng</a:t>
            </a:r>
            <a:r>
              <a:rPr lang="vi-VN" sz="2800" b="1" dirty="0">
                <a:latin typeface="Times New Roman" pitchFamily="18" charset="0"/>
              </a:rPr>
              <a:t>ư</a:t>
            </a:r>
            <a:r>
              <a:rPr lang="en-US" sz="2800" b="1" dirty="0">
                <a:latin typeface="Times New Roman" pitchFamily="18" charset="0"/>
              </a:rPr>
              <a:t>ời cha ôn tồn giải thích cho hai con</a:t>
            </a:r>
          </a:p>
        </p:txBody>
      </p:sp>
    </p:spTree>
    <p:extLst>
      <p:ext uri="{BB962C8B-B14F-4D97-AF65-F5344CB8AC3E}">
        <p14:creationId xmlns:p14="http://schemas.microsoft.com/office/powerpoint/2010/main" val="21688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1. Theo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em Ma-ri-a là ng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ư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ời nh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ư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thế nào?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838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	Ma-ri-a </a:t>
            </a:r>
            <a:r>
              <a:rPr lang="en-US" sz="3200" b="1" dirty="0">
                <a:latin typeface="Times New Roman" pitchFamily="18" charset="0"/>
              </a:rPr>
              <a:t>là ng</a:t>
            </a:r>
            <a:r>
              <a:rPr lang="vi-VN" sz="3200" b="1" dirty="0">
                <a:latin typeface="Times New Roman" pitchFamily="18" charset="0"/>
              </a:rPr>
              <a:t>ư</a:t>
            </a:r>
            <a:r>
              <a:rPr lang="en-US" sz="3200" b="1" dirty="0">
                <a:latin typeface="Times New Roman" pitchFamily="18" charset="0"/>
              </a:rPr>
              <a:t>ời ham thích quan sát, chịu suy nghĩ nên </a:t>
            </a:r>
            <a:r>
              <a:rPr lang="vi-VN" sz="3200" b="1" dirty="0">
                <a:latin typeface="Times New Roman" pitchFamily="18" charset="0"/>
              </a:rPr>
              <a:t>đ</a:t>
            </a:r>
            <a:r>
              <a:rPr lang="en-US" sz="3200" b="1" dirty="0">
                <a:latin typeface="Times New Roman" pitchFamily="18" charset="0"/>
              </a:rPr>
              <a:t>ã phát hiện ra một quy luật của tự nhiên.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2. Câu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chuyện giúp chúng ta hiểu ra 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</a:rPr>
              <a:t>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iều gì?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85800" y="5105400"/>
            <a:ext cx="792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	Chỉ </a:t>
            </a:r>
            <a:r>
              <a:rPr lang="en-US" sz="3200" b="1" dirty="0">
                <a:latin typeface="Times New Roman" pitchFamily="18" charset="0"/>
              </a:rPr>
              <a:t>có tự tay làm thí nghiệm thì mới khẳng </a:t>
            </a:r>
            <a:r>
              <a:rPr lang="vi-VN" sz="3200" b="1" dirty="0">
                <a:latin typeface="Times New Roman" pitchFamily="18" charset="0"/>
              </a:rPr>
              <a:t>đ</a:t>
            </a:r>
            <a:r>
              <a:rPr lang="en-US" sz="3200" b="1" dirty="0">
                <a:latin typeface="Times New Roman" pitchFamily="18" charset="0"/>
              </a:rPr>
              <a:t>ịnh kết luận của mình là </a:t>
            </a:r>
            <a:r>
              <a:rPr lang="vi-VN" sz="3200" b="1" dirty="0">
                <a:latin typeface="Times New Roman" pitchFamily="18" charset="0"/>
              </a:rPr>
              <a:t>đ</a:t>
            </a:r>
            <a:r>
              <a:rPr lang="en-US" sz="3200" b="1" dirty="0">
                <a:latin typeface="Times New Roman" pitchFamily="18" charset="0"/>
              </a:rPr>
              <a:t>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153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Ý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Nếu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chịu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xung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quanh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sẽ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nhiều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thú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bổ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</a:rPr>
              <a:t>ích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066800" y="1828800"/>
            <a:ext cx="7162800" cy="3200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</a:rPr>
              <a:t>Thảo luận nhóm </a:t>
            </a:r>
            <a:r>
              <a:rPr lang="en-US" sz="3600" b="1" dirty="0" smtClean="0">
                <a:latin typeface="Times New Roman" pitchFamily="18" charset="0"/>
              </a:rPr>
              <a:t>kể nối tiếp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</a:rPr>
              <a:t> toàn bộ câu chuyện.</a:t>
            </a:r>
            <a:endParaRPr lang="en-US" sz="3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411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"/>
            <a:ext cx="434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48213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11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26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04863" y="20478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Times New Roman" pitchFamily="18" charset="0"/>
              </a:rPr>
              <a:t>Ma-ri-a phát hiện ra hiện t</a:t>
            </a:r>
            <a:r>
              <a:rPr lang="vi-VN" sz="1800" b="1" dirty="0">
                <a:latin typeface="Times New Roman" pitchFamily="18" charset="0"/>
              </a:rPr>
              <a:t>ư</a:t>
            </a:r>
            <a:r>
              <a:rPr lang="en-US" sz="1800" b="1" dirty="0">
                <a:latin typeface="Times New Roman" pitchFamily="18" charset="0"/>
              </a:rPr>
              <a:t>ợng kì lạ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42963" y="4138613"/>
            <a:ext cx="381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Times New Roman" pitchFamily="18" charset="0"/>
              </a:rPr>
              <a:t>Ma-ri-a làm thí nghiệm với </a:t>
            </a:r>
            <a:r>
              <a:rPr lang="vi-VN" sz="1800" b="1" dirty="0">
                <a:latin typeface="Times New Roman" pitchFamily="18" charset="0"/>
              </a:rPr>
              <a:t>đ</a:t>
            </a:r>
            <a:r>
              <a:rPr lang="en-US" sz="1800" b="1" dirty="0">
                <a:latin typeface="Times New Roman" pitchFamily="18" charset="0"/>
              </a:rPr>
              <a:t>ống bát </a:t>
            </a:r>
            <a:r>
              <a:rPr lang="vi-VN" sz="1800" b="1" dirty="0">
                <a:latin typeface="Times New Roman" pitchFamily="18" charset="0"/>
              </a:rPr>
              <a:t>đ</a:t>
            </a:r>
            <a:r>
              <a:rPr lang="en-US" sz="1800" b="1" dirty="0">
                <a:latin typeface="Times New Roman" pitchFamily="18" charset="0"/>
              </a:rPr>
              <a:t>ĩa. Anh trai xuất hiện và trêu em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953000" y="4157663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Times New Roman" pitchFamily="18" charset="0"/>
              </a:rPr>
              <a:t>Ma-ri-a và anh trai tranh luận về </a:t>
            </a:r>
            <a:r>
              <a:rPr lang="vi-VN" sz="1800" b="1" dirty="0">
                <a:latin typeface="Times New Roman" pitchFamily="18" charset="0"/>
              </a:rPr>
              <a:t>đ</a:t>
            </a:r>
            <a:r>
              <a:rPr lang="en-US" sz="1800" b="1" dirty="0">
                <a:latin typeface="Times New Roman" pitchFamily="18" charset="0"/>
              </a:rPr>
              <a:t>iều cô bé phát hiện ra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876800" y="19812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Times New Roman" pitchFamily="18" charset="0"/>
              </a:rPr>
              <a:t>Ma-ri-a tò mò lẻn ra khỏi phòng khách </a:t>
            </a:r>
            <a:r>
              <a:rPr lang="vi-VN" sz="1800" b="1" dirty="0">
                <a:latin typeface="Times New Roman" pitchFamily="18" charset="0"/>
              </a:rPr>
              <a:t>đ</a:t>
            </a:r>
            <a:r>
              <a:rPr lang="en-US" sz="1800" b="1" dirty="0">
                <a:latin typeface="Times New Roman" pitchFamily="18" charset="0"/>
              </a:rPr>
              <a:t>ể làm thí nghiệm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438400" y="6448425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Times New Roman" pitchFamily="18" charset="0"/>
              </a:rPr>
              <a:t>Ng</a:t>
            </a:r>
            <a:r>
              <a:rPr lang="vi-VN" sz="1800" b="1" dirty="0">
                <a:latin typeface="Times New Roman" pitchFamily="18" charset="0"/>
              </a:rPr>
              <a:t>ư</a:t>
            </a:r>
            <a:r>
              <a:rPr lang="en-US" sz="1800" b="1" dirty="0">
                <a:latin typeface="Times New Roman" pitchFamily="18" charset="0"/>
              </a:rPr>
              <a:t>ời cha ôn tồn giải thích cho hai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5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!confty!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411" y="-304800"/>
            <a:ext cx="860658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605087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Chúc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tốt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!</a:t>
            </a:r>
            <a:endParaRPr lang="en-US" sz="4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32004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minh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nho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nhỏ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4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229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8991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1609524" imgH="1314286" progId="PBrush">
                  <p:embed/>
                </p:oleObj>
              </mc:Choice>
              <mc:Fallback>
                <p:oleObj name="Bitmap Image" r:id="rId4" imgW="1609524" imgH="131428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91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7200" y="5575300"/>
            <a:ext cx="8153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 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Nữ bác học người Đức Ma-ri-a Gô-e-pớt May-ơ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(1906-1972)</a:t>
            </a:r>
          </a:p>
        </p:txBody>
      </p:sp>
    </p:spTree>
  </p:cSld>
  <p:clrMapOvr>
    <a:masterClrMapping/>
  </p:clrMapOvr>
  <p:transition spd="med">
    <p:comb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34226" cy="618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460</Words>
  <Application>Microsoft Office PowerPoint</Application>
  <PresentationFormat>On-screen Show (4:3)</PresentationFormat>
  <Paragraphs>46</Paragraphs>
  <Slides>26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Thiên Long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Hoàng Phy</dc:creator>
  <cp:lastModifiedBy>MC</cp:lastModifiedBy>
  <cp:revision>39</cp:revision>
  <dcterms:created xsi:type="dcterms:W3CDTF">2002-02-26T21:06:27Z</dcterms:created>
  <dcterms:modified xsi:type="dcterms:W3CDTF">2020-03-02T11:36:22Z</dcterms:modified>
</cp:coreProperties>
</file>