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2"/>
  </p:notesMasterIdLst>
  <p:sldIdLst>
    <p:sldId id="300" r:id="rId4"/>
    <p:sldId id="283" r:id="rId5"/>
    <p:sldId id="293" r:id="rId6"/>
    <p:sldId id="279" r:id="rId7"/>
    <p:sldId id="301" r:id="rId8"/>
    <p:sldId id="296" r:id="rId9"/>
    <p:sldId id="285" r:id="rId10"/>
    <p:sldId id="27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0000FF"/>
    <a:srgbClr val="E68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3948" autoAdjust="0"/>
  </p:normalViewPr>
  <p:slideViewPr>
    <p:cSldViewPr snapToGrid="0">
      <p:cViewPr varScale="1">
        <p:scale>
          <a:sx n="69" d="100"/>
          <a:sy n="69" d="100"/>
        </p:scale>
        <p:origin x="56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EA3C302-7194-42BB-B81B-23DCB42647E1}" type="slidenum">
              <a:rPr lang="en-US" altLang="en-US" u="sng" smtClean="0">
                <a:solidFill>
                  <a:srgbClr val="000000"/>
                </a:solidFill>
                <a:latin typeface=".VnArial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87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08256B5-4D93-40F0-ADFA-B1D5AAC5E8CD}" type="slidenum">
              <a:rPr lang="en-US" altLang="en-US" u="sng" smtClean="0">
                <a:solidFill>
                  <a:srgbClr val="000000"/>
                </a:solidFill>
                <a:latin typeface=".VnArial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135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74CBC91-64C8-4F4C-9701-B81727F6D6FB}" type="slidenum">
              <a:rPr lang="en-US" altLang="en-US" u="sng" smtClean="0">
                <a:solidFill>
                  <a:srgbClr val="000000"/>
                </a:solidFill>
                <a:latin typeface=".VnArial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95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03822FA-0C90-4410-9307-43C1CA4DC7C3}" type="slidenum">
              <a:rPr lang="en-US" altLang="en-US" u="sng" smtClean="0">
                <a:solidFill>
                  <a:srgbClr val="000000"/>
                </a:solidFill>
                <a:latin typeface=".VnArial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78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4C8A83D-CF14-408D-9317-923A04D44C96}" type="slidenum">
              <a:rPr lang="en-US" altLang="en-US" u="sng" smtClean="0">
                <a:solidFill>
                  <a:srgbClr val="000000"/>
                </a:solidFill>
                <a:latin typeface=".VnArial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34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B7FEB32-E142-4E36-8E2F-CB1274C70230}" type="slidenum">
              <a:rPr lang="en-US" altLang="en-US" u="sng" smtClean="0">
                <a:solidFill>
                  <a:srgbClr val="000000"/>
                </a:solidFill>
                <a:latin typeface=".VnArial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96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CE39E64-3250-423C-B21B-FB9E49C2C637}" type="slidenum">
              <a:rPr lang="en-US" altLang="en-US" u="sng" smtClean="0">
                <a:solidFill>
                  <a:srgbClr val="000000"/>
                </a:solidFill>
                <a:latin typeface=".VnArial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39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5EB5E82-4579-4EC4-A5B2-88F4B597B7C8}" type="slidenum">
              <a:rPr lang="en-US" altLang="en-US" u="sng" smtClean="0">
                <a:solidFill>
                  <a:srgbClr val="000000"/>
                </a:solidFill>
                <a:latin typeface=".VnArial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25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5E2D751-BBEA-4579-BAC1-D9F4E6520EF5}" type="slidenum">
              <a:rPr lang="en-US" altLang="en-US" u="sng" smtClean="0">
                <a:solidFill>
                  <a:srgbClr val="000000"/>
                </a:solidFill>
                <a:latin typeface=".VnArial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82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F258630-7775-4775-B6F3-FB866C8EA9EB}" type="slidenum">
              <a:rPr lang="en-US" altLang="en-US" u="sng" smtClean="0">
                <a:solidFill>
                  <a:srgbClr val="000000"/>
                </a:solidFill>
                <a:latin typeface=".VnArial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44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6E837FE-C296-47F0-AE45-A272FE20DA6C}" type="slidenum">
              <a:rPr lang="en-US" altLang="en-US" u="sng" smtClean="0">
                <a:solidFill>
                  <a:srgbClr val="000000"/>
                </a:solidFill>
                <a:latin typeface=".VnArial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3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84860D-7E8B-4078-9D0C-530F2FEEBA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26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C78DD72-E193-47BE-AC06-B608DD5229D5}" type="slidenum">
              <a:rPr lang="en-US" altLang="en-US" u="sng" smtClean="0">
                <a:solidFill>
                  <a:srgbClr val="000000"/>
                </a:solidFill>
                <a:latin typeface=".VnArial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u="sng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7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G00130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7842">
            <a:off x="1597426" y="4457686"/>
            <a:ext cx="627938" cy="6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1410">
            <a:off x="9977161" y="419708"/>
            <a:ext cx="1032948" cy="81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20"/>
          <p:cNvPicPr>
            <a:picLocks noChangeAspect="1" noChangeArrowheads="1" noCrop="1"/>
          </p:cNvPicPr>
          <p:nvPr/>
        </p:nvPicPr>
        <p:blipFill>
          <a:blip r:embed="rId4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9271">
            <a:off x="4048123" y="1920471"/>
            <a:ext cx="862139" cy="67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366" y="5377286"/>
            <a:ext cx="2155634" cy="148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911395" cy="161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2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143000"/>
            <a:ext cx="292123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711200" y="533400"/>
            <a:ext cx="10147300" cy="699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CÁC THẦY CÔ GIÁO VỀ DỰ</a:t>
            </a: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1117600" y="3624546"/>
            <a:ext cx="9550400" cy="551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 TIẾNG VIỆT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LỚP 2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082" name="Rectangle 11"/>
          <p:cNvSpPr>
            <a:spLocks noChangeArrowheads="1"/>
          </p:cNvSpPr>
          <p:nvPr/>
        </p:nvSpPr>
        <p:spPr bwMode="auto">
          <a:xfrm>
            <a:off x="0" y="6117642"/>
            <a:ext cx="12192000" cy="740357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uk-UA" altLang="en-US"/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1828800" y="5334000"/>
            <a:ext cx="9550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4" name="TextBox 3"/>
          <p:cNvSpPr txBox="1">
            <a:spLocks noChangeArrowheads="1"/>
          </p:cNvSpPr>
          <p:nvPr/>
        </p:nvSpPr>
        <p:spPr bwMode="auto">
          <a:xfrm>
            <a:off x="1594678" y="4501496"/>
            <a:ext cx="863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WordArt 8"/>
          <p:cNvSpPr>
            <a:spLocks noChangeArrowheads="1" noChangeShapeType="1" noTextEdit="1"/>
          </p:cNvSpPr>
          <p:nvPr/>
        </p:nvSpPr>
        <p:spPr bwMode="auto">
          <a:xfrm>
            <a:off x="1511300" y="5188847"/>
            <a:ext cx="9169400" cy="46672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TRƯỜNG TIỂU HỌC DƯƠNG QUANG</a:t>
            </a:r>
            <a:endParaRPr lang="en-US" sz="3200" b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314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  <p:bldP spid="2058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46128" y="187831"/>
            <a:ext cx="10777433" cy="646331"/>
            <a:chOff x="238537" y="1077573"/>
            <a:chExt cx="10777433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722280" y="1077573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Kể</a:t>
              </a:r>
              <a:r>
                <a:rPr lang="en-US" sz="32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sz="32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đồ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dùng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học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tập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vi-VN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38537" y="1162487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46128" y="1130976"/>
            <a:ext cx="10777433" cy="584775"/>
            <a:chOff x="238537" y="232458"/>
            <a:chExt cx="10777433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722280" y="232458"/>
              <a:ext cx="10293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Viết 3 – 4 câu tả một </a:t>
              </a:r>
              <a:r>
                <a:rPr lang="en-US" sz="3200" b="1" dirty="0" err="1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đồ</a:t>
              </a:r>
              <a:r>
                <a:rPr lang="en-US" sz="32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dùng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học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tập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vi-VN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74" y="1893303"/>
            <a:ext cx="8655472" cy="452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1857781" y="1151711"/>
            <a:ext cx="1136073" cy="1385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58694" y="1151710"/>
            <a:ext cx="298028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3"/>
          <a:stretch/>
        </p:blipFill>
        <p:spPr>
          <a:xfrm>
            <a:off x="2928162" y="2840405"/>
            <a:ext cx="6039377" cy="313158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012874" y="1483092"/>
            <a:ext cx="5238394" cy="1887616"/>
            <a:chOff x="3759267" y="334167"/>
            <a:chExt cx="5621970" cy="1403180"/>
          </a:xfrm>
        </p:grpSpPr>
        <p:sp>
          <p:nvSpPr>
            <p:cNvPr id="23" name="Cloud Callout 2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-Rounded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33735" y="580845"/>
              <a:ext cx="4919222" cy="8922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Hoạt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động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nhóm</a:t>
              </a:r>
              <a:r>
                <a:rPr lang="en-US" sz="360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</a:t>
              </a:r>
            </a:p>
            <a:p>
              <a:pPr algn="ctr"/>
              <a:r>
                <a:rPr lang="en-US" sz="360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(2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phút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29446" y="458496"/>
            <a:ext cx="8509830" cy="646331"/>
            <a:chOff x="929445" y="458496"/>
            <a:chExt cx="10961599" cy="646331"/>
          </a:xfrm>
        </p:grpSpPr>
        <p:sp>
          <p:nvSpPr>
            <p:cNvPr id="14" name="Oval 13"/>
            <p:cNvSpPr/>
            <p:nvPr/>
          </p:nvSpPr>
          <p:spPr>
            <a:xfrm>
              <a:off x="929445" y="556187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97354" y="458496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Kể</a:t>
              </a:r>
              <a:r>
                <a:rPr lang="en-US" sz="32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tên</a:t>
              </a:r>
              <a:r>
                <a:rPr lang="en-US" sz="32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đồ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dùng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học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tập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vi-VN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y2mate.com - ĐÊM NGƯƠC 2 PHUT  BONG SÔ_36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44381" y="45137"/>
            <a:ext cx="1727200" cy="116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15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1925783" y="689104"/>
            <a:ext cx="2480964" cy="0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551220" y="689104"/>
            <a:ext cx="4423815" cy="11019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133379" y="88835"/>
            <a:ext cx="10777433" cy="584775"/>
            <a:chOff x="238537" y="232458"/>
            <a:chExt cx="10777433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722280" y="232458"/>
              <a:ext cx="10293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Viết 3 – 4 câu tả một </a:t>
              </a:r>
              <a:r>
                <a:rPr lang="en-US" sz="3200" b="1" dirty="0" err="1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đồ</a:t>
              </a:r>
              <a:r>
                <a:rPr lang="en-US" sz="32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dùng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học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tập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vi-VN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40250" y="722095"/>
            <a:ext cx="10246266" cy="5351622"/>
            <a:chOff x="632288" y="89034"/>
            <a:chExt cx="10719205" cy="7466079"/>
          </a:xfrm>
        </p:grpSpPr>
        <p:sp>
          <p:nvSpPr>
            <p:cNvPr id="15" name="Freeform 14"/>
            <p:cNvSpPr/>
            <p:nvPr/>
          </p:nvSpPr>
          <p:spPr>
            <a:xfrm>
              <a:off x="4740110" y="2948559"/>
              <a:ext cx="2702071" cy="2100700"/>
            </a:xfrm>
            <a:custGeom>
              <a:avLst/>
              <a:gdLst>
                <a:gd name="connsiteX0" fmla="*/ 0 w 2164329"/>
                <a:gd name="connsiteY0" fmla="*/ 802995 h 1605990"/>
                <a:gd name="connsiteX1" fmla="*/ 1082165 w 2164329"/>
                <a:gd name="connsiteY1" fmla="*/ 0 h 1605990"/>
                <a:gd name="connsiteX2" fmla="*/ 2164330 w 2164329"/>
                <a:gd name="connsiteY2" fmla="*/ 802995 h 1605990"/>
                <a:gd name="connsiteX3" fmla="*/ 1082165 w 2164329"/>
                <a:gd name="connsiteY3" fmla="*/ 1605990 h 1605990"/>
                <a:gd name="connsiteX4" fmla="*/ 0 w 2164329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4329" h="1605990">
                  <a:moveTo>
                    <a:pt x="0" y="802995"/>
                  </a:moveTo>
                  <a:cubicBezTo>
                    <a:pt x="0" y="359513"/>
                    <a:pt x="484502" y="0"/>
                    <a:pt x="1082165" y="0"/>
                  </a:cubicBezTo>
                  <a:cubicBezTo>
                    <a:pt x="1679828" y="0"/>
                    <a:pt x="2164330" y="359513"/>
                    <a:pt x="2164330" y="802995"/>
                  </a:cubicBezTo>
                  <a:cubicBezTo>
                    <a:pt x="2164330" y="1246477"/>
                    <a:pt x="1679828" y="1605990"/>
                    <a:pt x="1082165" y="1605990"/>
                  </a:cubicBezTo>
                  <a:cubicBezTo>
                    <a:pt x="484502" y="1605990"/>
                    <a:pt x="0" y="1246477"/>
                    <a:pt x="0" y="802995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33469" tIns="251702" rIns="333469" bIns="251702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Tả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28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6200000">
              <a:off x="5896174" y="2678158"/>
              <a:ext cx="484533" cy="25463"/>
            </a:xfrm>
            <a:custGeom>
              <a:avLst/>
              <a:gdLst>
                <a:gd name="connsiteX0" fmla="*/ 0 w 484533"/>
                <a:gd name="connsiteY0" fmla="*/ 12731 h 25463"/>
                <a:gd name="connsiteX1" fmla="*/ 484533 w 484533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4533" h="25463">
                  <a:moveTo>
                    <a:pt x="0" y="12731"/>
                  </a:moveTo>
                  <a:lnTo>
                    <a:pt x="484533" y="1273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2853" tIns="618" rIns="242854" bIns="61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539396" y="89034"/>
              <a:ext cx="3115845" cy="2345432"/>
            </a:xfrm>
            <a:custGeom>
              <a:avLst/>
              <a:gdLst>
                <a:gd name="connsiteX0" fmla="*/ 0 w 2585950"/>
                <a:gd name="connsiteY0" fmla="*/ 802995 h 1605990"/>
                <a:gd name="connsiteX1" fmla="*/ 1292975 w 2585950"/>
                <a:gd name="connsiteY1" fmla="*/ 0 h 1605990"/>
                <a:gd name="connsiteX2" fmla="*/ 2585950 w 2585950"/>
                <a:gd name="connsiteY2" fmla="*/ 802995 h 1605990"/>
                <a:gd name="connsiteX3" fmla="*/ 1292975 w 2585950"/>
                <a:gd name="connsiteY3" fmla="*/ 1605990 h 1605990"/>
                <a:gd name="connsiteX4" fmla="*/ 0 w 2585950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950" h="1605990">
                  <a:moveTo>
                    <a:pt x="0" y="802995"/>
                  </a:moveTo>
                  <a:cubicBezTo>
                    <a:pt x="0" y="359513"/>
                    <a:pt x="578885" y="0"/>
                    <a:pt x="1292975" y="0"/>
                  </a:cubicBezTo>
                  <a:cubicBezTo>
                    <a:pt x="2007065" y="0"/>
                    <a:pt x="2585950" y="359513"/>
                    <a:pt x="2585950" y="802995"/>
                  </a:cubicBezTo>
                  <a:cubicBezTo>
                    <a:pt x="2585950" y="1246477"/>
                    <a:pt x="2007065" y="1605990"/>
                    <a:pt x="1292975" y="1605990"/>
                  </a:cubicBezTo>
                  <a:cubicBezTo>
                    <a:pt x="578885" y="1605990"/>
                    <a:pt x="0" y="1246477"/>
                    <a:pt x="0" y="802995"/>
                  </a:cubicBez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93944" tIns="250432" rIns="393944" bIns="25043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tả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 rot="21584853">
              <a:off x="7467216" y="3906151"/>
              <a:ext cx="388370" cy="25463"/>
            </a:xfrm>
            <a:custGeom>
              <a:avLst/>
              <a:gdLst>
                <a:gd name="connsiteX0" fmla="*/ 0 w 388370"/>
                <a:gd name="connsiteY0" fmla="*/ 12731 h 25463"/>
                <a:gd name="connsiteX1" fmla="*/ 388370 w 388370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370" h="25463">
                  <a:moveTo>
                    <a:pt x="0" y="12731"/>
                  </a:moveTo>
                  <a:lnTo>
                    <a:pt x="388370" y="1273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7175" tIns="3022" rIns="197176" bIns="302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841845" y="2882954"/>
              <a:ext cx="3509648" cy="2233006"/>
            </a:xfrm>
            <a:custGeom>
              <a:avLst/>
              <a:gdLst>
                <a:gd name="connsiteX0" fmla="*/ 0 w 3432885"/>
                <a:gd name="connsiteY0" fmla="*/ 865501 h 1731001"/>
                <a:gd name="connsiteX1" fmla="*/ 1716443 w 3432885"/>
                <a:gd name="connsiteY1" fmla="*/ 0 h 1731001"/>
                <a:gd name="connsiteX2" fmla="*/ 3432886 w 3432885"/>
                <a:gd name="connsiteY2" fmla="*/ 865501 h 1731001"/>
                <a:gd name="connsiteX3" fmla="*/ 1716443 w 3432885"/>
                <a:gd name="connsiteY3" fmla="*/ 1731002 h 1731001"/>
                <a:gd name="connsiteX4" fmla="*/ 0 w 3432885"/>
                <a:gd name="connsiteY4" fmla="*/ 865501 h 17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2885" h="1731001">
                  <a:moveTo>
                    <a:pt x="0" y="865501"/>
                  </a:moveTo>
                  <a:cubicBezTo>
                    <a:pt x="0" y="387498"/>
                    <a:pt x="768478" y="0"/>
                    <a:pt x="1716443" y="0"/>
                  </a:cubicBezTo>
                  <a:cubicBezTo>
                    <a:pt x="2664408" y="0"/>
                    <a:pt x="3432886" y="387498"/>
                    <a:pt x="3432886" y="865501"/>
                  </a:cubicBezTo>
                  <a:cubicBezTo>
                    <a:pt x="3432886" y="1343504"/>
                    <a:pt x="2664408" y="1731002"/>
                    <a:pt x="1716443" y="1731002"/>
                  </a:cubicBezTo>
                  <a:cubicBezTo>
                    <a:pt x="768478" y="1731002"/>
                    <a:pt x="0" y="1343504"/>
                    <a:pt x="0" y="865501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517974" tIns="268739" rIns="517974" bIns="26873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,…)?</a:t>
              </a:r>
              <a:endParaRPr lang="en-US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5400000">
              <a:off x="5836147" y="5278794"/>
              <a:ext cx="484533" cy="25463"/>
            </a:xfrm>
            <a:custGeom>
              <a:avLst/>
              <a:gdLst>
                <a:gd name="connsiteX0" fmla="*/ 0 w 484533"/>
                <a:gd name="connsiteY0" fmla="*/ 12731 h 25463"/>
                <a:gd name="connsiteX1" fmla="*/ 484533 w 484533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4533" h="25463">
                  <a:moveTo>
                    <a:pt x="0" y="12731"/>
                  </a:moveTo>
                  <a:lnTo>
                    <a:pt x="484533" y="1273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2853" tIns="618" rIns="242854" bIns="61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279265" y="5564446"/>
              <a:ext cx="3646572" cy="1990667"/>
            </a:xfrm>
            <a:custGeom>
              <a:avLst/>
              <a:gdLst>
                <a:gd name="connsiteX0" fmla="*/ 0 w 2768583"/>
                <a:gd name="connsiteY0" fmla="*/ 802995 h 1605990"/>
                <a:gd name="connsiteX1" fmla="*/ 1384292 w 2768583"/>
                <a:gd name="connsiteY1" fmla="*/ 0 h 1605990"/>
                <a:gd name="connsiteX2" fmla="*/ 2768584 w 2768583"/>
                <a:gd name="connsiteY2" fmla="*/ 802995 h 1605990"/>
                <a:gd name="connsiteX3" fmla="*/ 1384292 w 2768583"/>
                <a:gd name="connsiteY3" fmla="*/ 1605990 h 1605990"/>
                <a:gd name="connsiteX4" fmla="*/ 0 w 2768583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583" h="1605990">
                  <a:moveTo>
                    <a:pt x="0" y="802995"/>
                  </a:moveTo>
                  <a:cubicBezTo>
                    <a:pt x="0" y="359513"/>
                    <a:pt x="619769" y="0"/>
                    <a:pt x="1384292" y="0"/>
                  </a:cubicBezTo>
                  <a:cubicBezTo>
                    <a:pt x="2148815" y="0"/>
                    <a:pt x="2768584" y="359513"/>
                    <a:pt x="2768584" y="802995"/>
                  </a:cubicBezTo>
                  <a:cubicBezTo>
                    <a:pt x="2768584" y="1246477"/>
                    <a:pt x="2148815" y="1605990"/>
                    <a:pt x="1384292" y="1605990"/>
                  </a:cubicBezTo>
                  <a:cubicBezTo>
                    <a:pt x="619769" y="1605990"/>
                    <a:pt x="0" y="1246477"/>
                    <a:pt x="0" y="802995"/>
                  </a:cubicBez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20690" tIns="250432" rIns="420690" bIns="25043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rot="73548">
              <a:off x="4302185" y="3887186"/>
              <a:ext cx="437145" cy="25463"/>
            </a:xfrm>
            <a:custGeom>
              <a:avLst/>
              <a:gdLst>
                <a:gd name="connsiteX0" fmla="*/ 0 w 437145"/>
                <a:gd name="connsiteY0" fmla="*/ 12731 h 25463"/>
                <a:gd name="connsiteX1" fmla="*/ 437145 w 437145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45" h="25463">
                  <a:moveTo>
                    <a:pt x="437145" y="12732"/>
                  </a:moveTo>
                  <a:lnTo>
                    <a:pt x="0" y="12732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344" tIns="1803" rIns="220343" bIns="180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32288" y="2677300"/>
              <a:ext cx="3682694" cy="2371959"/>
            </a:xfrm>
            <a:custGeom>
              <a:avLst/>
              <a:gdLst>
                <a:gd name="connsiteX0" fmla="*/ 0 w 3537002"/>
                <a:gd name="connsiteY0" fmla="*/ 802995 h 1605990"/>
                <a:gd name="connsiteX1" fmla="*/ 1768501 w 3537002"/>
                <a:gd name="connsiteY1" fmla="*/ 0 h 1605990"/>
                <a:gd name="connsiteX2" fmla="*/ 3537002 w 3537002"/>
                <a:gd name="connsiteY2" fmla="*/ 802995 h 1605990"/>
                <a:gd name="connsiteX3" fmla="*/ 1768501 w 3537002"/>
                <a:gd name="connsiteY3" fmla="*/ 1605990 h 1605990"/>
                <a:gd name="connsiteX4" fmla="*/ 0 w 3537002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002" h="1605990">
                  <a:moveTo>
                    <a:pt x="0" y="802995"/>
                  </a:moveTo>
                  <a:cubicBezTo>
                    <a:pt x="0" y="359513"/>
                    <a:pt x="791785" y="0"/>
                    <a:pt x="1768501" y="0"/>
                  </a:cubicBezTo>
                  <a:cubicBezTo>
                    <a:pt x="2745217" y="0"/>
                    <a:pt x="3537002" y="359513"/>
                    <a:pt x="3537002" y="802995"/>
                  </a:cubicBezTo>
                  <a:cubicBezTo>
                    <a:pt x="3537002" y="1246477"/>
                    <a:pt x="2745217" y="1605990"/>
                    <a:pt x="1768501" y="1605990"/>
                  </a:cubicBezTo>
                  <a:cubicBezTo>
                    <a:pt x="791785" y="1605990"/>
                    <a:pt x="0" y="1246477"/>
                    <a:pt x="0" y="80299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33222" tIns="250432" rIns="533222" bIns="25043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4. 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suy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nghĩ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kern="12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8" t="2892" r="85273" b="85133"/>
          <a:stretch/>
        </p:blipFill>
        <p:spPr>
          <a:xfrm>
            <a:off x="2166761" y="1102310"/>
            <a:ext cx="550845" cy="47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1925783" y="689104"/>
            <a:ext cx="2480964" cy="0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51220" y="700123"/>
            <a:ext cx="4297216" cy="0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8" t="2892" r="85273" b="85133"/>
          <a:stretch/>
        </p:blipFill>
        <p:spPr>
          <a:xfrm>
            <a:off x="2148288" y="1288972"/>
            <a:ext cx="550845" cy="473727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133379" y="88835"/>
            <a:ext cx="10777433" cy="584775"/>
            <a:chOff x="238537" y="232458"/>
            <a:chExt cx="10777433" cy="584775"/>
          </a:xfrm>
        </p:grpSpPr>
        <p:sp>
          <p:nvSpPr>
            <p:cNvPr id="34" name="TextBox 33"/>
            <p:cNvSpPr txBox="1"/>
            <p:nvPr/>
          </p:nvSpPr>
          <p:spPr>
            <a:xfrm>
              <a:off x="722280" y="232458"/>
              <a:ext cx="10293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Viết 3 – 4 câu tả một </a:t>
              </a:r>
              <a:r>
                <a:rPr lang="en-US" sz="3200" b="1" dirty="0" err="1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đồ</a:t>
              </a:r>
              <a:r>
                <a:rPr lang="en-US" sz="32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dùng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học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tập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3200" b="1" dirty="0" smtClean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vi-VN" sz="3200" b="1" dirty="0">
                <a:solidFill>
                  <a:srgbClr val="0082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40" name="Freeform 39"/>
          <p:cNvSpPr/>
          <p:nvPr/>
        </p:nvSpPr>
        <p:spPr>
          <a:xfrm>
            <a:off x="5126182" y="1168456"/>
            <a:ext cx="2884862" cy="1367029"/>
          </a:xfrm>
          <a:custGeom>
            <a:avLst/>
            <a:gdLst>
              <a:gd name="connsiteX0" fmla="*/ 0 w 2585950"/>
              <a:gd name="connsiteY0" fmla="*/ 802995 h 1605990"/>
              <a:gd name="connsiteX1" fmla="*/ 1292975 w 2585950"/>
              <a:gd name="connsiteY1" fmla="*/ 0 h 1605990"/>
              <a:gd name="connsiteX2" fmla="*/ 2585950 w 2585950"/>
              <a:gd name="connsiteY2" fmla="*/ 802995 h 1605990"/>
              <a:gd name="connsiteX3" fmla="*/ 1292975 w 2585950"/>
              <a:gd name="connsiteY3" fmla="*/ 1605990 h 1605990"/>
              <a:gd name="connsiteX4" fmla="*/ 0 w 2585950"/>
              <a:gd name="connsiteY4" fmla="*/ 802995 h 160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5950" h="1605990">
                <a:moveTo>
                  <a:pt x="0" y="802995"/>
                </a:moveTo>
                <a:cubicBezTo>
                  <a:pt x="0" y="359513"/>
                  <a:pt x="578885" y="0"/>
                  <a:pt x="1292975" y="0"/>
                </a:cubicBezTo>
                <a:cubicBezTo>
                  <a:pt x="2007065" y="0"/>
                  <a:pt x="2585950" y="359513"/>
                  <a:pt x="2585950" y="802995"/>
                </a:cubicBezTo>
                <a:cubicBezTo>
                  <a:pt x="2585950" y="1246477"/>
                  <a:pt x="2007065" y="1605990"/>
                  <a:pt x="1292975" y="1605990"/>
                </a:cubicBezTo>
                <a:cubicBezTo>
                  <a:pt x="578885" y="1605990"/>
                  <a:pt x="0" y="1246477"/>
                  <a:pt x="0" y="802995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393944" tIns="250432" rIns="393944" bIns="25043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108610" y="1184863"/>
            <a:ext cx="2936937" cy="1350409"/>
          </a:xfrm>
          <a:custGeom>
            <a:avLst/>
            <a:gdLst>
              <a:gd name="connsiteX0" fmla="*/ 0 w 2585950"/>
              <a:gd name="connsiteY0" fmla="*/ 802995 h 1605990"/>
              <a:gd name="connsiteX1" fmla="*/ 1292975 w 2585950"/>
              <a:gd name="connsiteY1" fmla="*/ 0 h 1605990"/>
              <a:gd name="connsiteX2" fmla="*/ 2585950 w 2585950"/>
              <a:gd name="connsiteY2" fmla="*/ 802995 h 1605990"/>
              <a:gd name="connsiteX3" fmla="*/ 1292975 w 2585950"/>
              <a:gd name="connsiteY3" fmla="*/ 1605990 h 1605990"/>
              <a:gd name="connsiteX4" fmla="*/ 0 w 2585950"/>
              <a:gd name="connsiteY4" fmla="*/ 802995 h 160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5950" h="1605990">
                <a:moveTo>
                  <a:pt x="0" y="802995"/>
                </a:moveTo>
                <a:cubicBezTo>
                  <a:pt x="0" y="359513"/>
                  <a:pt x="578885" y="0"/>
                  <a:pt x="1292975" y="0"/>
                </a:cubicBezTo>
                <a:cubicBezTo>
                  <a:pt x="2007065" y="0"/>
                  <a:pt x="2585950" y="359513"/>
                  <a:pt x="2585950" y="802995"/>
                </a:cubicBezTo>
                <a:cubicBezTo>
                  <a:pt x="2585950" y="1246477"/>
                  <a:pt x="2007065" y="1605990"/>
                  <a:pt x="1292975" y="1605990"/>
                </a:cubicBezTo>
                <a:cubicBezTo>
                  <a:pt x="578885" y="1605990"/>
                  <a:pt x="0" y="1246477"/>
                  <a:pt x="0" y="802995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393944" tIns="250432" rIns="393944" bIns="25043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8687228" y="2828966"/>
            <a:ext cx="3349392" cy="1408069"/>
          </a:xfrm>
          <a:custGeom>
            <a:avLst/>
            <a:gdLst>
              <a:gd name="connsiteX0" fmla="*/ 0 w 3432885"/>
              <a:gd name="connsiteY0" fmla="*/ 865501 h 1731001"/>
              <a:gd name="connsiteX1" fmla="*/ 1716443 w 3432885"/>
              <a:gd name="connsiteY1" fmla="*/ 0 h 1731001"/>
              <a:gd name="connsiteX2" fmla="*/ 3432886 w 3432885"/>
              <a:gd name="connsiteY2" fmla="*/ 865501 h 1731001"/>
              <a:gd name="connsiteX3" fmla="*/ 1716443 w 3432885"/>
              <a:gd name="connsiteY3" fmla="*/ 1731002 h 1731001"/>
              <a:gd name="connsiteX4" fmla="*/ 0 w 3432885"/>
              <a:gd name="connsiteY4" fmla="*/ 865501 h 173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2885" h="1731001">
                <a:moveTo>
                  <a:pt x="0" y="865501"/>
                </a:moveTo>
                <a:cubicBezTo>
                  <a:pt x="0" y="387498"/>
                  <a:pt x="768478" y="0"/>
                  <a:pt x="1716443" y="0"/>
                </a:cubicBezTo>
                <a:cubicBezTo>
                  <a:pt x="2664408" y="0"/>
                  <a:pt x="3432886" y="387498"/>
                  <a:pt x="3432886" y="865501"/>
                </a:cubicBezTo>
                <a:cubicBezTo>
                  <a:pt x="3432886" y="1343504"/>
                  <a:pt x="2664408" y="1731002"/>
                  <a:pt x="1716443" y="1731002"/>
                </a:cubicBezTo>
                <a:cubicBezTo>
                  <a:pt x="768478" y="1731002"/>
                  <a:pt x="0" y="1343504"/>
                  <a:pt x="0" y="865501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17974" tIns="268739" rIns="517974" bIns="26873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,…)?</a:t>
            </a:r>
            <a:endParaRPr lang="en-US" sz="2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650627" y="2745371"/>
            <a:ext cx="3422594" cy="1575257"/>
          </a:xfrm>
          <a:custGeom>
            <a:avLst/>
            <a:gdLst>
              <a:gd name="connsiteX0" fmla="*/ 0 w 3432885"/>
              <a:gd name="connsiteY0" fmla="*/ 865501 h 1731001"/>
              <a:gd name="connsiteX1" fmla="*/ 1716443 w 3432885"/>
              <a:gd name="connsiteY1" fmla="*/ 0 h 1731001"/>
              <a:gd name="connsiteX2" fmla="*/ 3432886 w 3432885"/>
              <a:gd name="connsiteY2" fmla="*/ 865501 h 1731001"/>
              <a:gd name="connsiteX3" fmla="*/ 1716443 w 3432885"/>
              <a:gd name="connsiteY3" fmla="*/ 1731002 h 1731001"/>
              <a:gd name="connsiteX4" fmla="*/ 0 w 3432885"/>
              <a:gd name="connsiteY4" fmla="*/ 865501 h 173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2885" h="1731001">
                <a:moveTo>
                  <a:pt x="0" y="865501"/>
                </a:moveTo>
                <a:cubicBezTo>
                  <a:pt x="0" y="387498"/>
                  <a:pt x="768478" y="0"/>
                  <a:pt x="1716443" y="0"/>
                </a:cubicBezTo>
                <a:cubicBezTo>
                  <a:pt x="2664408" y="0"/>
                  <a:pt x="3432886" y="387498"/>
                  <a:pt x="3432886" y="865501"/>
                </a:cubicBezTo>
                <a:cubicBezTo>
                  <a:pt x="3432886" y="1343504"/>
                  <a:pt x="2664408" y="1731002"/>
                  <a:pt x="1716443" y="1731002"/>
                </a:cubicBezTo>
                <a:cubicBezTo>
                  <a:pt x="768478" y="1731002"/>
                  <a:pt x="0" y="1343504"/>
                  <a:pt x="0" y="865501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17974" tIns="268739" rIns="517974" bIns="26873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,…)?</a:t>
            </a:r>
            <a:endParaRPr lang="en-US" sz="2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875869" y="4672983"/>
            <a:ext cx="3432482" cy="1284920"/>
          </a:xfrm>
          <a:custGeom>
            <a:avLst/>
            <a:gdLst>
              <a:gd name="connsiteX0" fmla="*/ 0 w 2768583"/>
              <a:gd name="connsiteY0" fmla="*/ 802995 h 1605990"/>
              <a:gd name="connsiteX1" fmla="*/ 1384292 w 2768583"/>
              <a:gd name="connsiteY1" fmla="*/ 0 h 1605990"/>
              <a:gd name="connsiteX2" fmla="*/ 2768584 w 2768583"/>
              <a:gd name="connsiteY2" fmla="*/ 802995 h 1605990"/>
              <a:gd name="connsiteX3" fmla="*/ 1384292 w 2768583"/>
              <a:gd name="connsiteY3" fmla="*/ 1605990 h 1605990"/>
              <a:gd name="connsiteX4" fmla="*/ 0 w 2768583"/>
              <a:gd name="connsiteY4" fmla="*/ 802995 h 160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8583" h="1605990">
                <a:moveTo>
                  <a:pt x="0" y="802995"/>
                </a:moveTo>
                <a:cubicBezTo>
                  <a:pt x="0" y="359513"/>
                  <a:pt x="619769" y="0"/>
                  <a:pt x="1384292" y="0"/>
                </a:cubicBezTo>
                <a:cubicBezTo>
                  <a:pt x="2148815" y="0"/>
                  <a:pt x="2768584" y="359513"/>
                  <a:pt x="2768584" y="802995"/>
                </a:cubicBezTo>
                <a:cubicBezTo>
                  <a:pt x="2768584" y="1246477"/>
                  <a:pt x="2148815" y="1605990"/>
                  <a:pt x="1384292" y="1605990"/>
                </a:cubicBezTo>
                <a:cubicBezTo>
                  <a:pt x="619769" y="1605990"/>
                  <a:pt x="0" y="1246477"/>
                  <a:pt x="0" y="802995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420690" tIns="250432" rIns="420690" bIns="25043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875869" y="4648187"/>
            <a:ext cx="3442728" cy="1327740"/>
          </a:xfrm>
          <a:custGeom>
            <a:avLst/>
            <a:gdLst>
              <a:gd name="connsiteX0" fmla="*/ 0 w 2768583"/>
              <a:gd name="connsiteY0" fmla="*/ 802995 h 1605990"/>
              <a:gd name="connsiteX1" fmla="*/ 1384292 w 2768583"/>
              <a:gd name="connsiteY1" fmla="*/ 0 h 1605990"/>
              <a:gd name="connsiteX2" fmla="*/ 2768584 w 2768583"/>
              <a:gd name="connsiteY2" fmla="*/ 802995 h 1605990"/>
              <a:gd name="connsiteX3" fmla="*/ 1384292 w 2768583"/>
              <a:gd name="connsiteY3" fmla="*/ 1605990 h 1605990"/>
              <a:gd name="connsiteX4" fmla="*/ 0 w 2768583"/>
              <a:gd name="connsiteY4" fmla="*/ 802995 h 160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8583" h="1605990">
                <a:moveTo>
                  <a:pt x="0" y="802995"/>
                </a:moveTo>
                <a:cubicBezTo>
                  <a:pt x="0" y="359513"/>
                  <a:pt x="619769" y="0"/>
                  <a:pt x="1384292" y="0"/>
                </a:cubicBezTo>
                <a:cubicBezTo>
                  <a:pt x="2148815" y="0"/>
                  <a:pt x="2768584" y="359513"/>
                  <a:pt x="2768584" y="802995"/>
                </a:cubicBezTo>
                <a:cubicBezTo>
                  <a:pt x="2768584" y="1246477"/>
                  <a:pt x="2148815" y="1605990"/>
                  <a:pt x="1384292" y="1605990"/>
                </a:cubicBezTo>
                <a:cubicBezTo>
                  <a:pt x="619769" y="1605990"/>
                  <a:pt x="0" y="1246477"/>
                  <a:pt x="0" y="802995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420690" tIns="250432" rIns="420690" bIns="25043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320687" y="2657596"/>
            <a:ext cx="3222301" cy="1533448"/>
          </a:xfrm>
          <a:custGeom>
            <a:avLst/>
            <a:gdLst>
              <a:gd name="connsiteX0" fmla="*/ 0 w 3537002"/>
              <a:gd name="connsiteY0" fmla="*/ 802995 h 1605990"/>
              <a:gd name="connsiteX1" fmla="*/ 1768501 w 3537002"/>
              <a:gd name="connsiteY1" fmla="*/ 0 h 1605990"/>
              <a:gd name="connsiteX2" fmla="*/ 3537002 w 3537002"/>
              <a:gd name="connsiteY2" fmla="*/ 802995 h 1605990"/>
              <a:gd name="connsiteX3" fmla="*/ 1768501 w 3537002"/>
              <a:gd name="connsiteY3" fmla="*/ 1605990 h 1605990"/>
              <a:gd name="connsiteX4" fmla="*/ 0 w 3537002"/>
              <a:gd name="connsiteY4" fmla="*/ 802995 h 160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7002" h="1605990">
                <a:moveTo>
                  <a:pt x="0" y="802995"/>
                </a:moveTo>
                <a:cubicBezTo>
                  <a:pt x="0" y="359513"/>
                  <a:pt x="791785" y="0"/>
                  <a:pt x="1768501" y="0"/>
                </a:cubicBezTo>
                <a:cubicBezTo>
                  <a:pt x="2745217" y="0"/>
                  <a:pt x="3537002" y="359513"/>
                  <a:pt x="3537002" y="802995"/>
                </a:cubicBezTo>
                <a:cubicBezTo>
                  <a:pt x="3537002" y="1246477"/>
                  <a:pt x="2745217" y="1605990"/>
                  <a:pt x="1768501" y="1605990"/>
                </a:cubicBezTo>
                <a:cubicBezTo>
                  <a:pt x="791785" y="1605990"/>
                  <a:pt x="0" y="1246477"/>
                  <a:pt x="0" y="802995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33222" tIns="250432" rIns="533222" bIns="25043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200559" y="2605966"/>
            <a:ext cx="3350661" cy="1638019"/>
          </a:xfrm>
          <a:custGeom>
            <a:avLst/>
            <a:gdLst>
              <a:gd name="connsiteX0" fmla="*/ 0 w 3537002"/>
              <a:gd name="connsiteY0" fmla="*/ 802995 h 1605990"/>
              <a:gd name="connsiteX1" fmla="*/ 1768501 w 3537002"/>
              <a:gd name="connsiteY1" fmla="*/ 0 h 1605990"/>
              <a:gd name="connsiteX2" fmla="*/ 3537002 w 3537002"/>
              <a:gd name="connsiteY2" fmla="*/ 802995 h 1605990"/>
              <a:gd name="connsiteX3" fmla="*/ 1768501 w 3537002"/>
              <a:gd name="connsiteY3" fmla="*/ 1605990 h 1605990"/>
              <a:gd name="connsiteX4" fmla="*/ 0 w 3537002"/>
              <a:gd name="connsiteY4" fmla="*/ 802995 h 160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7002" h="1605990">
                <a:moveTo>
                  <a:pt x="0" y="802995"/>
                </a:moveTo>
                <a:cubicBezTo>
                  <a:pt x="0" y="359513"/>
                  <a:pt x="791785" y="0"/>
                  <a:pt x="1768501" y="0"/>
                </a:cubicBezTo>
                <a:cubicBezTo>
                  <a:pt x="2745217" y="0"/>
                  <a:pt x="3537002" y="359513"/>
                  <a:pt x="3537002" y="802995"/>
                </a:cubicBezTo>
                <a:cubicBezTo>
                  <a:pt x="3537002" y="1246477"/>
                  <a:pt x="2745217" y="1605990"/>
                  <a:pt x="1768501" y="1605990"/>
                </a:cubicBezTo>
                <a:cubicBezTo>
                  <a:pt x="791785" y="1605990"/>
                  <a:pt x="0" y="1246477"/>
                  <a:pt x="0" y="802995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33222" tIns="250432" rIns="533222" bIns="25043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kern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43064" y="2471316"/>
            <a:ext cx="4188446" cy="2141382"/>
            <a:chOff x="4705783" y="2537349"/>
            <a:chExt cx="4033230" cy="1996251"/>
          </a:xfrm>
        </p:grpSpPr>
        <p:sp>
          <p:nvSpPr>
            <p:cNvPr id="16" name="Freeform 15"/>
            <p:cNvSpPr/>
            <p:nvPr/>
          </p:nvSpPr>
          <p:spPr>
            <a:xfrm>
              <a:off x="5437613" y="2925600"/>
              <a:ext cx="2496782" cy="1265811"/>
            </a:xfrm>
            <a:custGeom>
              <a:avLst/>
              <a:gdLst>
                <a:gd name="connsiteX0" fmla="*/ 0 w 2164329"/>
                <a:gd name="connsiteY0" fmla="*/ 802995 h 1605990"/>
                <a:gd name="connsiteX1" fmla="*/ 1082165 w 2164329"/>
                <a:gd name="connsiteY1" fmla="*/ 0 h 1605990"/>
                <a:gd name="connsiteX2" fmla="*/ 2164330 w 2164329"/>
                <a:gd name="connsiteY2" fmla="*/ 802995 h 1605990"/>
                <a:gd name="connsiteX3" fmla="*/ 1082165 w 2164329"/>
                <a:gd name="connsiteY3" fmla="*/ 1605990 h 1605990"/>
                <a:gd name="connsiteX4" fmla="*/ 0 w 2164329"/>
                <a:gd name="connsiteY4" fmla="*/ 802995 h 160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4329" h="1605990">
                  <a:moveTo>
                    <a:pt x="0" y="802995"/>
                  </a:moveTo>
                  <a:cubicBezTo>
                    <a:pt x="0" y="359513"/>
                    <a:pt x="484502" y="0"/>
                    <a:pt x="1082165" y="0"/>
                  </a:cubicBezTo>
                  <a:cubicBezTo>
                    <a:pt x="1679828" y="0"/>
                    <a:pt x="2164330" y="359513"/>
                    <a:pt x="2164330" y="802995"/>
                  </a:cubicBezTo>
                  <a:cubicBezTo>
                    <a:pt x="2164330" y="1246477"/>
                    <a:pt x="1679828" y="1605990"/>
                    <a:pt x="1082165" y="1605990"/>
                  </a:cubicBezTo>
                  <a:cubicBezTo>
                    <a:pt x="484502" y="1605990"/>
                    <a:pt x="0" y="1246477"/>
                    <a:pt x="0" y="802995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33469" tIns="251702" rIns="333469" bIns="251702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Tả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8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28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73548" flipV="1">
              <a:off x="4705783" y="3440927"/>
              <a:ext cx="736724" cy="62343"/>
            </a:xfrm>
            <a:custGeom>
              <a:avLst/>
              <a:gdLst>
                <a:gd name="connsiteX0" fmla="*/ 0 w 437145"/>
                <a:gd name="connsiteY0" fmla="*/ 12731 h 25463"/>
                <a:gd name="connsiteX1" fmla="*/ 437145 w 437145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45" h="25463">
                  <a:moveTo>
                    <a:pt x="437145" y="12732"/>
                  </a:moveTo>
                  <a:lnTo>
                    <a:pt x="0" y="12732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344" tIns="1803" rIns="220343" bIns="180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8" name="Freeform 17"/>
            <p:cNvSpPr/>
            <p:nvPr/>
          </p:nvSpPr>
          <p:spPr>
            <a:xfrm rot="73548">
              <a:off x="7785607" y="3500930"/>
              <a:ext cx="953406" cy="42620"/>
            </a:xfrm>
            <a:custGeom>
              <a:avLst/>
              <a:gdLst>
                <a:gd name="connsiteX0" fmla="*/ 0 w 437145"/>
                <a:gd name="connsiteY0" fmla="*/ 12731 h 25463"/>
                <a:gd name="connsiteX1" fmla="*/ 437145 w 437145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45" h="25463">
                  <a:moveTo>
                    <a:pt x="437145" y="12732"/>
                  </a:moveTo>
                  <a:lnTo>
                    <a:pt x="0" y="12732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344" tIns="1803" rIns="220343" bIns="180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9" name="Freeform 18"/>
            <p:cNvSpPr/>
            <p:nvPr/>
          </p:nvSpPr>
          <p:spPr>
            <a:xfrm rot="16200000">
              <a:off x="6452281" y="2698834"/>
              <a:ext cx="347309" cy="24340"/>
            </a:xfrm>
            <a:custGeom>
              <a:avLst/>
              <a:gdLst>
                <a:gd name="connsiteX0" fmla="*/ 0 w 484533"/>
                <a:gd name="connsiteY0" fmla="*/ 12731 h 25463"/>
                <a:gd name="connsiteX1" fmla="*/ 484533 w 484533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4533" h="25463">
                  <a:moveTo>
                    <a:pt x="0" y="12731"/>
                  </a:moveTo>
                  <a:lnTo>
                    <a:pt x="484533" y="1273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2853" tIns="618" rIns="242854" bIns="61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20" name="Freeform 19"/>
            <p:cNvSpPr/>
            <p:nvPr/>
          </p:nvSpPr>
          <p:spPr>
            <a:xfrm rot="16200000">
              <a:off x="6502938" y="4347776"/>
              <a:ext cx="347309" cy="24340"/>
            </a:xfrm>
            <a:custGeom>
              <a:avLst/>
              <a:gdLst>
                <a:gd name="connsiteX0" fmla="*/ 0 w 484533"/>
                <a:gd name="connsiteY0" fmla="*/ 12731 h 25463"/>
                <a:gd name="connsiteX1" fmla="*/ 484533 w 484533"/>
                <a:gd name="connsiteY1" fmla="*/ 12731 h 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4533" h="25463">
                  <a:moveTo>
                    <a:pt x="0" y="12731"/>
                  </a:moveTo>
                  <a:lnTo>
                    <a:pt x="484533" y="12731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2853" tIns="618" rIns="242854" bIns="61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11523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9" grpId="0" animBg="1"/>
      <p:bldP spid="10" grpId="0" animBg="1"/>
      <p:bldP spid="10" grpId="1" animBg="1"/>
      <p:bldP spid="10" grpId="2" animBg="1"/>
      <p:bldP spid="11" grpId="0" animBg="1"/>
      <p:bldP spid="12" grpId="0" animBg="1"/>
      <p:bldP spid="12" grpId="1" animBg="1"/>
      <p:bldP spid="12" grpId="2" animBg="1"/>
      <p:bldP spid="13" grpId="0" animBg="1"/>
      <p:bldP spid="14" grpId="0" animBg="1"/>
      <p:bldP spid="14" grpId="1" animBg="1"/>
      <p:bldP spid="14" grpId="2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3"/>
          <a:stretch/>
        </p:blipFill>
        <p:spPr>
          <a:xfrm>
            <a:off x="2928162" y="2840405"/>
            <a:ext cx="6039377" cy="313158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458691" y="563418"/>
            <a:ext cx="5792577" cy="2807290"/>
            <a:chOff x="3759267" y="334167"/>
            <a:chExt cx="5621970" cy="1403180"/>
          </a:xfrm>
        </p:grpSpPr>
        <p:sp>
          <p:nvSpPr>
            <p:cNvPr id="11" name="Cloud Callout 10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-Rounded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33735" y="705494"/>
              <a:ext cx="4919222" cy="5999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Hoạt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động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2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2</a:t>
              </a:r>
              <a:r>
                <a:rPr lang="en-US" sz="36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phút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pic>
        <p:nvPicPr>
          <p:cNvPr id="6" name="y2mate.com - ĐÊM NGƯƠC 2 PHUT  BONG SÔ_36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4800" y="0"/>
            <a:ext cx="1727200" cy="116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2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15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868497" y="554103"/>
            <a:ext cx="5101584" cy="455772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6195451" y="554103"/>
            <a:ext cx="5221461" cy="4557724"/>
            <a:chOff x="179882" y="202717"/>
            <a:chExt cx="3326130" cy="300730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97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3" y="1072362"/>
            <a:ext cx="9490363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348" y="368670"/>
            <a:ext cx="1291939" cy="1288447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1" y="1"/>
            <a:ext cx="2982694" cy="2996588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4109292"/>
            <a:ext cx="12198968" cy="2748708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1440873" y="2407126"/>
            <a:ext cx="9323552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8&quot;/&gt;&lt;/object&gt;&lt;object type=&quot;3&quot; unique_id=&quot;10004&quot;&gt;&lt;property id=&quot;20148&quot; value=&quot;5&quot;/&gt;&lt;property id=&quot;20300&quot; value=&quot;Slide 2&quot;/&gt;&lt;property id=&quot;20307&quot; value=&quot;290&quot;/&gt;&lt;/object&gt;&lt;object type=&quot;3&quot; unique_id=&quot;10005&quot;&gt;&lt;property id=&quot;20148&quot; value=&quot;5&quot;/&gt;&lt;property id=&quot;20300&quot; value=&quot;Slide 3&quot;/&gt;&lt;property id=&quot;20307&quot; value=&quot;292&quot;/&gt;&lt;/object&gt;&lt;object type=&quot;3&quot; unique_id=&quot;10006&quot;&gt;&lt;property id=&quot;20148&quot; value=&quot;5&quot;/&gt;&lt;property id=&quot;20300&quot; value=&quot;Slide 4&quot;/&gt;&lt;property id=&quot;20307&quot; value=&quot;289&quot;/&gt;&lt;/object&gt;&lt;object type=&quot;3&quot; unique_id=&quot;10007&quot;&gt;&lt;property id=&quot;20148&quot; value=&quot;5&quot;/&gt;&lt;property id=&quot;20300&quot; value=&quot;Slide 5&quot;/&gt;&lt;property id=&quot;20307&quot; value=&quot;283&quot;/&gt;&lt;/object&gt;&lt;object type=&quot;3&quot; unique_id=&quot;10008&quot;&gt;&lt;property id=&quot;20148&quot; value=&quot;5&quot;/&gt;&lt;property id=&quot;20300&quot; value=&quot;Slide 6&quot;/&gt;&lt;property id=&quot;20307&quot; value=&quot;293&quot;/&gt;&lt;/object&gt;&lt;object type=&quot;3&quot; unique_id=&quot;10009&quot;&gt;&lt;property id=&quot;20148&quot; value=&quot;5&quot;/&gt;&lt;property id=&quot;20300&quot; value=&quot;Slide 7&quot;/&gt;&lt;property id=&quot;20307&quot; value=&quot;295&quot;/&gt;&lt;/object&gt;&lt;object type=&quot;3&quot; unique_id=&quot;10010&quot;&gt;&lt;property id=&quot;20148&quot; value=&quot;5&quot;/&gt;&lt;property id=&quot;20300&quot; value=&quot;Slide 8&quot;/&gt;&lt;property id=&quot;20307&quot; value=&quot;279&quot;/&gt;&lt;/object&gt;&lt;object type=&quot;3&quot; unique_id=&quot;10011&quot;&gt;&lt;property id=&quot;20148&quot; value=&quot;5&quot;/&gt;&lt;property id=&quot;20300&quot; value=&quot;Slide 9&quot;/&gt;&lt;property id=&quot;20307&quot; value=&quot;297&quot;/&gt;&lt;/object&gt;&lt;object type=&quot;3&quot; unique_id=&quot;10012&quot;&gt;&lt;property id=&quot;20148&quot; value=&quot;5&quot;/&gt;&lt;property id=&quot;20300&quot; value=&quot;Slide 10&quot;/&gt;&lt;property id=&quot;20307&quot; value=&quot;296&quot;/&gt;&lt;/object&gt;&lt;object type=&quot;3&quot; unique_id=&quot;10013&quot;&gt;&lt;property id=&quot;20148&quot; value=&quot;5&quot;/&gt;&lt;property id=&quot;20300&quot; value=&quot;Slide 11&quot;/&gt;&lt;property id=&quot;20307&quot; value=&quot;285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/object&gt;&lt;object type=&quot;8&quot; unique_id=&quot;1002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316</Words>
  <Application>Microsoft Office PowerPoint</Application>
  <PresentationFormat>Widescreen</PresentationFormat>
  <Paragraphs>33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.VnArial</vt:lpstr>
      <vt:lpstr>Arial</vt:lpstr>
      <vt:lpstr>Arial-Rounded</vt:lpstr>
      <vt:lpstr>Calibri</vt:lpstr>
      <vt:lpstr>Calibri Light</vt:lpstr>
      <vt:lpstr>Times New Roman</vt:lpstr>
      <vt:lpstr>Office Theme</vt:lpstr>
      <vt:lpstr>2_Office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269</cp:revision>
  <dcterms:created xsi:type="dcterms:W3CDTF">2021-05-29T04:05:18Z</dcterms:created>
  <dcterms:modified xsi:type="dcterms:W3CDTF">2022-10-27T14:34:34Z</dcterms:modified>
</cp:coreProperties>
</file>