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58" d="100"/>
          <a:sy n="58" d="100"/>
        </p:scale>
        <p:origin x="67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91697" y="2080798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Quan </a:t>
            </a:r>
            <a:r>
              <a:rPr lang="en-US" sz="3200" b="1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tranh, kể lại các </a:t>
            </a:r>
            <a:r>
              <a:rPr lang="en-US" sz="3200" b="1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hoạt </a:t>
            </a:r>
            <a:r>
              <a:rPr lang="vi-VN" sz="3200" b="1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</a:t>
            </a:r>
            <a:r>
              <a:rPr lang="en-US" sz="3200" b="1" smtClean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40351" y="741106"/>
            <a:ext cx="5542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bắt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phút, Nam ra ch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giờ, Nam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  <a:endParaRPr lang="en-US" sz="3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giờ.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153" y="1346141"/>
            <a:ext cx="917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09910" y="3905569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22782"/>
                <a:gd name="adj2" fmla="val 72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22" y="5006716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6256" y="202497"/>
            <a:ext cx="12717701" cy="584775"/>
            <a:chOff x="319497" y="232458"/>
            <a:chExt cx="10696473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thời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gian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5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giờ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17:00) </a:t>
              </a:r>
              <a:r>
                <a:rPr lang="vi-VN" sz="3200" dirty="0" smtClean="0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lúc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 dirty="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ngủ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9497" y="232458"/>
              <a:ext cx="461445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 smtClean="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+mn-lt"/>
                        </a:rPr>
                        <a:t>…</a:t>
                      </a:r>
                      <a:endParaRPr lang="en-US" sz="3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…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836643" y="751137"/>
            <a:ext cx="113553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Giờ</a:t>
                      </a:r>
                      <a:endParaRPr lang="en-US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ngủ</a:t>
                      </a:r>
                      <a:endParaRPr lang="en-US" sz="16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 biểu của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394</Words>
  <Application>Microsoft Office PowerPoint</Application>
  <PresentationFormat>Widescreen</PresentationFormat>
  <Paragraphs>94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Crocante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182</cp:revision>
  <dcterms:created xsi:type="dcterms:W3CDTF">2021-05-29T04:05:18Z</dcterms:created>
  <dcterms:modified xsi:type="dcterms:W3CDTF">2022-10-04T12:05:04Z</dcterms:modified>
</cp:coreProperties>
</file>