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86" r:id="rId2"/>
    <p:sldId id="287" r:id="rId3"/>
    <p:sldId id="256" r:id="rId4"/>
    <p:sldId id="273" r:id="rId5"/>
    <p:sldId id="258" r:id="rId6"/>
    <p:sldId id="260" r:id="rId7"/>
    <p:sldId id="277" r:id="rId8"/>
    <p:sldId id="261" r:id="rId9"/>
    <p:sldId id="263" r:id="rId10"/>
    <p:sldId id="262" r:id="rId11"/>
    <p:sldId id="279" r:id="rId12"/>
    <p:sldId id="280" r:id="rId13"/>
    <p:sldId id="281" r:id="rId14"/>
    <p:sldId id="278" r:id="rId15"/>
    <p:sldId id="264" r:id="rId16"/>
    <p:sldId id="266" r:id="rId17"/>
    <p:sldId id="267" r:id="rId18"/>
    <p:sldId id="282" r:id="rId19"/>
    <p:sldId id="284" r:id="rId20"/>
    <p:sldId id="270" r:id="rId21"/>
    <p:sldId id="271" r:id="rId22"/>
    <p:sldId id="283" r:id="rId23"/>
    <p:sldId id="272" r:id="rId24"/>
  </p:sldIdLst>
  <p:sldSz cx="9144000" cy="5143500" type="screen16x9"/>
  <p:notesSz cx="6858000" cy="9144000"/>
  <p:defaultText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EDFF"/>
    <a:srgbClr val="AFEAFF"/>
    <a:srgbClr val="FFFF01"/>
    <a:srgbClr val="FFFF37"/>
    <a:srgbClr val="F3CEF6"/>
    <a:srgbClr val="ECB2F0"/>
    <a:srgbClr val="E496EA"/>
    <a:srgbClr val="A521AF"/>
    <a:srgbClr val="D24CDC"/>
    <a:srgbClr val="DD77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72" autoAdjust="0"/>
  </p:normalViewPr>
  <p:slideViewPr>
    <p:cSldViewPr>
      <p:cViewPr>
        <p:scale>
          <a:sx n="66" d="100"/>
          <a:sy n="66" d="100"/>
        </p:scale>
        <p:origin x="-1494" y="-51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07/03/2022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302" rtl="0" eaLnBrk="1" latinLnBrk="0" hangingPunct="1">
      <a:defRPr sz="1200" kern="1200">
        <a:solidFill>
          <a:schemeClr val="tx1"/>
        </a:solidFill>
        <a:latin typeface="+mn-lt"/>
        <a:ea typeface="+mn-ea"/>
        <a:cs typeface="+mn-cs"/>
      </a:defRPr>
    </a:lvl1pPr>
    <a:lvl2pPr marL="456651" algn="l" defTabSz="913302" rtl="0" eaLnBrk="1" latinLnBrk="0" hangingPunct="1">
      <a:defRPr sz="1200" kern="1200">
        <a:solidFill>
          <a:schemeClr val="tx1"/>
        </a:solidFill>
        <a:latin typeface="+mn-lt"/>
        <a:ea typeface="+mn-ea"/>
        <a:cs typeface="+mn-cs"/>
      </a:defRPr>
    </a:lvl2pPr>
    <a:lvl3pPr marL="913302" algn="l" defTabSz="913302" rtl="0" eaLnBrk="1" latinLnBrk="0" hangingPunct="1">
      <a:defRPr sz="1200" kern="1200">
        <a:solidFill>
          <a:schemeClr val="tx1"/>
        </a:solidFill>
        <a:latin typeface="+mn-lt"/>
        <a:ea typeface="+mn-ea"/>
        <a:cs typeface="+mn-cs"/>
      </a:defRPr>
    </a:lvl3pPr>
    <a:lvl4pPr marL="1369955" algn="l" defTabSz="913302" rtl="0" eaLnBrk="1" latinLnBrk="0" hangingPunct="1">
      <a:defRPr sz="1200" kern="1200">
        <a:solidFill>
          <a:schemeClr val="tx1"/>
        </a:solidFill>
        <a:latin typeface="+mn-lt"/>
        <a:ea typeface="+mn-ea"/>
        <a:cs typeface="+mn-cs"/>
      </a:defRPr>
    </a:lvl4pPr>
    <a:lvl5pPr marL="1826606" algn="l" defTabSz="913302" rtl="0" eaLnBrk="1" latinLnBrk="0" hangingPunct="1">
      <a:defRPr sz="1200" kern="1200">
        <a:solidFill>
          <a:schemeClr val="tx1"/>
        </a:solidFill>
        <a:latin typeface="+mn-lt"/>
        <a:ea typeface="+mn-ea"/>
        <a:cs typeface="+mn-cs"/>
      </a:defRPr>
    </a:lvl5pPr>
    <a:lvl6pPr marL="2283258" algn="l" defTabSz="913302" rtl="0" eaLnBrk="1" latinLnBrk="0" hangingPunct="1">
      <a:defRPr sz="1200" kern="1200">
        <a:solidFill>
          <a:schemeClr val="tx1"/>
        </a:solidFill>
        <a:latin typeface="+mn-lt"/>
        <a:ea typeface="+mn-ea"/>
        <a:cs typeface="+mn-cs"/>
      </a:defRPr>
    </a:lvl6pPr>
    <a:lvl7pPr marL="2739910" algn="l" defTabSz="913302" rtl="0" eaLnBrk="1" latinLnBrk="0" hangingPunct="1">
      <a:defRPr sz="1200" kern="1200">
        <a:solidFill>
          <a:schemeClr val="tx1"/>
        </a:solidFill>
        <a:latin typeface="+mn-lt"/>
        <a:ea typeface="+mn-ea"/>
        <a:cs typeface="+mn-cs"/>
      </a:defRPr>
    </a:lvl7pPr>
    <a:lvl8pPr marL="3196561" algn="l" defTabSz="913302" rtl="0" eaLnBrk="1" latinLnBrk="0" hangingPunct="1">
      <a:defRPr sz="1200" kern="1200">
        <a:solidFill>
          <a:schemeClr val="tx1"/>
        </a:solidFill>
        <a:latin typeface="+mn-lt"/>
        <a:ea typeface="+mn-ea"/>
        <a:cs typeface="+mn-cs"/>
      </a:defRPr>
    </a:lvl8pPr>
    <a:lvl9pPr marL="3653212" algn="l" defTabSz="913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Giáo</a:t>
            </a:r>
            <a:r>
              <a:rPr lang="en-US" baseline="0" smtClean="0"/>
              <a:t> viên chủ động giải thích từ khó, cho hs luyện đọc từ. Từ khó có thể linh động theo vùng miền, không nhất thiết dạy theo giáo án soạn sẵn.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3861971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đọc</a:t>
            </a:r>
            <a:r>
              <a:rPr lang="en-US" baseline="0" smtClean="0"/>
              <a:t> sách GV để nắm chắc phần này. Phần này k nên nói quá sâu vì kiến thức sinh học hơi phức tạp.</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4241851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Gọi</a:t>
            </a:r>
            <a:r>
              <a:rPr lang="en-US" baseline="0" smtClean="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16</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hướng</a:t>
            </a:r>
            <a:r>
              <a:rPr lang="en-US" baseline="0" smtClean="0"/>
              <a:t> dẫn hs đồ chữ hoa N. GV hỏi để khai thác cho HS hiểu kĩ thuật viết (chữ đầu câu viết hoa, cuối câu có dấu chấm, khoảng cách các chữ bằng 1 con chữ o…)</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20</a:t>
            </a:fld>
            <a:endParaRPr lang="en-US"/>
          </a:p>
        </p:txBody>
      </p:sp>
    </p:spTree>
    <p:extLst>
      <p:ext uri="{BB962C8B-B14F-4D97-AF65-F5344CB8AC3E}">
        <p14:creationId xmlns:p14="http://schemas.microsoft.com/office/powerpoint/2010/main" val="236544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89" indent="0" algn="ctr">
              <a:buNone/>
              <a:defRPr>
                <a:solidFill>
                  <a:schemeClr val="tx1">
                    <a:tint val="75000"/>
                  </a:schemeClr>
                </a:solidFill>
              </a:defRPr>
            </a:lvl2pPr>
            <a:lvl3pPr marL="913180" indent="0" algn="ctr">
              <a:buNone/>
              <a:defRPr>
                <a:solidFill>
                  <a:schemeClr val="tx1">
                    <a:tint val="75000"/>
                  </a:schemeClr>
                </a:solidFill>
              </a:defRPr>
            </a:lvl3pPr>
            <a:lvl4pPr marL="1369769" indent="0" algn="ctr">
              <a:buNone/>
              <a:defRPr>
                <a:solidFill>
                  <a:schemeClr val="tx1">
                    <a:tint val="75000"/>
                  </a:schemeClr>
                </a:solidFill>
              </a:defRPr>
            </a:lvl4pPr>
            <a:lvl5pPr marL="1826359" indent="0" algn="ctr">
              <a:buNone/>
              <a:defRPr>
                <a:solidFill>
                  <a:schemeClr val="tx1">
                    <a:tint val="75000"/>
                  </a:schemeClr>
                </a:solidFill>
              </a:defRPr>
            </a:lvl5pPr>
            <a:lvl6pPr marL="2282948" indent="0" algn="ctr">
              <a:buNone/>
              <a:defRPr>
                <a:solidFill>
                  <a:schemeClr val="tx1">
                    <a:tint val="75000"/>
                  </a:schemeClr>
                </a:solidFill>
              </a:defRPr>
            </a:lvl6pPr>
            <a:lvl7pPr marL="2739538" indent="0" algn="ctr">
              <a:buNone/>
              <a:defRPr>
                <a:solidFill>
                  <a:schemeClr val="tx1">
                    <a:tint val="75000"/>
                  </a:schemeClr>
                </a:solidFill>
              </a:defRPr>
            </a:lvl7pPr>
            <a:lvl8pPr marL="3196128" indent="0" algn="ctr">
              <a:buNone/>
              <a:defRPr>
                <a:solidFill>
                  <a:schemeClr val="tx1">
                    <a:tint val="75000"/>
                  </a:schemeClr>
                </a:solidFill>
              </a:defRPr>
            </a:lvl8pPr>
            <a:lvl9pPr marL="365271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07/03/2022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07/03/2022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07/03/2022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07/03/2022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89" indent="0">
              <a:buNone/>
              <a:defRPr sz="1800">
                <a:solidFill>
                  <a:schemeClr val="tx1">
                    <a:tint val="75000"/>
                  </a:schemeClr>
                </a:solidFill>
              </a:defRPr>
            </a:lvl2pPr>
            <a:lvl3pPr marL="913180" indent="0">
              <a:buNone/>
              <a:defRPr sz="1600">
                <a:solidFill>
                  <a:schemeClr val="tx1">
                    <a:tint val="75000"/>
                  </a:schemeClr>
                </a:solidFill>
              </a:defRPr>
            </a:lvl3pPr>
            <a:lvl4pPr marL="1369769" indent="0">
              <a:buNone/>
              <a:defRPr sz="1400">
                <a:solidFill>
                  <a:schemeClr val="tx1">
                    <a:tint val="75000"/>
                  </a:schemeClr>
                </a:solidFill>
              </a:defRPr>
            </a:lvl4pPr>
            <a:lvl5pPr marL="1826359" indent="0">
              <a:buNone/>
              <a:defRPr sz="1400">
                <a:solidFill>
                  <a:schemeClr val="tx1">
                    <a:tint val="75000"/>
                  </a:schemeClr>
                </a:solidFill>
              </a:defRPr>
            </a:lvl5pPr>
            <a:lvl6pPr marL="2282948" indent="0">
              <a:buNone/>
              <a:defRPr sz="1400">
                <a:solidFill>
                  <a:schemeClr val="tx1">
                    <a:tint val="75000"/>
                  </a:schemeClr>
                </a:solidFill>
              </a:defRPr>
            </a:lvl6pPr>
            <a:lvl7pPr marL="2739538" indent="0">
              <a:buNone/>
              <a:defRPr sz="1400">
                <a:solidFill>
                  <a:schemeClr val="tx1">
                    <a:tint val="75000"/>
                  </a:schemeClr>
                </a:solidFill>
              </a:defRPr>
            </a:lvl7pPr>
            <a:lvl8pPr marL="3196128" indent="0">
              <a:buNone/>
              <a:defRPr sz="1400">
                <a:solidFill>
                  <a:schemeClr val="tx1">
                    <a:tint val="75000"/>
                  </a:schemeClr>
                </a:solidFill>
              </a:defRPr>
            </a:lvl8pPr>
            <a:lvl9pPr marL="365271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07/03/2022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07/03/2022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07/03/2022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07/03/2022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07/03/2022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076329"/>
            <a:ext cx="3008313" cy="351829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07/03/2022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89" indent="0">
              <a:buNone/>
              <a:defRPr sz="2800"/>
            </a:lvl2pPr>
            <a:lvl3pPr marL="913180" indent="0">
              <a:buNone/>
              <a:defRPr sz="2400"/>
            </a:lvl3pPr>
            <a:lvl4pPr marL="1369769" indent="0">
              <a:buNone/>
              <a:defRPr sz="2000"/>
            </a:lvl4pPr>
            <a:lvl5pPr marL="1826359" indent="0">
              <a:buNone/>
              <a:defRPr sz="2000"/>
            </a:lvl5pPr>
            <a:lvl6pPr marL="2282948" indent="0">
              <a:buNone/>
              <a:defRPr sz="2000"/>
            </a:lvl6pPr>
            <a:lvl7pPr marL="2739538" indent="0">
              <a:buNone/>
              <a:defRPr sz="2000"/>
            </a:lvl7pPr>
            <a:lvl8pPr marL="3196128" indent="0">
              <a:buNone/>
              <a:defRPr sz="2000"/>
            </a:lvl8pPr>
            <a:lvl9pPr marL="3652717"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07/03/2022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17" tIns="45660" rIns="91317" bIns="4566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17" tIns="45660" rIns="91317" bIns="4566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317" tIns="45660" rIns="91317" bIns="45660" rtlCol="0" anchor="ctr"/>
          <a:lstStyle>
            <a:lvl1pPr algn="l">
              <a:defRPr sz="1200">
                <a:solidFill>
                  <a:schemeClr val="tx1">
                    <a:tint val="75000"/>
                  </a:schemeClr>
                </a:solidFill>
              </a:defRPr>
            </a:lvl1pPr>
          </a:lstStyle>
          <a:p>
            <a:fld id="{4CEF851F-4C9B-4ED8-A706-7687066F5A2C}" type="datetimeFigureOut">
              <a:rPr lang="en-US" smtClean="0"/>
              <a:t>07/03/2022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17" tIns="45660" rIns="91317" bIns="456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17" tIns="45660" rIns="91317" bIns="45660"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180" rtl="0" eaLnBrk="1" latinLnBrk="0" hangingPunct="1">
        <a:spcBef>
          <a:spcPct val="0"/>
        </a:spcBef>
        <a:buNone/>
        <a:defRPr sz="4400" kern="1200">
          <a:solidFill>
            <a:schemeClr val="tx1"/>
          </a:solidFill>
          <a:latin typeface="+mj-lt"/>
          <a:ea typeface="+mj-ea"/>
          <a:cs typeface="+mj-cs"/>
        </a:defRPr>
      </a:lvl1pPr>
    </p:titleStyle>
    <p:bodyStyle>
      <a:lvl1pPr marL="342442" indent="-342442" algn="l" defTabSz="91318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58" indent="-285369" algn="l" defTabSz="91318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74" indent="-228296" algn="l" defTabSz="91318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6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5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24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3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2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1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3139" t="50000" b="10982"/>
          <a:stretch/>
        </p:blipFill>
        <p:spPr>
          <a:xfrm>
            <a:off x="3810000" y="3310977"/>
            <a:ext cx="1140280" cy="1593619"/>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19100"/>
            <a:ext cx="1450481" cy="210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9450" y="438150"/>
            <a:ext cx="118903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077" y="3105150"/>
            <a:ext cx="112236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34364" t="30154" r="36413" b="28451"/>
          <a:stretch/>
        </p:blipFill>
        <p:spPr>
          <a:xfrm>
            <a:off x="7526482" y="3201785"/>
            <a:ext cx="904010" cy="1690688"/>
          </a:xfrm>
          <a:prstGeom prst="rect">
            <a:avLst/>
          </a:prstGeom>
        </p:spPr>
      </p:pic>
      <p:sp>
        <p:nvSpPr>
          <p:cNvPr id="2" name="Title 1"/>
          <p:cNvSpPr>
            <a:spLocks noGrp="1"/>
          </p:cNvSpPr>
          <p:nvPr>
            <p:ph type="title"/>
          </p:nvPr>
        </p:nvSpPr>
        <p:spPr>
          <a:xfrm>
            <a:off x="1905000" y="2098459"/>
            <a:ext cx="5326568" cy="857250"/>
          </a:xfrm>
          <a:solidFill>
            <a:srgbClr val="EBAAF0"/>
          </a:solidFill>
        </p:spPr>
        <p:txBody>
          <a:bodyPr/>
          <a:lstStyle/>
          <a:p>
            <a:r>
              <a:rPr lang="en-US" smtClean="0">
                <a:latin typeface="Arial-Rounded" pitchFamily="34" charset="0"/>
                <a:ea typeface="Arial-Rounded" pitchFamily="34" charset="0"/>
                <a:cs typeface="Arial-Rounded" pitchFamily="34" charset="0"/>
              </a:rPr>
              <a:t>Ôn và khởi động</a:t>
            </a:r>
            <a:endParaRPr lang="en-US">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4223750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62891" y="4380828"/>
            <a:ext cx="70866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Bài đọc có mấy đoạn?</a:t>
            </a:r>
          </a:p>
        </p:txBody>
      </p:sp>
      <p:sp>
        <p:nvSpPr>
          <p:cNvPr id="8" name="TextBox 7"/>
          <p:cNvSpPr txBox="1"/>
          <p:nvPr/>
        </p:nvSpPr>
        <p:spPr>
          <a:xfrm>
            <a:off x="1458191" y="4380828"/>
            <a:ext cx="6096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nối tiếp đoạn</a:t>
            </a:r>
          </a:p>
        </p:txBody>
      </p:sp>
      <p:pic>
        <p:nvPicPr>
          <p:cNvPr id="1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75" y="209551"/>
            <a:ext cx="527050" cy="2568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75" y="2777671"/>
            <a:ext cx="5270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04800" y="681343"/>
            <a:ext cx="8749146" cy="3539309"/>
          </a:xfrm>
          <a:prstGeom prst="rect">
            <a:avLst/>
          </a:prstGeom>
          <a:noFill/>
        </p:spPr>
        <p:txBody>
          <a:bodyPr wrap="square" lIns="91317" tIns="45660" rIns="91317" bIns="45660" rtlCol="0">
            <a:spAutoFit/>
          </a:bodyPr>
          <a:lstStyle/>
          <a:p>
            <a:pPr algn="just"/>
            <a:r>
              <a:rPr lang="en-US" sz="2800">
                <a:latin typeface="Arial" pitchFamily="34" charset="0"/>
                <a:ea typeface="Arial-Rounded" pitchFamily="34" charset="0"/>
                <a:cs typeface="Arial" pitchFamily="34" charset="0"/>
              </a:rPr>
              <a:t>	</a:t>
            </a:r>
            <a:r>
              <a:rPr lang="en-US" sz="2800" smtClean="0">
                <a:latin typeface="Arial" pitchFamily="34" charset="0"/>
                <a:ea typeface="Arial-Rounded" pitchFamily="34" charset="0"/>
                <a:cs typeface="Arial"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2800">
                <a:latin typeface="Arial" pitchFamily="34" charset="0"/>
                <a:ea typeface="Arial-Rounded" pitchFamily="34" charset="0"/>
                <a:cs typeface="Arial" pitchFamily="34" charset="0"/>
              </a:rPr>
              <a:t>	</a:t>
            </a:r>
            <a:r>
              <a:rPr lang="en-US" sz="2800" smtClean="0">
                <a:latin typeface="Arial" pitchFamily="34" charset="0"/>
                <a:ea typeface="Arial-Rounded" pitchFamily="34" charset="0"/>
                <a:cs typeface="Arial" pitchFamily="34" charset="0"/>
              </a:rPr>
              <a:t>Để phòng bệnh, chúng ta phải rửa tay trước khi ăn. Cần rửa tay bằng xà phòng với nước sạch.</a:t>
            </a:r>
            <a:endParaRPr lang="en-US" sz="2800">
              <a:latin typeface="Arial" pitchFamily="34" charset="0"/>
              <a:ea typeface="Arial-Rounded" pitchFamily="34" charset="0"/>
              <a:cs typeface="Arial" pitchFamily="34" charset="0"/>
            </a:endParaRPr>
          </a:p>
          <a:p>
            <a:pPr algn="r"/>
            <a:r>
              <a:rPr lang="en-US" sz="2800">
                <a:latin typeface="Arial" pitchFamily="34" charset="0"/>
                <a:ea typeface="Arial-Rounded" pitchFamily="34" charset="0"/>
                <a:cs typeface="Arial" pitchFamily="34" charset="0"/>
              </a:rPr>
              <a:t>						        </a:t>
            </a:r>
            <a:r>
              <a:rPr lang="en-US" sz="2800" smtClean="0">
                <a:latin typeface="Arial" pitchFamily="34" charset="0"/>
                <a:ea typeface="Arial-Rounded" pitchFamily="34" charset="0"/>
                <a:cs typeface="Arial" pitchFamily="34" charset="0"/>
              </a:rPr>
              <a:t>(Nguyên Vũ)</a:t>
            </a:r>
            <a:endParaRPr lang="en-US" sz="2800">
              <a:latin typeface="Arial" pitchFamily="34" charset="0"/>
              <a:ea typeface="Arial-Rounded" pitchFamily="34" charset="0"/>
              <a:cs typeface="Arial" pitchFamily="34" charset="0"/>
            </a:endParaRPr>
          </a:p>
        </p:txBody>
      </p:sp>
      <p:sp>
        <p:nvSpPr>
          <p:cNvPr id="9" name="TextBox 8"/>
          <p:cNvSpPr txBox="1"/>
          <p:nvPr/>
        </p:nvSpPr>
        <p:spPr>
          <a:xfrm>
            <a:off x="1584614" y="1587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Rửa tay trước khi ăn</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2000" fill="hold"/>
                                        <p:tgtEl>
                                          <p:spTgt spid="8"/>
                                        </p:tgtEl>
                                        <p:attrNameLst>
                                          <p:attrName>ppt_x</p:attrName>
                                        </p:attrNameLst>
                                      </p:cBhvr>
                                      <p:tavLst>
                                        <p:tav tm="0">
                                          <p:val>
                                            <p:strVal val="1+#ppt_w/2"/>
                                          </p:val>
                                        </p:tav>
                                        <p:tav tm="100000">
                                          <p:val>
                                            <p:strVal val="#ppt_x"/>
                                          </p:val>
                                        </p:tav>
                                      </p:tavLst>
                                    </p:anim>
                                    <p:anim calcmode="lin" valueType="num">
                                      <p:cBhvr additive="base">
                                        <p:cTn id="24"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381"/>
            <a:ext cx="8229600" cy="857250"/>
          </a:xfrm>
        </p:spPr>
        <p:txBody>
          <a:bodyPr>
            <a:normAutofit/>
          </a:bodyPr>
          <a:lstStyle/>
          <a:p>
            <a:r>
              <a:rPr lang="en-US" sz="4000" smtClean="0">
                <a:latin typeface="Arial" pitchFamily="34" charset="0"/>
                <a:cs typeface="Arial" pitchFamily="34" charset="0"/>
              </a:rPr>
              <a:t>Giải nghĩa từ khó:</a:t>
            </a:r>
            <a:endParaRPr lang="en-US" sz="4000">
              <a:latin typeface="Arial" pitchFamily="34" charset="0"/>
              <a:cs typeface="Arial" pitchFamily="34" charset="0"/>
            </a:endParaRPr>
          </a:p>
        </p:txBody>
      </p:sp>
      <p:sp>
        <p:nvSpPr>
          <p:cNvPr id="3" name="Title 1"/>
          <p:cNvSpPr txBox="1">
            <a:spLocks/>
          </p:cNvSpPr>
          <p:nvPr/>
        </p:nvSpPr>
        <p:spPr>
          <a:xfrm>
            <a:off x="228600" y="971550"/>
            <a:ext cx="9144000" cy="857250"/>
          </a:xfrm>
          <a:prstGeom prst="rect">
            <a:avLst/>
          </a:prstGeom>
        </p:spPr>
        <p:txBody>
          <a:bodyPr vert="horz" lIns="91317" tIns="45660" rIns="91317" bIns="45660" rtlCol="0" anchor="ctr">
            <a:normAutofit fontScale="70000" lnSpcReduction="2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b="1" smtClean="0">
                <a:solidFill>
                  <a:srgbClr val="FF0000"/>
                </a:solidFill>
                <a:latin typeface="Arial" pitchFamily="34" charset="0"/>
                <a:cs typeface="Arial" pitchFamily="34" charset="0"/>
              </a:rPr>
              <a:t>Vi trùng: </a:t>
            </a:r>
            <a:r>
              <a:rPr lang="en-US" smtClean="0">
                <a:latin typeface="Arial" pitchFamily="34" charset="0"/>
                <a:cs typeface="Arial" pitchFamily="34" charset="0"/>
              </a:rPr>
              <a:t>sinh vật rất nhỏ, có khả năng gây bệnh.</a:t>
            </a:r>
            <a:endParaRPr lang="en-US">
              <a:latin typeface="Arial" pitchFamily="34" charset="0"/>
              <a:cs typeface="Arial" pitchFamily="34" charset="0"/>
            </a:endParaRPr>
          </a:p>
        </p:txBody>
      </p:sp>
      <p:pic>
        <p:nvPicPr>
          <p:cNvPr id="1026" name="Picture 2" descr="Những nơi vi khuẩn trú ngụ nhiều nhất và cách loại bỏ chúng hiệu quả | Báo  Dân tr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697717"/>
            <a:ext cx="2874474" cy="30724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9983"/>
          <a:stretch/>
        </p:blipFill>
        <p:spPr>
          <a:xfrm>
            <a:off x="4419600" y="1669596"/>
            <a:ext cx="3208779" cy="3058886"/>
          </a:xfrm>
          <a:prstGeom prst="rect">
            <a:avLst/>
          </a:prstGeom>
        </p:spPr>
      </p:pic>
    </p:spTree>
    <p:extLst>
      <p:ext uri="{BB962C8B-B14F-4D97-AF65-F5344CB8AC3E}">
        <p14:creationId xmlns:p14="http://schemas.microsoft.com/office/powerpoint/2010/main" val="50238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top Spreading Germs In Your Restaurant with These Food Safety Tips – My  Glove Dep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581150"/>
            <a:ext cx="5082006" cy="33830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438150"/>
            <a:ext cx="8229600" cy="857250"/>
          </a:xfrm>
        </p:spPr>
        <p:txBody>
          <a:bodyPr/>
          <a:lstStyle/>
          <a:p>
            <a:r>
              <a:rPr lang="en-US" b="1" smtClean="0">
                <a:solidFill>
                  <a:srgbClr val="FF0000"/>
                </a:solidFill>
                <a:latin typeface="Arial" pitchFamily="34" charset="0"/>
                <a:cs typeface="Arial" pitchFamily="34" charset="0"/>
              </a:rPr>
              <a:t>Tiếp xúc</a:t>
            </a:r>
            <a:r>
              <a:rPr lang="en-US" smtClean="0">
                <a:latin typeface="Arial" pitchFamily="34" charset="0"/>
                <a:cs typeface="Arial" pitchFamily="34" charset="0"/>
              </a:rPr>
              <a:t>: chạm vào nhau.</a:t>
            </a:r>
            <a:endParaRPr lang="en-US">
              <a:latin typeface="Arial" pitchFamily="34" charset="0"/>
              <a:cs typeface="Arial" pitchFamily="34" charset="0"/>
            </a:endParaRPr>
          </a:p>
        </p:txBody>
      </p:sp>
      <p:pic>
        <p:nvPicPr>
          <p:cNvPr id="1026" name="Picture 2" descr="Chị em chú ý: 6 nơi bẩn nhất trong nhà không ngờ tới có thể là nơi trú ẩn  cho vir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581150"/>
            <a:ext cx="4630924" cy="3345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823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0150"/>
            <a:ext cx="8229600" cy="857250"/>
          </a:xfrm>
        </p:spPr>
        <p:txBody>
          <a:bodyPr>
            <a:normAutofit/>
          </a:bodyPr>
          <a:lstStyle/>
          <a:p>
            <a:pPr algn="l"/>
            <a:r>
              <a:rPr lang="en-US" b="1" smtClean="0">
                <a:solidFill>
                  <a:srgbClr val="FF0000"/>
                </a:solidFill>
                <a:latin typeface="Arial" pitchFamily="34" charset="0"/>
                <a:ea typeface="Aachen" pitchFamily="18" charset="0"/>
                <a:cs typeface="Arial" pitchFamily="34" charset="0"/>
              </a:rPr>
              <a:t>Mắc bệnh: </a:t>
            </a:r>
            <a:r>
              <a:rPr lang="en-US" smtClean="0">
                <a:latin typeface="Arial" pitchFamily="34" charset="0"/>
                <a:ea typeface="Aachen" pitchFamily="18" charset="0"/>
                <a:cs typeface="Arial" pitchFamily="34" charset="0"/>
              </a:rPr>
              <a:t>bị một bệnh nào đó.</a:t>
            </a:r>
            <a:endParaRPr lang="en-US">
              <a:latin typeface="Arial" pitchFamily="34" charset="0"/>
              <a:ea typeface="Aachen" pitchFamily="18" charset="0"/>
              <a:cs typeface="Arial" pitchFamily="34" charset="0"/>
            </a:endParaRPr>
          </a:p>
        </p:txBody>
      </p:sp>
      <p:sp>
        <p:nvSpPr>
          <p:cNvPr id="3" name="Title 1"/>
          <p:cNvSpPr txBox="1">
            <a:spLocks/>
          </p:cNvSpPr>
          <p:nvPr/>
        </p:nvSpPr>
        <p:spPr>
          <a:xfrm>
            <a:off x="457200" y="2419350"/>
            <a:ext cx="8534400" cy="1295400"/>
          </a:xfrm>
          <a:prstGeom prst="rect">
            <a:avLst/>
          </a:prstGeom>
        </p:spPr>
        <p:txBody>
          <a:bodyPr vert="horz" lIns="91317" tIns="45660" rIns="91317" bIns="45660"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lnSpc>
                <a:spcPct val="160000"/>
              </a:lnSpc>
            </a:pPr>
            <a:r>
              <a:rPr lang="en-US" b="1" dirty="0" err="1" smtClean="0">
                <a:solidFill>
                  <a:srgbClr val="FF0000"/>
                </a:solidFill>
                <a:latin typeface="Arial" pitchFamily="34" charset="0"/>
                <a:ea typeface="Aachen" pitchFamily="18" charset="0"/>
                <a:cs typeface="Arial" pitchFamily="34" charset="0"/>
              </a:rPr>
              <a:t>Phòng</a:t>
            </a:r>
            <a:r>
              <a:rPr lang="en-US" b="1" dirty="0" smtClean="0">
                <a:solidFill>
                  <a:srgbClr val="FF0000"/>
                </a:solidFill>
                <a:latin typeface="Arial" pitchFamily="34" charset="0"/>
                <a:ea typeface="Aachen" pitchFamily="18" charset="0"/>
                <a:cs typeface="Arial" pitchFamily="34" charset="0"/>
              </a:rPr>
              <a:t> </a:t>
            </a:r>
            <a:r>
              <a:rPr lang="en-US" b="1" dirty="0" err="1" smtClean="0">
                <a:solidFill>
                  <a:srgbClr val="FF0000"/>
                </a:solidFill>
                <a:latin typeface="Arial" pitchFamily="34" charset="0"/>
                <a:ea typeface="Aachen" pitchFamily="18" charset="0"/>
                <a:cs typeface="Arial" pitchFamily="34" charset="0"/>
              </a:rPr>
              <a:t>bệnh</a:t>
            </a:r>
            <a:r>
              <a:rPr lang="en-US" b="1" dirty="0" smtClean="0">
                <a:solidFill>
                  <a:srgbClr val="FF0000"/>
                </a:solidFill>
                <a:latin typeface="Arial" pitchFamily="34" charset="0"/>
                <a:ea typeface="Aachen" pitchFamily="18" charset="0"/>
                <a:cs typeface="Arial" pitchFamily="34" charset="0"/>
              </a:rPr>
              <a:t>: </a:t>
            </a:r>
            <a:r>
              <a:rPr lang="en-US" dirty="0" err="1" smtClean="0">
                <a:latin typeface="Arial" pitchFamily="34" charset="0"/>
                <a:ea typeface="Aachen" pitchFamily="18" charset="0"/>
                <a:cs typeface="Arial" pitchFamily="34" charset="0"/>
              </a:rPr>
              <a:t>ngăn</a:t>
            </a:r>
            <a:r>
              <a:rPr lang="en-US" dirty="0" smtClean="0">
                <a:latin typeface="Arial" pitchFamily="34" charset="0"/>
                <a:ea typeface="Aachen" pitchFamily="18" charset="0"/>
                <a:cs typeface="Arial" pitchFamily="34" charset="0"/>
              </a:rPr>
              <a:t> </a:t>
            </a:r>
            <a:r>
              <a:rPr lang="en-US" dirty="0" err="1" smtClean="0">
                <a:latin typeface="Arial" pitchFamily="34" charset="0"/>
                <a:ea typeface="Aachen" pitchFamily="18" charset="0"/>
                <a:cs typeface="Arial" pitchFamily="34" charset="0"/>
              </a:rPr>
              <a:t>ngừa</a:t>
            </a:r>
            <a:r>
              <a:rPr lang="en-US" dirty="0" smtClean="0">
                <a:latin typeface="Arial" pitchFamily="34" charset="0"/>
                <a:ea typeface="Aachen" pitchFamily="18" charset="0"/>
                <a:cs typeface="Arial" pitchFamily="34" charset="0"/>
              </a:rPr>
              <a:t> </a:t>
            </a:r>
            <a:r>
              <a:rPr lang="en-US" dirty="0" err="1" smtClean="0">
                <a:latin typeface="Arial" pitchFamily="34" charset="0"/>
                <a:ea typeface="Aachen" pitchFamily="18" charset="0"/>
                <a:cs typeface="Arial" pitchFamily="34" charset="0"/>
              </a:rPr>
              <a:t>để</a:t>
            </a:r>
            <a:r>
              <a:rPr lang="en-US" dirty="0" smtClean="0">
                <a:latin typeface="Arial" pitchFamily="34" charset="0"/>
                <a:ea typeface="Aachen" pitchFamily="18" charset="0"/>
                <a:cs typeface="Arial" pitchFamily="34" charset="0"/>
              </a:rPr>
              <a:t> </a:t>
            </a:r>
            <a:r>
              <a:rPr lang="en-US" dirty="0" err="1" smtClean="0">
                <a:latin typeface="Arial" pitchFamily="34" charset="0"/>
                <a:ea typeface="Aachen" pitchFamily="18" charset="0"/>
                <a:cs typeface="Arial" pitchFamily="34" charset="0"/>
              </a:rPr>
              <a:t>không</a:t>
            </a:r>
            <a:r>
              <a:rPr lang="en-US" dirty="0" smtClean="0">
                <a:latin typeface="Arial" pitchFamily="34" charset="0"/>
                <a:ea typeface="Aachen" pitchFamily="18" charset="0"/>
                <a:cs typeface="Arial" pitchFamily="34" charset="0"/>
              </a:rPr>
              <a:t> </a:t>
            </a:r>
            <a:r>
              <a:rPr lang="en-US" dirty="0" err="1" smtClean="0">
                <a:latin typeface="Arial" pitchFamily="34" charset="0"/>
                <a:ea typeface="Aachen" pitchFamily="18" charset="0"/>
                <a:cs typeface="Arial" pitchFamily="34" charset="0"/>
              </a:rPr>
              <a:t>bị</a:t>
            </a:r>
            <a:r>
              <a:rPr lang="en-US" dirty="0" smtClean="0">
                <a:latin typeface="Arial" pitchFamily="34" charset="0"/>
                <a:ea typeface="Aachen" pitchFamily="18" charset="0"/>
                <a:cs typeface="Arial" pitchFamily="34" charset="0"/>
              </a:rPr>
              <a:t> </a:t>
            </a:r>
            <a:r>
              <a:rPr lang="en-US" dirty="0" err="1" smtClean="0">
                <a:latin typeface="Arial" pitchFamily="34" charset="0"/>
                <a:ea typeface="Aachen" pitchFamily="18" charset="0"/>
                <a:cs typeface="Arial" pitchFamily="34" charset="0"/>
              </a:rPr>
              <a:t>bệnh</a:t>
            </a:r>
            <a:r>
              <a:rPr lang="en-US" dirty="0" smtClean="0">
                <a:latin typeface="Arial" pitchFamily="34" charset="0"/>
                <a:ea typeface="Aachen" pitchFamily="18" charset="0"/>
                <a:cs typeface="Arial" pitchFamily="34" charset="0"/>
              </a:rPr>
              <a:t>.</a:t>
            </a:r>
            <a:endParaRPr lang="en-US" dirty="0">
              <a:latin typeface="Arial" pitchFamily="34" charset="0"/>
              <a:ea typeface="Aachen" pitchFamily="18" charset="0"/>
              <a:cs typeface="Arial" pitchFamily="34" charset="0"/>
            </a:endParaRPr>
          </a:p>
        </p:txBody>
      </p:sp>
    </p:spTree>
    <p:extLst>
      <p:ext uri="{BB962C8B-B14F-4D97-AF65-F5344CB8AC3E}">
        <p14:creationId xmlns:p14="http://schemas.microsoft.com/office/powerpoint/2010/main" val="2074821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371600" y="4266501"/>
            <a:ext cx="6096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theo nhóm</a:t>
            </a:r>
          </a:p>
        </p:txBody>
      </p:sp>
      <p:sp>
        <p:nvSpPr>
          <p:cNvPr id="10" name="TextBox 9"/>
          <p:cNvSpPr txBox="1"/>
          <p:nvPr/>
        </p:nvSpPr>
        <p:spPr>
          <a:xfrm>
            <a:off x="1371600" y="4266501"/>
            <a:ext cx="6096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toàn bài</a:t>
            </a:r>
          </a:p>
        </p:txBody>
      </p:sp>
      <p:sp>
        <p:nvSpPr>
          <p:cNvPr id="5" name="TextBox 4"/>
          <p:cNvSpPr txBox="1"/>
          <p:nvPr/>
        </p:nvSpPr>
        <p:spPr>
          <a:xfrm>
            <a:off x="62346" y="68134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Để phòng bệnh, chúng ta phải rửa tay trước khi ăn. Cần rửa tay bằng xà phòng với nước sạch.</a:t>
            </a:r>
            <a:endParaRPr lang="en-US" sz="3000">
              <a:latin typeface="Arial" pitchFamily="34" charset="0"/>
              <a:ea typeface="Arial-Rounded" pitchFamily="34" charset="0"/>
              <a:cs typeface="Arial" pitchFamily="34" charset="0"/>
            </a:endParaRPr>
          </a:p>
          <a:p>
            <a:pPr algn="r"/>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(Nguyên Vũ)</a:t>
            </a:r>
            <a:endParaRPr lang="en-US" sz="3000">
              <a:latin typeface="Arial" pitchFamily="34" charset="0"/>
              <a:ea typeface="Arial-Rounded" pitchFamily="34" charset="0"/>
              <a:cs typeface="Arial" pitchFamily="34" charset="0"/>
            </a:endParaRPr>
          </a:p>
        </p:txBody>
      </p:sp>
      <p:sp>
        <p:nvSpPr>
          <p:cNvPr id="6" name="TextBox 5"/>
          <p:cNvSpPr txBox="1"/>
          <p:nvPr/>
        </p:nvSpPr>
        <p:spPr>
          <a:xfrm>
            <a:off x="1584614" y="1587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Rửa tay trước khi ăn</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348074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0182" b="30348"/>
          <a:stretch/>
        </p:blipFill>
        <p:spPr>
          <a:xfrm>
            <a:off x="1143000" y="4007888"/>
            <a:ext cx="2514600" cy="970281"/>
          </a:xfrm>
          <a:prstGeom prst="rect">
            <a:avLst/>
          </a:prstGeom>
        </p:spPr>
      </p:pic>
      <p:sp>
        <p:nvSpPr>
          <p:cNvPr id="4" name="TextBox 3"/>
          <p:cNvSpPr txBox="1"/>
          <p:nvPr/>
        </p:nvSpPr>
        <p:spPr>
          <a:xfrm>
            <a:off x="4343400" y="4324350"/>
            <a:ext cx="3642531"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Thi đua</a:t>
            </a:r>
          </a:p>
        </p:txBody>
      </p:sp>
      <p:sp>
        <p:nvSpPr>
          <p:cNvPr id="6" name="TextBox 5"/>
          <p:cNvSpPr txBox="1"/>
          <p:nvPr/>
        </p:nvSpPr>
        <p:spPr>
          <a:xfrm>
            <a:off x="62346" y="68134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Để phòng bệnh, chúng ta phải rửa tay trước khi ăn. Cần rửa tay bằng xà phòng với nước sạch.</a:t>
            </a:r>
            <a:endParaRPr lang="en-US" sz="3000">
              <a:latin typeface="Arial" pitchFamily="34" charset="0"/>
              <a:ea typeface="Arial-Rounded" pitchFamily="34" charset="0"/>
              <a:cs typeface="Arial" pitchFamily="34" charset="0"/>
            </a:endParaRPr>
          </a:p>
          <a:p>
            <a:pPr algn="r"/>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(Nguyên Vũ)</a:t>
            </a:r>
            <a:endParaRPr lang="en-US" sz="3000">
              <a:latin typeface="Arial" pitchFamily="34" charset="0"/>
              <a:ea typeface="Arial-Rounded" pitchFamily="34" charset="0"/>
              <a:cs typeface="Arial" pitchFamily="34" charset="0"/>
            </a:endParaRPr>
          </a:p>
        </p:txBody>
      </p:sp>
      <p:sp>
        <p:nvSpPr>
          <p:cNvPr id="7" name="TextBox 6"/>
          <p:cNvSpPr txBox="1"/>
          <p:nvPr/>
        </p:nvSpPr>
        <p:spPr>
          <a:xfrm>
            <a:off x="1584614" y="1587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Rửa tay trước khi ăn</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421372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92730" y="269313"/>
            <a:ext cx="31934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Trả lời câu hỏi</a:t>
            </a:r>
          </a:p>
        </p:txBody>
      </p:sp>
      <p:sp>
        <p:nvSpPr>
          <p:cNvPr id="2" name="Cloud 1"/>
          <p:cNvSpPr/>
          <p:nvPr/>
        </p:nvSpPr>
        <p:spPr>
          <a:xfrm>
            <a:off x="6934200" y="238635"/>
            <a:ext cx="2209800" cy="9144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1600" smtClean="0">
                <a:solidFill>
                  <a:schemeClr val="tx1"/>
                </a:solidFill>
                <a:latin typeface="Arial" pitchFamily="34" charset="0"/>
                <a:ea typeface="Arial-Rounded" pitchFamily="34" charset="0"/>
                <a:cs typeface="Arial" pitchFamily="34" charset="0"/>
              </a:rPr>
              <a:t>Đọc toàn bài</a:t>
            </a:r>
            <a:endParaRPr lang="en-US" sz="1600">
              <a:solidFill>
                <a:schemeClr val="tx1"/>
              </a:solidFill>
              <a:latin typeface="Arial" pitchFamily="34" charset="0"/>
              <a:ea typeface="Arial-Rounded" pitchFamily="34" charset="0"/>
              <a:cs typeface="Arial" pitchFamily="34" charset="0"/>
            </a:endParaRPr>
          </a:p>
        </p:txBody>
      </p:sp>
      <p:sp>
        <p:nvSpPr>
          <p:cNvPr id="8" name="Oval 7"/>
          <p:cNvSpPr/>
          <p:nvPr/>
        </p:nvSpPr>
        <p:spPr>
          <a:xfrm>
            <a:off x="-1371600" y="238635"/>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Rounded" pitchFamily="34" charset="0"/>
                <a:ea typeface="Arial-Rounded" pitchFamily="34" charset="0"/>
                <a:cs typeface="Arial-Rounded" pitchFamily="34" charset="0"/>
              </a:rPr>
              <a:t>3</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80" y="168785"/>
            <a:ext cx="6286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2346" y="1300819"/>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Để phòng bệnh, chúng ta phải rửa tay trước khi ăn. Cần rửa tay bằng xà phòng với nước sạch.</a:t>
            </a:r>
            <a:endParaRPr lang="en-US" sz="3000">
              <a:latin typeface="Arial" pitchFamily="34" charset="0"/>
              <a:ea typeface="Arial-Rounded" pitchFamily="34" charset="0"/>
              <a:cs typeface="Arial" pitchFamily="34" charset="0"/>
            </a:endParaRPr>
          </a:p>
          <a:p>
            <a:pPr algn="r"/>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(Nguyên Vũ)</a:t>
            </a:r>
            <a:endParaRPr lang="en-US" sz="3000">
              <a:latin typeface="Arial" pitchFamily="34" charset="0"/>
              <a:ea typeface="Arial-Rounded" pitchFamily="34" charset="0"/>
              <a:cs typeface="Arial" pitchFamily="34" charset="0"/>
            </a:endParaRPr>
          </a:p>
        </p:txBody>
      </p:sp>
      <p:sp>
        <p:nvSpPr>
          <p:cNvPr id="10" name="TextBox 9"/>
          <p:cNvSpPr txBox="1"/>
          <p:nvPr/>
        </p:nvSpPr>
        <p:spPr>
          <a:xfrm>
            <a:off x="1584614" y="778226"/>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Rửa tay trước khi ăn</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1827409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123950"/>
            <a:ext cx="8762999" cy="2554436"/>
          </a:xfrm>
          <a:prstGeom prst="rect">
            <a:avLst/>
          </a:prstGeom>
        </p:spPr>
        <p:txBody>
          <a:bodyPr wrap="square" lIns="91330" tIns="45666" rIns="91330" bIns="45666">
            <a:spAutoFit/>
          </a:bodyPr>
          <a:lstStyle/>
          <a:p>
            <a:pPr algn="just"/>
            <a:r>
              <a:rPr lang="en-US" sz="3200" smtClean="0">
                <a:latin typeface="Arial" pitchFamily="34" charset="0"/>
                <a:ea typeface="Arial-Rounded" pitchFamily="34" charset="0"/>
                <a:cs typeface="Arial" pitchFamily="34" charset="0"/>
              </a:rPr>
              <a:t>	Vi </a:t>
            </a:r>
            <a:r>
              <a:rPr lang="en-US" sz="3200">
                <a:latin typeface="Arial" pitchFamily="34" charset="0"/>
                <a:ea typeface="Arial-Rounded" pitchFamily="34" charset="0"/>
                <a:cs typeface="Arial" pitchFamily="34" charset="0"/>
              </a:rPr>
              <a:t>trùng có ở khắp nơi. Nhưng chúng ta không nhìn thấy được bằng mắt thường. Khi tay tiếp xúc với đồ vật, vi trùng dính vào tay. Tay cầm thức ăn, vi trùng từ tay theo thức ăn đi vào cơ thể. Do đó, </a:t>
            </a:r>
            <a:r>
              <a:rPr lang="en-US" sz="3200" smtClean="0">
                <a:latin typeface="Arial" pitchFamily="34" charset="0"/>
                <a:ea typeface="Arial-Rounded" pitchFamily="34" charset="0"/>
                <a:cs typeface="Arial" pitchFamily="34" charset="0"/>
              </a:rPr>
              <a:t>chúng </a:t>
            </a:r>
            <a:r>
              <a:rPr lang="en-US" sz="3200">
                <a:latin typeface="Arial" pitchFamily="34" charset="0"/>
                <a:ea typeface="Arial-Rounded" pitchFamily="34" charset="0"/>
                <a:cs typeface="Arial" pitchFamily="34" charset="0"/>
              </a:rPr>
              <a:t>ta có thể mắc bệnh. </a:t>
            </a:r>
          </a:p>
        </p:txBody>
      </p:sp>
      <p:sp>
        <p:nvSpPr>
          <p:cNvPr id="5" name="TextBox 4"/>
          <p:cNvSpPr txBox="1"/>
          <p:nvPr/>
        </p:nvSpPr>
        <p:spPr>
          <a:xfrm>
            <a:off x="2895600" y="285750"/>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1:</a:t>
            </a:r>
          </a:p>
        </p:txBody>
      </p:sp>
      <p:sp>
        <p:nvSpPr>
          <p:cNvPr id="6" name="TextBox 5"/>
          <p:cNvSpPr txBox="1"/>
          <p:nvPr/>
        </p:nvSpPr>
        <p:spPr>
          <a:xfrm>
            <a:off x="-1185" y="4253801"/>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Vi trùng có ở đâu?</a:t>
            </a:r>
            <a:endParaRPr lang="en-US" sz="3200">
              <a:latin typeface="Arial" pitchFamily="34" charset="0"/>
              <a:ea typeface="Arial-Rounded" pitchFamily="34" charset="0"/>
              <a:cs typeface="Arial" pitchFamily="34" charset="0"/>
            </a:endParaRPr>
          </a:p>
        </p:txBody>
      </p:sp>
      <p:sp>
        <p:nvSpPr>
          <p:cNvPr id="7" name="TextBox 6"/>
          <p:cNvSpPr txBox="1"/>
          <p:nvPr/>
        </p:nvSpPr>
        <p:spPr>
          <a:xfrm>
            <a:off x="-1185" y="4253801"/>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Vi trùng đi vào cơ thể con người bằng cách nào?</a:t>
            </a:r>
          </a:p>
        </p:txBody>
      </p:sp>
      <p:sp>
        <p:nvSpPr>
          <p:cNvPr id="8" name="TextBox 7"/>
          <p:cNvSpPr txBox="1"/>
          <p:nvPr/>
        </p:nvSpPr>
        <p:spPr>
          <a:xfrm>
            <a:off x="12700" y="4266501"/>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Vi trùng gây nguy hiểm gì cho con người? </a:t>
            </a:r>
            <a:endParaRPr lang="en-US" sz="32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250" fill="hold"/>
                                        <p:tgtEl>
                                          <p:spTgt spid="6"/>
                                        </p:tgtEl>
                                        <p:attrNameLst>
                                          <p:attrName>ppt_x</p:attrName>
                                        </p:attrNameLst>
                                      </p:cBhvr>
                                      <p:tavLst>
                                        <p:tav tm="0">
                                          <p:val>
                                            <p:strVal val="1+#ppt_w/2"/>
                                          </p:val>
                                        </p:tav>
                                        <p:tav tm="100000">
                                          <p:val>
                                            <p:strVal val="#ppt_x"/>
                                          </p:val>
                                        </p:tav>
                                      </p:tavLst>
                                    </p:anim>
                                    <p:anim calcmode="lin" valueType="num">
                                      <p:cBhvr additive="base">
                                        <p:cTn id="14" dur="22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2000" fill="hold"/>
                                        <p:tgtEl>
                                          <p:spTgt spid="7"/>
                                        </p:tgtEl>
                                        <p:attrNameLst>
                                          <p:attrName>ppt_x</p:attrName>
                                        </p:attrNameLst>
                                      </p:cBhvr>
                                      <p:tavLst>
                                        <p:tav tm="0">
                                          <p:val>
                                            <p:strVal val="1+#ppt_w/2"/>
                                          </p:val>
                                        </p:tav>
                                        <p:tav tm="100000">
                                          <p:val>
                                            <p:strVal val="#ppt_x"/>
                                          </p:val>
                                        </p:tav>
                                      </p:tavLst>
                                    </p:anim>
                                    <p:anim calcmode="lin" valueType="num">
                                      <p:cBhvr additive="base">
                                        <p:cTn id="20"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2000" fill="hold"/>
                                        <p:tgtEl>
                                          <p:spTgt spid="8"/>
                                        </p:tgtEl>
                                        <p:attrNameLst>
                                          <p:attrName>ppt_x</p:attrName>
                                        </p:attrNameLst>
                                      </p:cBhvr>
                                      <p:tavLst>
                                        <p:tav tm="0">
                                          <p:val>
                                            <p:strVal val="1+#ppt_w/2"/>
                                          </p:val>
                                        </p:tav>
                                        <p:tav tm="100000">
                                          <p:val>
                                            <p:strVal val="#ppt_x"/>
                                          </p:val>
                                        </p:tav>
                                      </p:tavLst>
                                    </p:anim>
                                    <p:anim calcmode="lin" valueType="num">
                                      <p:cBhvr additive="base">
                                        <p:cTn id="26"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1428750"/>
            <a:ext cx="8382000" cy="1754326"/>
          </a:xfrm>
          <a:prstGeom prst="rect">
            <a:avLst/>
          </a:prstGeom>
        </p:spPr>
        <p:txBody>
          <a:bodyPr wrap="square">
            <a:spAutoFit/>
          </a:bodyPr>
          <a:lstStyle/>
          <a:p>
            <a:pPr algn="just"/>
            <a:r>
              <a:rPr lang="en-US" sz="3600" smtClean="0">
                <a:latin typeface="Arial" pitchFamily="34" charset="0"/>
                <a:ea typeface="Arial-Rounded" pitchFamily="34" charset="0"/>
                <a:cs typeface="Arial" pitchFamily="34" charset="0"/>
              </a:rPr>
              <a:t>	Để </a:t>
            </a:r>
            <a:r>
              <a:rPr lang="en-US" sz="3600">
                <a:latin typeface="Arial" pitchFamily="34" charset="0"/>
                <a:ea typeface="Arial-Rounded" pitchFamily="34" charset="0"/>
                <a:cs typeface="Arial" pitchFamily="34" charset="0"/>
              </a:rPr>
              <a:t>phòng bệnh, chúng ta phải rửa tay trước khi ăn. Cần rửa tay bằng xà phòng với nước sạch.</a:t>
            </a:r>
            <a:endParaRPr lang="en-US" sz="3600"/>
          </a:p>
        </p:txBody>
      </p:sp>
      <p:sp>
        <p:nvSpPr>
          <p:cNvPr id="4" name="TextBox 3"/>
          <p:cNvSpPr txBox="1"/>
          <p:nvPr/>
        </p:nvSpPr>
        <p:spPr>
          <a:xfrm>
            <a:off x="-1185" y="4253801"/>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Để phòng bênh, chúng ta phải làm gì?</a:t>
            </a:r>
            <a:endParaRPr lang="en-US" sz="3200">
              <a:latin typeface="Arial" pitchFamily="34" charset="0"/>
              <a:ea typeface="Arial-Rounded" pitchFamily="34" charset="0"/>
              <a:cs typeface="Arial" pitchFamily="34" charset="0"/>
            </a:endParaRPr>
          </a:p>
        </p:txBody>
      </p:sp>
      <p:sp>
        <p:nvSpPr>
          <p:cNvPr id="5" name="TextBox 4"/>
          <p:cNvSpPr txBox="1"/>
          <p:nvPr/>
        </p:nvSpPr>
        <p:spPr>
          <a:xfrm>
            <a:off x="-1185" y="4253801"/>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Cần rửa tay như thế nào cho đúng?</a:t>
            </a:r>
            <a:endParaRPr lang="en-US" sz="3200">
              <a:latin typeface="Arial" pitchFamily="34" charset="0"/>
              <a:ea typeface="Arial-Rounded" pitchFamily="34" charset="0"/>
              <a:cs typeface="Arial" pitchFamily="34" charset="0"/>
            </a:endParaRPr>
          </a:p>
        </p:txBody>
      </p:sp>
      <p:sp>
        <p:nvSpPr>
          <p:cNvPr id="6" name="TextBox 5"/>
          <p:cNvSpPr txBox="1"/>
          <p:nvPr/>
        </p:nvSpPr>
        <p:spPr>
          <a:xfrm>
            <a:off x="2895600" y="466148"/>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a:t>
            </a:r>
            <a:r>
              <a:rPr lang="en-US" sz="3200" b="1" smtClean="0">
                <a:latin typeface="Arial" pitchFamily="34" charset="0"/>
                <a:ea typeface="Arial-Rounded" pitchFamily="34" charset="0"/>
                <a:cs typeface="Arial" pitchFamily="34" charset="0"/>
              </a:rPr>
              <a:t>2:</a:t>
            </a:r>
            <a:endParaRPr lang="en-US" sz="32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196499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2000" fill="hold"/>
                                        <p:tgtEl>
                                          <p:spTgt spid="5"/>
                                        </p:tgtEl>
                                        <p:attrNameLst>
                                          <p:attrName>ppt_x</p:attrName>
                                        </p:attrNameLst>
                                      </p:cBhvr>
                                      <p:tavLst>
                                        <p:tav tm="0">
                                          <p:val>
                                            <p:strVal val="1+#ppt_w/2"/>
                                          </p:val>
                                        </p:tav>
                                        <p:tav tm="100000">
                                          <p:val>
                                            <p:strVal val="#ppt_x"/>
                                          </p:val>
                                        </p:tav>
                                      </p:tavLst>
                                    </p:anim>
                                    <p:anim calcmode="lin" valueType="num">
                                      <p:cBhvr additive="base">
                                        <p:cTn id="14"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Vũ điệu 6 bước rửa tay đúng cách vui nhộn - Cùng Lifebuoy phòng chống virus Corona (2019-nCoV).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9050"/>
            <a:ext cx="9144000" cy="5143349"/>
          </a:xfrm>
        </p:spPr>
      </p:pic>
    </p:spTree>
    <p:extLst>
      <p:ext uri="{BB962C8B-B14F-4D97-AF65-F5344CB8AC3E}">
        <p14:creationId xmlns:p14="http://schemas.microsoft.com/office/powerpoint/2010/main" val="41682565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unny Dance💃 Vũ điệu nhảy rửa tay🖐️ vui nhộ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700" y="31750"/>
            <a:ext cx="9087822" cy="5111750"/>
          </a:xfrm>
        </p:spPr>
      </p:pic>
      <p:sp>
        <p:nvSpPr>
          <p:cNvPr id="2" name="Title 1"/>
          <p:cNvSpPr>
            <a:spLocks noGrp="1"/>
          </p:cNvSpPr>
          <p:nvPr>
            <p:ph type="title"/>
          </p:nvPr>
        </p:nvSpPr>
        <p:spPr>
          <a:xfrm>
            <a:off x="25400" y="209550"/>
            <a:ext cx="2362200" cy="857250"/>
          </a:xfrm>
        </p:spPr>
        <p:txBody>
          <a:bodyPr>
            <a:normAutofit fontScale="90000"/>
          </a:bodyPr>
          <a:lstStyle/>
          <a:p>
            <a:r>
              <a:rPr lang="en-US" b="1" smtClean="0">
                <a:solidFill>
                  <a:srgbClr val="FF0000"/>
                </a:solidFill>
                <a:latin typeface="Arial" pitchFamily="34" charset="0"/>
                <a:cs typeface="Arial" pitchFamily="34" charset="0"/>
              </a:rPr>
              <a:t>Khởi động</a:t>
            </a:r>
            <a:endParaRPr lang="en-US" b="1">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4063350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38546" y="2117609"/>
            <a:ext cx="8795354" cy="2147323"/>
            <a:chOff x="103910" y="3503807"/>
            <a:chExt cx="8795354"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751611" y="3971178"/>
              <a:ext cx="8014946" cy="584775"/>
            </a:xfrm>
            <a:prstGeom prst="rect">
              <a:avLst/>
            </a:prstGeom>
          </p:spPr>
          <p:txBody>
            <a:bodyPr wrap="square">
              <a:spAutoFit/>
            </a:bodyPr>
            <a:lstStyle/>
            <a:p>
              <a:pPr algn="just"/>
              <a:r>
                <a:rPr lang="vi-VN" sz="3200" b="1">
                  <a:solidFill>
                    <a:srgbClr val="7030A0"/>
                  </a:solidFill>
                  <a:latin typeface="HP001 4 hàng" pitchFamily="34" charset="0"/>
                  <a:ea typeface="Arial-Rounded" pitchFamily="34" charset="0"/>
                  <a:cs typeface="Arial-Rounded" pitchFamily="34" charset="0"/>
                </a:rPr>
                <a:t>Để </a:t>
              </a:r>
              <a:r>
                <a:rPr lang="el-GR" sz="3200" b="1">
                  <a:solidFill>
                    <a:srgbClr val="7030A0"/>
                  </a:solidFill>
                  <a:latin typeface="HP001 4 hàng" pitchFamily="34" charset="0"/>
                  <a:ea typeface="Arial-Rounded" pitchFamily="34" charset="0"/>
                  <a:cs typeface="Arial-Rounded" pitchFamily="34" charset="0"/>
                </a:rPr>
                <a:t>ι</a:t>
              </a:r>
              <a:r>
                <a:rPr lang="vi-VN" sz="3200" b="1">
                  <a:solidFill>
                    <a:srgbClr val="7030A0"/>
                  </a:solidFill>
                  <a:latin typeface="HP001 4 hàng" pitchFamily="34" charset="0"/>
                  <a:ea typeface="Arial-Rounded" pitchFamily="34" charset="0"/>
                  <a:cs typeface="Arial-Rounded" pitchFamily="34" charset="0"/>
                </a:rPr>
                <a:t>Ŝg </a:t>
              </a:r>
              <a:r>
                <a:rPr lang="el-GR" sz="3200" b="1">
                  <a:solidFill>
                    <a:srgbClr val="7030A0"/>
                  </a:solidFill>
                  <a:latin typeface="HP001 4 hàng" pitchFamily="34" charset="0"/>
                  <a:ea typeface="Arial-Rounded" pitchFamily="34" charset="0"/>
                  <a:cs typeface="Arial-Rounded" pitchFamily="34" charset="0"/>
                </a:rPr>
                <a:t>χϚζ, ε</a:t>
              </a:r>
              <a:r>
                <a:rPr lang="vi-VN" sz="3200" b="1">
                  <a:solidFill>
                    <a:srgbClr val="7030A0"/>
                  </a:solidFill>
                  <a:latin typeface="HP001 4 hàng" pitchFamily="34" charset="0"/>
                  <a:ea typeface="Arial-Rounded" pitchFamily="34" charset="0"/>
                  <a:cs typeface="Arial-Rounded" pitchFamily="34" charset="0"/>
                </a:rPr>
                <a:t>úng Ǉa </a:t>
              </a:r>
              <a:r>
                <a:rPr lang="el-GR" sz="3200" b="1">
                  <a:solidFill>
                    <a:srgbClr val="7030A0"/>
                  </a:solidFill>
                  <a:latin typeface="HP001 4 hàng" pitchFamily="34" charset="0"/>
                  <a:ea typeface="Arial-Rounded" pitchFamily="34" charset="0"/>
                  <a:cs typeface="Arial-Rounded" pitchFamily="34" charset="0"/>
                </a:rPr>
                <a:t>ι</a:t>
              </a:r>
              <a:r>
                <a:rPr lang="vi-VN" sz="3200" b="1">
                  <a:solidFill>
                    <a:srgbClr val="7030A0"/>
                  </a:solidFill>
                  <a:latin typeface="HP001 4 hàng" pitchFamily="34" charset="0"/>
                  <a:ea typeface="Arial-Rounded" pitchFamily="34" charset="0"/>
                  <a:cs typeface="Arial-Rounded" pitchFamily="34" charset="0"/>
                </a:rPr>
                <a:t>ải ǟửa Ǉay Ǉrư</a:t>
              </a:r>
              <a:r>
                <a:rPr lang="el-GR" sz="3200" b="1" smtClean="0">
                  <a:solidFill>
                    <a:srgbClr val="7030A0"/>
                  </a:solidFill>
                  <a:latin typeface="HP001 4 hàng" pitchFamily="34" charset="0"/>
                  <a:ea typeface="Arial-Rounded" pitchFamily="34" charset="0"/>
                  <a:cs typeface="Arial-Rounded" pitchFamily="34" charset="0"/>
                </a:rPr>
                <a:t>ϐ</a:t>
              </a:r>
              <a:endParaRPr lang="en-US" sz="3200" b="1">
                <a:solidFill>
                  <a:srgbClr val="7030A0"/>
                </a:solidFill>
                <a:latin typeface="HP001 4 hàng" pitchFamily="34" charset="0"/>
                <a:ea typeface="Arial-Rounded" pitchFamily="34" charset="0"/>
                <a:cs typeface="Arial-Rounded" pitchFamily="34" charset="0"/>
              </a:endParaRPr>
            </a:p>
          </p:txBody>
        </p:sp>
        <p:sp>
          <p:nvSpPr>
            <p:cNvPr id="20" name="Rectangle 19"/>
            <p:cNvSpPr/>
            <p:nvPr/>
          </p:nvSpPr>
          <p:spPr>
            <a:xfrm>
              <a:off x="103910" y="4643749"/>
              <a:ext cx="8649947" cy="584775"/>
            </a:xfrm>
            <a:prstGeom prst="rect">
              <a:avLst/>
            </a:prstGeom>
          </p:spPr>
          <p:txBody>
            <a:bodyPr wrap="square">
              <a:spAutoFit/>
            </a:bodyPr>
            <a:lstStyle/>
            <a:p>
              <a:pPr algn="just"/>
              <a:r>
                <a:rPr lang="el-GR" sz="3200" b="1">
                  <a:solidFill>
                    <a:srgbClr val="7030A0"/>
                  </a:solidFill>
                  <a:latin typeface="HP001 4 hàng" pitchFamily="34" charset="0"/>
                  <a:ea typeface="Arial-Rounded" pitchFamily="34" charset="0"/>
                  <a:cs typeface="Arial-Rounded" pitchFamily="34" charset="0"/>
                </a:rPr>
                <a:t>δ</a:t>
              </a:r>
              <a:r>
                <a:rPr lang="vi-VN" sz="3200" b="1">
                  <a:solidFill>
                    <a:srgbClr val="7030A0"/>
                  </a:solidFill>
                  <a:latin typeface="HP001 4 hàng" pitchFamily="34" charset="0"/>
                  <a:ea typeface="Arial-Rounded" pitchFamily="34" charset="0"/>
                  <a:cs typeface="Arial-Rounded" pitchFamily="34" charset="0"/>
                </a:rPr>
                <a:t>i </a:t>
              </a:r>
              <a:r>
                <a:rPr lang="vi-VN" sz="3200" b="1" smtClean="0">
                  <a:solidFill>
                    <a:srgbClr val="7030A0"/>
                  </a:solidFill>
                  <a:latin typeface="HP001 4 hàng" pitchFamily="34" charset="0"/>
                  <a:ea typeface="Arial-Rounded" pitchFamily="34" charset="0"/>
                  <a:cs typeface="Arial-Rounded" pitchFamily="34" charset="0"/>
                </a:rPr>
                <a:t>ăn</a:t>
              </a:r>
              <a:r>
                <a:rPr lang="en-US" sz="3200" b="1" smtClean="0">
                  <a:solidFill>
                    <a:srgbClr val="7030A0"/>
                  </a:solidFill>
                  <a:latin typeface="HP001 4 hàng" pitchFamily="34" charset="0"/>
                  <a:ea typeface="Arial-Rounded" pitchFamily="34" charset="0"/>
                  <a:cs typeface="Arial-Rounded" pitchFamily="34" charset="0"/>
                </a:rPr>
                <a:t>.</a:t>
              </a:r>
              <a:endParaRPr lang="en-US" sz="3200" b="1">
                <a:solidFill>
                  <a:srgbClr val="7030A0"/>
                </a:solidFill>
                <a:latin typeface="HP001 4 hàng" pitchFamily="34" charset="0"/>
                <a:ea typeface="Arial-Rounded" pitchFamily="34" charset="0"/>
                <a:cs typeface="Arial-Rounded" pitchFamily="34" charset="0"/>
              </a:endParaRPr>
            </a:p>
          </p:txBody>
        </p:sp>
      </p:grpSp>
      <p:sp>
        <p:nvSpPr>
          <p:cNvPr id="3" name="Oval 2"/>
          <p:cNvSpPr/>
          <p:nvPr/>
        </p:nvSpPr>
        <p:spPr>
          <a:xfrm>
            <a:off x="25977" y="356663"/>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pitchFamily="34" charset="0"/>
                <a:cs typeface="Arial" pitchFamily="34" charset="0"/>
              </a:rPr>
              <a:t>4</a:t>
            </a:r>
          </a:p>
        </p:txBody>
      </p:sp>
      <p:sp>
        <p:nvSpPr>
          <p:cNvPr id="4" name="TextBox 3"/>
          <p:cNvSpPr txBox="1"/>
          <p:nvPr/>
        </p:nvSpPr>
        <p:spPr>
          <a:xfrm>
            <a:off x="692730" y="445960"/>
            <a:ext cx="73082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Viết vào vở câu trả lời cho câu hỏi </a:t>
            </a:r>
            <a:r>
              <a:rPr lang="en-US" sz="2400" b="1" smtClean="0">
                <a:latin typeface="Arial" pitchFamily="34" charset="0"/>
                <a:ea typeface="Arial-Rounded" pitchFamily="34" charset="0"/>
                <a:cs typeface="Arial" pitchFamily="34" charset="0"/>
              </a:rPr>
              <a:t>b </a:t>
            </a:r>
            <a:r>
              <a:rPr lang="en-US" sz="2400" b="1">
                <a:latin typeface="Arial" pitchFamily="34" charset="0"/>
                <a:ea typeface="Arial-Rounded" pitchFamily="34" charset="0"/>
                <a:cs typeface="Arial" pitchFamily="34" charset="0"/>
              </a:rPr>
              <a:t>ở mục 3</a:t>
            </a:r>
          </a:p>
        </p:txBody>
      </p:sp>
      <p:sp>
        <p:nvSpPr>
          <p:cNvPr id="5" name="Rectangle 4"/>
          <p:cNvSpPr/>
          <p:nvPr/>
        </p:nvSpPr>
        <p:spPr>
          <a:xfrm>
            <a:off x="654280" y="1170810"/>
            <a:ext cx="6203720" cy="523111"/>
          </a:xfrm>
          <a:prstGeom prst="rect">
            <a:avLst/>
          </a:prstGeom>
        </p:spPr>
        <p:txBody>
          <a:bodyPr wrap="none" lIns="91330" tIns="45666" rIns="91330" bIns="45666">
            <a:spAutoFit/>
          </a:bodyPr>
          <a:lstStyle/>
          <a:p>
            <a:pPr algn="ctr"/>
            <a:r>
              <a:rPr lang="en-US" sz="2800" smtClean="0">
                <a:latin typeface="Arial" pitchFamily="34" charset="0"/>
                <a:ea typeface="Arial-Rounded" pitchFamily="34" charset="0"/>
                <a:cs typeface="Arial" pitchFamily="34" charset="0"/>
              </a:rPr>
              <a:t>b. Để phòng bệnh, chúng ta phải (…).</a:t>
            </a:r>
            <a:endParaRPr lang="en-US" sz="2800">
              <a:latin typeface="Arial" pitchFamily="34" charset="0"/>
              <a:ea typeface="Arial-Rounded" pitchFamily="34" charset="0"/>
              <a:cs typeface="Arial" pitchFamily="34" charset="0"/>
            </a:endParaRPr>
          </a:p>
        </p:txBody>
      </p:sp>
      <p:cxnSp>
        <p:nvCxnSpPr>
          <p:cNvPr id="11" name="Straight Arrow Connector 10"/>
          <p:cNvCxnSpPr/>
          <p:nvPr/>
        </p:nvCxnSpPr>
        <p:spPr>
          <a:xfrm>
            <a:off x="189950" y="2850919"/>
            <a:ext cx="648250" cy="212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524000" y="3186419"/>
            <a:ext cx="381000" cy="4007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7086600" y="2177049"/>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6324600" y="2200797"/>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372100" y="2238557"/>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876800" y="2227929"/>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657600" y="2200797"/>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2628900" y="2184863"/>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485900" y="2227931"/>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84514" y="4411308"/>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Cần chú ý gì khi viết chữ đầu câu?</a:t>
            </a:r>
          </a:p>
        </p:txBody>
      </p:sp>
      <p:sp>
        <p:nvSpPr>
          <p:cNvPr id="35" name="TextBox 34"/>
          <p:cNvSpPr txBox="1"/>
          <p:nvPr/>
        </p:nvSpPr>
        <p:spPr>
          <a:xfrm>
            <a:off x="784514" y="4415716"/>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Cuối câu có dấu gì?</a:t>
            </a:r>
          </a:p>
        </p:txBody>
      </p:sp>
      <p:sp>
        <p:nvSpPr>
          <p:cNvPr id="36" name="TextBox 35"/>
          <p:cNvSpPr txBox="1"/>
          <p:nvPr/>
        </p:nvSpPr>
        <p:spPr>
          <a:xfrm>
            <a:off x="784514" y="4415716"/>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Khoảng cách giữa các chữ như thế nào?</a:t>
            </a:r>
          </a:p>
        </p:txBody>
      </p:sp>
      <p:cxnSp>
        <p:nvCxnSpPr>
          <p:cNvPr id="21" name="Straight Arrow Connector 20"/>
          <p:cNvCxnSpPr/>
          <p:nvPr/>
        </p:nvCxnSpPr>
        <p:spPr>
          <a:xfrm>
            <a:off x="7696200" y="2177051"/>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863600" y="2844985"/>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1000" fill="hold"/>
                                        <p:tgtEl>
                                          <p:spTgt spid="34"/>
                                        </p:tgtEl>
                                        <p:attrNameLst>
                                          <p:attrName>ppt_x</p:attrName>
                                        </p:attrNameLst>
                                      </p:cBhvr>
                                      <p:tavLst>
                                        <p:tav tm="0">
                                          <p:val>
                                            <p:strVal val="1+#ppt_w/2"/>
                                          </p:val>
                                        </p:tav>
                                        <p:tav tm="100000">
                                          <p:val>
                                            <p:strVal val="#ppt_x"/>
                                          </p:val>
                                        </p:tav>
                                      </p:tavLst>
                                    </p:anim>
                                    <p:anim calcmode="lin" valueType="num">
                                      <p:cBhvr additive="base">
                                        <p:cTn id="18"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par>
                          <p:cTn id="37" fill="hold">
                            <p:stCondLst>
                              <p:cond delay="2000"/>
                            </p:stCondLst>
                            <p:childTnLst>
                              <p:par>
                                <p:cTn id="38" presetID="32" presetClass="emph" presetSubtype="0" fill="hold" nodeType="afterEffect">
                                  <p:stCondLst>
                                    <p:cond delay="0"/>
                                  </p:stCondLst>
                                  <p:childTnLst>
                                    <p:animRot by="120000">
                                      <p:cBhvr>
                                        <p:cTn id="39" dur="125" fill="hold">
                                          <p:stCondLst>
                                            <p:cond delay="0"/>
                                          </p:stCondLst>
                                        </p:cTn>
                                        <p:tgtEl>
                                          <p:spTgt spid="11"/>
                                        </p:tgtEl>
                                        <p:attrNameLst>
                                          <p:attrName>r</p:attrName>
                                        </p:attrNameLst>
                                      </p:cBhvr>
                                    </p:animRot>
                                    <p:animRot by="-240000">
                                      <p:cBhvr>
                                        <p:cTn id="40" dur="250" fill="hold">
                                          <p:stCondLst>
                                            <p:cond delay="250"/>
                                          </p:stCondLst>
                                        </p:cTn>
                                        <p:tgtEl>
                                          <p:spTgt spid="11"/>
                                        </p:tgtEl>
                                        <p:attrNameLst>
                                          <p:attrName>r</p:attrName>
                                        </p:attrNameLst>
                                      </p:cBhvr>
                                    </p:animRot>
                                    <p:animRot by="240000">
                                      <p:cBhvr>
                                        <p:cTn id="41" dur="250" fill="hold">
                                          <p:stCondLst>
                                            <p:cond delay="500"/>
                                          </p:stCondLst>
                                        </p:cTn>
                                        <p:tgtEl>
                                          <p:spTgt spid="11"/>
                                        </p:tgtEl>
                                        <p:attrNameLst>
                                          <p:attrName>r</p:attrName>
                                        </p:attrNameLst>
                                      </p:cBhvr>
                                    </p:animRot>
                                    <p:animRot by="-240000">
                                      <p:cBhvr>
                                        <p:cTn id="42" dur="250" fill="hold">
                                          <p:stCondLst>
                                            <p:cond delay="750"/>
                                          </p:stCondLst>
                                        </p:cTn>
                                        <p:tgtEl>
                                          <p:spTgt spid="11"/>
                                        </p:tgtEl>
                                        <p:attrNameLst>
                                          <p:attrName>r</p:attrName>
                                        </p:attrNameLst>
                                      </p:cBhvr>
                                    </p:animRot>
                                    <p:animRot by="120000">
                                      <p:cBhvr>
                                        <p:cTn id="43" dur="250" fill="hold">
                                          <p:stCondLst>
                                            <p:cond delay="1000"/>
                                          </p:stCondLst>
                                        </p:cTn>
                                        <p:tgtEl>
                                          <p:spTgt spid="11"/>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1000" fill="hold"/>
                                        <p:tgtEl>
                                          <p:spTgt spid="35"/>
                                        </p:tgtEl>
                                        <p:attrNameLst>
                                          <p:attrName>ppt_x</p:attrName>
                                        </p:attrNameLst>
                                      </p:cBhvr>
                                      <p:tavLst>
                                        <p:tav tm="0">
                                          <p:val>
                                            <p:strVal val="1+#ppt_w/2"/>
                                          </p:val>
                                        </p:tav>
                                        <p:tav tm="100000">
                                          <p:val>
                                            <p:strVal val="#ppt_x"/>
                                          </p:val>
                                        </p:tav>
                                      </p:tavLst>
                                    </p:anim>
                                    <p:anim calcmode="lin" valueType="num">
                                      <p:cBhvr additive="base">
                                        <p:cTn id="49"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80">
                                          <p:stCondLst>
                                            <p:cond delay="0"/>
                                          </p:stCondLst>
                                        </p:cTn>
                                        <p:tgtEl>
                                          <p:spTgt spid="13"/>
                                        </p:tgtEl>
                                      </p:cBhvr>
                                    </p:animEffect>
                                    <p:anim calcmode="lin" valueType="num">
                                      <p:cBhvr>
                                        <p:cTn id="5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0" dur="26">
                                          <p:stCondLst>
                                            <p:cond delay="650"/>
                                          </p:stCondLst>
                                        </p:cTn>
                                        <p:tgtEl>
                                          <p:spTgt spid="13"/>
                                        </p:tgtEl>
                                      </p:cBhvr>
                                      <p:to x="100000" y="60000"/>
                                    </p:animScale>
                                    <p:animScale>
                                      <p:cBhvr>
                                        <p:cTn id="61" dur="166" decel="50000">
                                          <p:stCondLst>
                                            <p:cond delay="676"/>
                                          </p:stCondLst>
                                        </p:cTn>
                                        <p:tgtEl>
                                          <p:spTgt spid="13"/>
                                        </p:tgtEl>
                                      </p:cBhvr>
                                      <p:to x="100000" y="100000"/>
                                    </p:animScale>
                                    <p:animScale>
                                      <p:cBhvr>
                                        <p:cTn id="62" dur="26">
                                          <p:stCondLst>
                                            <p:cond delay="1312"/>
                                          </p:stCondLst>
                                        </p:cTn>
                                        <p:tgtEl>
                                          <p:spTgt spid="13"/>
                                        </p:tgtEl>
                                      </p:cBhvr>
                                      <p:to x="100000" y="80000"/>
                                    </p:animScale>
                                    <p:animScale>
                                      <p:cBhvr>
                                        <p:cTn id="63" dur="166" decel="50000">
                                          <p:stCondLst>
                                            <p:cond delay="1338"/>
                                          </p:stCondLst>
                                        </p:cTn>
                                        <p:tgtEl>
                                          <p:spTgt spid="13"/>
                                        </p:tgtEl>
                                      </p:cBhvr>
                                      <p:to x="100000" y="100000"/>
                                    </p:animScale>
                                    <p:animScale>
                                      <p:cBhvr>
                                        <p:cTn id="64" dur="26">
                                          <p:stCondLst>
                                            <p:cond delay="1642"/>
                                          </p:stCondLst>
                                        </p:cTn>
                                        <p:tgtEl>
                                          <p:spTgt spid="13"/>
                                        </p:tgtEl>
                                      </p:cBhvr>
                                      <p:to x="100000" y="90000"/>
                                    </p:animScale>
                                    <p:animScale>
                                      <p:cBhvr>
                                        <p:cTn id="65" dur="166" decel="50000">
                                          <p:stCondLst>
                                            <p:cond delay="1668"/>
                                          </p:stCondLst>
                                        </p:cTn>
                                        <p:tgtEl>
                                          <p:spTgt spid="13"/>
                                        </p:tgtEl>
                                      </p:cBhvr>
                                      <p:to x="100000" y="100000"/>
                                    </p:animScale>
                                    <p:animScale>
                                      <p:cBhvr>
                                        <p:cTn id="66" dur="26">
                                          <p:stCondLst>
                                            <p:cond delay="1808"/>
                                          </p:stCondLst>
                                        </p:cTn>
                                        <p:tgtEl>
                                          <p:spTgt spid="13"/>
                                        </p:tgtEl>
                                      </p:cBhvr>
                                      <p:to x="100000" y="95000"/>
                                    </p:animScale>
                                    <p:animScale>
                                      <p:cBhvr>
                                        <p:cTn id="67" dur="166" decel="50000">
                                          <p:stCondLst>
                                            <p:cond delay="1834"/>
                                          </p:stCondLst>
                                        </p:cTn>
                                        <p:tgtEl>
                                          <p:spTgt spid="13"/>
                                        </p:tgtEl>
                                      </p:cBhvr>
                                      <p:to x="100000" y="100000"/>
                                    </p:animScale>
                                  </p:childTnLst>
                                </p:cTn>
                              </p:par>
                            </p:childTnLst>
                          </p:cTn>
                        </p:par>
                        <p:par>
                          <p:cTn id="68" fill="hold">
                            <p:stCondLst>
                              <p:cond delay="2000"/>
                            </p:stCondLst>
                            <p:childTnLst>
                              <p:par>
                                <p:cTn id="69" presetID="32" presetClass="emph" presetSubtype="0" fill="hold" nodeType="afterEffect">
                                  <p:stCondLst>
                                    <p:cond delay="0"/>
                                  </p:stCondLst>
                                  <p:childTnLst>
                                    <p:animRot by="120000">
                                      <p:cBhvr>
                                        <p:cTn id="70" dur="125" fill="hold">
                                          <p:stCondLst>
                                            <p:cond delay="0"/>
                                          </p:stCondLst>
                                        </p:cTn>
                                        <p:tgtEl>
                                          <p:spTgt spid="13"/>
                                        </p:tgtEl>
                                        <p:attrNameLst>
                                          <p:attrName>r</p:attrName>
                                        </p:attrNameLst>
                                      </p:cBhvr>
                                    </p:animRot>
                                    <p:animRot by="-240000">
                                      <p:cBhvr>
                                        <p:cTn id="71" dur="250" fill="hold">
                                          <p:stCondLst>
                                            <p:cond delay="250"/>
                                          </p:stCondLst>
                                        </p:cTn>
                                        <p:tgtEl>
                                          <p:spTgt spid="13"/>
                                        </p:tgtEl>
                                        <p:attrNameLst>
                                          <p:attrName>r</p:attrName>
                                        </p:attrNameLst>
                                      </p:cBhvr>
                                    </p:animRot>
                                    <p:animRot by="240000">
                                      <p:cBhvr>
                                        <p:cTn id="72" dur="250" fill="hold">
                                          <p:stCondLst>
                                            <p:cond delay="500"/>
                                          </p:stCondLst>
                                        </p:cTn>
                                        <p:tgtEl>
                                          <p:spTgt spid="13"/>
                                        </p:tgtEl>
                                        <p:attrNameLst>
                                          <p:attrName>r</p:attrName>
                                        </p:attrNameLst>
                                      </p:cBhvr>
                                    </p:animRot>
                                    <p:animRot by="-240000">
                                      <p:cBhvr>
                                        <p:cTn id="73" dur="250" fill="hold">
                                          <p:stCondLst>
                                            <p:cond delay="750"/>
                                          </p:stCondLst>
                                        </p:cTn>
                                        <p:tgtEl>
                                          <p:spTgt spid="13"/>
                                        </p:tgtEl>
                                        <p:attrNameLst>
                                          <p:attrName>r</p:attrName>
                                        </p:attrNameLst>
                                      </p:cBhvr>
                                    </p:animRot>
                                    <p:animRot by="120000">
                                      <p:cBhvr>
                                        <p:cTn id="74" dur="250" fill="hold">
                                          <p:stCondLst>
                                            <p:cond delay="1000"/>
                                          </p:stCondLst>
                                        </p:cTn>
                                        <p:tgtEl>
                                          <p:spTgt spid="13"/>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additive="base">
                                        <p:cTn id="79" dur="1000" fill="hold"/>
                                        <p:tgtEl>
                                          <p:spTgt spid="36"/>
                                        </p:tgtEl>
                                        <p:attrNameLst>
                                          <p:attrName>ppt_x</p:attrName>
                                        </p:attrNameLst>
                                      </p:cBhvr>
                                      <p:tavLst>
                                        <p:tav tm="0">
                                          <p:val>
                                            <p:strVal val="1+#ppt_w/2"/>
                                          </p:val>
                                        </p:tav>
                                        <p:tav tm="100000">
                                          <p:val>
                                            <p:strVal val="#ppt_x"/>
                                          </p:val>
                                        </p:tav>
                                      </p:tavLst>
                                    </p:anim>
                                    <p:anim calcmode="lin" valueType="num">
                                      <p:cBhvr additive="base">
                                        <p:cTn id="80"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wipe(down)">
                                      <p:cBhvr>
                                        <p:cTn id="85" dur="580">
                                          <p:stCondLst>
                                            <p:cond delay="0"/>
                                          </p:stCondLst>
                                        </p:cTn>
                                        <p:tgtEl>
                                          <p:spTgt spid="25"/>
                                        </p:tgtEl>
                                      </p:cBhvr>
                                    </p:animEffect>
                                    <p:anim calcmode="lin" valueType="num">
                                      <p:cBhvr>
                                        <p:cTn id="8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91" dur="26">
                                          <p:stCondLst>
                                            <p:cond delay="650"/>
                                          </p:stCondLst>
                                        </p:cTn>
                                        <p:tgtEl>
                                          <p:spTgt spid="25"/>
                                        </p:tgtEl>
                                      </p:cBhvr>
                                      <p:to x="100000" y="60000"/>
                                    </p:animScale>
                                    <p:animScale>
                                      <p:cBhvr>
                                        <p:cTn id="92" dur="166" decel="50000">
                                          <p:stCondLst>
                                            <p:cond delay="676"/>
                                          </p:stCondLst>
                                        </p:cTn>
                                        <p:tgtEl>
                                          <p:spTgt spid="25"/>
                                        </p:tgtEl>
                                      </p:cBhvr>
                                      <p:to x="100000" y="100000"/>
                                    </p:animScale>
                                    <p:animScale>
                                      <p:cBhvr>
                                        <p:cTn id="93" dur="26">
                                          <p:stCondLst>
                                            <p:cond delay="1312"/>
                                          </p:stCondLst>
                                        </p:cTn>
                                        <p:tgtEl>
                                          <p:spTgt spid="25"/>
                                        </p:tgtEl>
                                      </p:cBhvr>
                                      <p:to x="100000" y="80000"/>
                                    </p:animScale>
                                    <p:animScale>
                                      <p:cBhvr>
                                        <p:cTn id="94" dur="166" decel="50000">
                                          <p:stCondLst>
                                            <p:cond delay="1338"/>
                                          </p:stCondLst>
                                        </p:cTn>
                                        <p:tgtEl>
                                          <p:spTgt spid="25"/>
                                        </p:tgtEl>
                                      </p:cBhvr>
                                      <p:to x="100000" y="100000"/>
                                    </p:animScale>
                                    <p:animScale>
                                      <p:cBhvr>
                                        <p:cTn id="95" dur="26">
                                          <p:stCondLst>
                                            <p:cond delay="1642"/>
                                          </p:stCondLst>
                                        </p:cTn>
                                        <p:tgtEl>
                                          <p:spTgt spid="25"/>
                                        </p:tgtEl>
                                      </p:cBhvr>
                                      <p:to x="100000" y="90000"/>
                                    </p:animScale>
                                    <p:animScale>
                                      <p:cBhvr>
                                        <p:cTn id="96" dur="166" decel="50000">
                                          <p:stCondLst>
                                            <p:cond delay="1668"/>
                                          </p:stCondLst>
                                        </p:cTn>
                                        <p:tgtEl>
                                          <p:spTgt spid="25"/>
                                        </p:tgtEl>
                                      </p:cBhvr>
                                      <p:to x="100000" y="100000"/>
                                    </p:animScale>
                                    <p:animScale>
                                      <p:cBhvr>
                                        <p:cTn id="97" dur="26">
                                          <p:stCondLst>
                                            <p:cond delay="1808"/>
                                          </p:stCondLst>
                                        </p:cTn>
                                        <p:tgtEl>
                                          <p:spTgt spid="25"/>
                                        </p:tgtEl>
                                      </p:cBhvr>
                                      <p:to x="100000" y="95000"/>
                                    </p:animScale>
                                    <p:animScale>
                                      <p:cBhvr>
                                        <p:cTn id="98" dur="166" decel="50000">
                                          <p:stCondLst>
                                            <p:cond delay="1834"/>
                                          </p:stCondLst>
                                        </p:cTn>
                                        <p:tgtEl>
                                          <p:spTgt spid="25"/>
                                        </p:tgtEl>
                                      </p:cBhvr>
                                      <p:to x="100000" y="100000"/>
                                    </p:animScale>
                                  </p:childTnLst>
                                </p:cTn>
                              </p:par>
                              <p:par>
                                <p:cTn id="99" presetID="26" presetClass="entr" presetSubtype="0" fill="hold" nodeType="with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wipe(down)">
                                      <p:cBhvr>
                                        <p:cTn id="101" dur="580">
                                          <p:stCondLst>
                                            <p:cond delay="0"/>
                                          </p:stCondLst>
                                        </p:cTn>
                                        <p:tgtEl>
                                          <p:spTgt spid="28"/>
                                        </p:tgtEl>
                                      </p:cBhvr>
                                    </p:animEffect>
                                    <p:anim calcmode="lin" valueType="num">
                                      <p:cBhvr>
                                        <p:cTn id="102"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07" dur="26">
                                          <p:stCondLst>
                                            <p:cond delay="650"/>
                                          </p:stCondLst>
                                        </p:cTn>
                                        <p:tgtEl>
                                          <p:spTgt spid="28"/>
                                        </p:tgtEl>
                                      </p:cBhvr>
                                      <p:to x="100000" y="60000"/>
                                    </p:animScale>
                                    <p:animScale>
                                      <p:cBhvr>
                                        <p:cTn id="108" dur="166" decel="50000">
                                          <p:stCondLst>
                                            <p:cond delay="676"/>
                                          </p:stCondLst>
                                        </p:cTn>
                                        <p:tgtEl>
                                          <p:spTgt spid="28"/>
                                        </p:tgtEl>
                                      </p:cBhvr>
                                      <p:to x="100000" y="100000"/>
                                    </p:animScale>
                                    <p:animScale>
                                      <p:cBhvr>
                                        <p:cTn id="109" dur="26">
                                          <p:stCondLst>
                                            <p:cond delay="1312"/>
                                          </p:stCondLst>
                                        </p:cTn>
                                        <p:tgtEl>
                                          <p:spTgt spid="28"/>
                                        </p:tgtEl>
                                      </p:cBhvr>
                                      <p:to x="100000" y="80000"/>
                                    </p:animScale>
                                    <p:animScale>
                                      <p:cBhvr>
                                        <p:cTn id="110" dur="166" decel="50000">
                                          <p:stCondLst>
                                            <p:cond delay="1338"/>
                                          </p:stCondLst>
                                        </p:cTn>
                                        <p:tgtEl>
                                          <p:spTgt spid="28"/>
                                        </p:tgtEl>
                                      </p:cBhvr>
                                      <p:to x="100000" y="100000"/>
                                    </p:animScale>
                                    <p:animScale>
                                      <p:cBhvr>
                                        <p:cTn id="111" dur="26">
                                          <p:stCondLst>
                                            <p:cond delay="1642"/>
                                          </p:stCondLst>
                                        </p:cTn>
                                        <p:tgtEl>
                                          <p:spTgt spid="28"/>
                                        </p:tgtEl>
                                      </p:cBhvr>
                                      <p:to x="100000" y="90000"/>
                                    </p:animScale>
                                    <p:animScale>
                                      <p:cBhvr>
                                        <p:cTn id="112" dur="166" decel="50000">
                                          <p:stCondLst>
                                            <p:cond delay="1668"/>
                                          </p:stCondLst>
                                        </p:cTn>
                                        <p:tgtEl>
                                          <p:spTgt spid="28"/>
                                        </p:tgtEl>
                                      </p:cBhvr>
                                      <p:to x="100000" y="100000"/>
                                    </p:animScale>
                                    <p:animScale>
                                      <p:cBhvr>
                                        <p:cTn id="113" dur="26">
                                          <p:stCondLst>
                                            <p:cond delay="1808"/>
                                          </p:stCondLst>
                                        </p:cTn>
                                        <p:tgtEl>
                                          <p:spTgt spid="28"/>
                                        </p:tgtEl>
                                      </p:cBhvr>
                                      <p:to x="100000" y="95000"/>
                                    </p:animScale>
                                    <p:animScale>
                                      <p:cBhvr>
                                        <p:cTn id="114" dur="166" decel="50000">
                                          <p:stCondLst>
                                            <p:cond delay="1834"/>
                                          </p:stCondLst>
                                        </p:cTn>
                                        <p:tgtEl>
                                          <p:spTgt spid="28"/>
                                        </p:tgtEl>
                                      </p:cBhvr>
                                      <p:to x="100000" y="100000"/>
                                    </p:animScale>
                                  </p:childTnLst>
                                </p:cTn>
                              </p:par>
                              <p:par>
                                <p:cTn id="115" presetID="26" presetClass="entr" presetSubtype="0" fill="hold" nodeType="with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wipe(down)">
                                      <p:cBhvr>
                                        <p:cTn id="117" dur="580">
                                          <p:stCondLst>
                                            <p:cond delay="0"/>
                                          </p:stCondLst>
                                        </p:cTn>
                                        <p:tgtEl>
                                          <p:spTgt spid="29"/>
                                        </p:tgtEl>
                                      </p:cBhvr>
                                    </p:animEffect>
                                    <p:anim calcmode="lin" valueType="num">
                                      <p:cBhvr>
                                        <p:cTn id="11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2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23" dur="26">
                                          <p:stCondLst>
                                            <p:cond delay="650"/>
                                          </p:stCondLst>
                                        </p:cTn>
                                        <p:tgtEl>
                                          <p:spTgt spid="29"/>
                                        </p:tgtEl>
                                      </p:cBhvr>
                                      <p:to x="100000" y="60000"/>
                                    </p:animScale>
                                    <p:animScale>
                                      <p:cBhvr>
                                        <p:cTn id="124" dur="166" decel="50000">
                                          <p:stCondLst>
                                            <p:cond delay="676"/>
                                          </p:stCondLst>
                                        </p:cTn>
                                        <p:tgtEl>
                                          <p:spTgt spid="29"/>
                                        </p:tgtEl>
                                      </p:cBhvr>
                                      <p:to x="100000" y="100000"/>
                                    </p:animScale>
                                    <p:animScale>
                                      <p:cBhvr>
                                        <p:cTn id="125" dur="26">
                                          <p:stCondLst>
                                            <p:cond delay="1312"/>
                                          </p:stCondLst>
                                        </p:cTn>
                                        <p:tgtEl>
                                          <p:spTgt spid="29"/>
                                        </p:tgtEl>
                                      </p:cBhvr>
                                      <p:to x="100000" y="80000"/>
                                    </p:animScale>
                                    <p:animScale>
                                      <p:cBhvr>
                                        <p:cTn id="126" dur="166" decel="50000">
                                          <p:stCondLst>
                                            <p:cond delay="1338"/>
                                          </p:stCondLst>
                                        </p:cTn>
                                        <p:tgtEl>
                                          <p:spTgt spid="29"/>
                                        </p:tgtEl>
                                      </p:cBhvr>
                                      <p:to x="100000" y="100000"/>
                                    </p:animScale>
                                    <p:animScale>
                                      <p:cBhvr>
                                        <p:cTn id="127" dur="26">
                                          <p:stCondLst>
                                            <p:cond delay="1642"/>
                                          </p:stCondLst>
                                        </p:cTn>
                                        <p:tgtEl>
                                          <p:spTgt spid="29"/>
                                        </p:tgtEl>
                                      </p:cBhvr>
                                      <p:to x="100000" y="90000"/>
                                    </p:animScale>
                                    <p:animScale>
                                      <p:cBhvr>
                                        <p:cTn id="128" dur="166" decel="50000">
                                          <p:stCondLst>
                                            <p:cond delay="1668"/>
                                          </p:stCondLst>
                                        </p:cTn>
                                        <p:tgtEl>
                                          <p:spTgt spid="29"/>
                                        </p:tgtEl>
                                      </p:cBhvr>
                                      <p:to x="100000" y="100000"/>
                                    </p:animScale>
                                    <p:animScale>
                                      <p:cBhvr>
                                        <p:cTn id="129" dur="26">
                                          <p:stCondLst>
                                            <p:cond delay="1808"/>
                                          </p:stCondLst>
                                        </p:cTn>
                                        <p:tgtEl>
                                          <p:spTgt spid="29"/>
                                        </p:tgtEl>
                                      </p:cBhvr>
                                      <p:to x="100000" y="95000"/>
                                    </p:animScale>
                                    <p:animScale>
                                      <p:cBhvr>
                                        <p:cTn id="130" dur="166" decel="50000">
                                          <p:stCondLst>
                                            <p:cond delay="1834"/>
                                          </p:stCondLst>
                                        </p:cTn>
                                        <p:tgtEl>
                                          <p:spTgt spid="29"/>
                                        </p:tgtEl>
                                      </p:cBhvr>
                                      <p:to x="100000" y="100000"/>
                                    </p:animScale>
                                  </p:childTnLst>
                                </p:cTn>
                              </p:par>
                              <p:par>
                                <p:cTn id="131" presetID="26" presetClass="entr" presetSubtype="0" fill="hold" nodeType="withEffect">
                                  <p:stCondLst>
                                    <p:cond delay="0"/>
                                  </p:stCondLst>
                                  <p:childTnLst>
                                    <p:set>
                                      <p:cBhvr>
                                        <p:cTn id="132" dur="1" fill="hold">
                                          <p:stCondLst>
                                            <p:cond delay="0"/>
                                          </p:stCondLst>
                                        </p:cTn>
                                        <p:tgtEl>
                                          <p:spTgt spid="30"/>
                                        </p:tgtEl>
                                        <p:attrNameLst>
                                          <p:attrName>style.visibility</p:attrName>
                                        </p:attrNameLst>
                                      </p:cBhvr>
                                      <p:to>
                                        <p:strVal val="visible"/>
                                      </p:to>
                                    </p:set>
                                    <p:animEffect transition="in" filter="wipe(down)">
                                      <p:cBhvr>
                                        <p:cTn id="133" dur="580">
                                          <p:stCondLst>
                                            <p:cond delay="0"/>
                                          </p:stCondLst>
                                        </p:cTn>
                                        <p:tgtEl>
                                          <p:spTgt spid="30"/>
                                        </p:tgtEl>
                                      </p:cBhvr>
                                    </p:animEffect>
                                    <p:anim calcmode="lin" valueType="num">
                                      <p:cBhvr>
                                        <p:cTn id="13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39" dur="26">
                                          <p:stCondLst>
                                            <p:cond delay="650"/>
                                          </p:stCondLst>
                                        </p:cTn>
                                        <p:tgtEl>
                                          <p:spTgt spid="30"/>
                                        </p:tgtEl>
                                      </p:cBhvr>
                                      <p:to x="100000" y="60000"/>
                                    </p:animScale>
                                    <p:animScale>
                                      <p:cBhvr>
                                        <p:cTn id="140" dur="166" decel="50000">
                                          <p:stCondLst>
                                            <p:cond delay="676"/>
                                          </p:stCondLst>
                                        </p:cTn>
                                        <p:tgtEl>
                                          <p:spTgt spid="30"/>
                                        </p:tgtEl>
                                      </p:cBhvr>
                                      <p:to x="100000" y="100000"/>
                                    </p:animScale>
                                    <p:animScale>
                                      <p:cBhvr>
                                        <p:cTn id="141" dur="26">
                                          <p:stCondLst>
                                            <p:cond delay="1312"/>
                                          </p:stCondLst>
                                        </p:cTn>
                                        <p:tgtEl>
                                          <p:spTgt spid="30"/>
                                        </p:tgtEl>
                                      </p:cBhvr>
                                      <p:to x="100000" y="80000"/>
                                    </p:animScale>
                                    <p:animScale>
                                      <p:cBhvr>
                                        <p:cTn id="142" dur="166" decel="50000">
                                          <p:stCondLst>
                                            <p:cond delay="1338"/>
                                          </p:stCondLst>
                                        </p:cTn>
                                        <p:tgtEl>
                                          <p:spTgt spid="30"/>
                                        </p:tgtEl>
                                      </p:cBhvr>
                                      <p:to x="100000" y="100000"/>
                                    </p:animScale>
                                    <p:animScale>
                                      <p:cBhvr>
                                        <p:cTn id="143" dur="26">
                                          <p:stCondLst>
                                            <p:cond delay="1642"/>
                                          </p:stCondLst>
                                        </p:cTn>
                                        <p:tgtEl>
                                          <p:spTgt spid="30"/>
                                        </p:tgtEl>
                                      </p:cBhvr>
                                      <p:to x="100000" y="90000"/>
                                    </p:animScale>
                                    <p:animScale>
                                      <p:cBhvr>
                                        <p:cTn id="144" dur="166" decel="50000">
                                          <p:stCondLst>
                                            <p:cond delay="1668"/>
                                          </p:stCondLst>
                                        </p:cTn>
                                        <p:tgtEl>
                                          <p:spTgt spid="30"/>
                                        </p:tgtEl>
                                      </p:cBhvr>
                                      <p:to x="100000" y="100000"/>
                                    </p:animScale>
                                    <p:animScale>
                                      <p:cBhvr>
                                        <p:cTn id="145" dur="26">
                                          <p:stCondLst>
                                            <p:cond delay="1808"/>
                                          </p:stCondLst>
                                        </p:cTn>
                                        <p:tgtEl>
                                          <p:spTgt spid="30"/>
                                        </p:tgtEl>
                                      </p:cBhvr>
                                      <p:to x="100000" y="95000"/>
                                    </p:animScale>
                                    <p:animScale>
                                      <p:cBhvr>
                                        <p:cTn id="146" dur="166" decel="50000">
                                          <p:stCondLst>
                                            <p:cond delay="1834"/>
                                          </p:stCondLst>
                                        </p:cTn>
                                        <p:tgtEl>
                                          <p:spTgt spid="30"/>
                                        </p:tgtEl>
                                      </p:cBhvr>
                                      <p:to x="100000" y="100000"/>
                                    </p:animScale>
                                  </p:childTnLst>
                                </p:cTn>
                              </p:par>
                              <p:par>
                                <p:cTn id="147" presetID="26" presetClass="entr" presetSubtype="0" fill="hold" nodeType="withEffect">
                                  <p:stCondLst>
                                    <p:cond delay="0"/>
                                  </p:stCondLst>
                                  <p:childTnLst>
                                    <p:set>
                                      <p:cBhvr>
                                        <p:cTn id="148" dur="1" fill="hold">
                                          <p:stCondLst>
                                            <p:cond delay="0"/>
                                          </p:stCondLst>
                                        </p:cTn>
                                        <p:tgtEl>
                                          <p:spTgt spid="31"/>
                                        </p:tgtEl>
                                        <p:attrNameLst>
                                          <p:attrName>style.visibility</p:attrName>
                                        </p:attrNameLst>
                                      </p:cBhvr>
                                      <p:to>
                                        <p:strVal val="visible"/>
                                      </p:to>
                                    </p:set>
                                    <p:animEffect transition="in" filter="wipe(down)">
                                      <p:cBhvr>
                                        <p:cTn id="149" dur="580">
                                          <p:stCondLst>
                                            <p:cond delay="0"/>
                                          </p:stCondLst>
                                        </p:cTn>
                                        <p:tgtEl>
                                          <p:spTgt spid="31"/>
                                        </p:tgtEl>
                                      </p:cBhvr>
                                    </p:animEffect>
                                    <p:anim calcmode="lin" valueType="num">
                                      <p:cBhvr>
                                        <p:cTn id="15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5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5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5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5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55" dur="26">
                                          <p:stCondLst>
                                            <p:cond delay="650"/>
                                          </p:stCondLst>
                                        </p:cTn>
                                        <p:tgtEl>
                                          <p:spTgt spid="31"/>
                                        </p:tgtEl>
                                      </p:cBhvr>
                                      <p:to x="100000" y="60000"/>
                                    </p:animScale>
                                    <p:animScale>
                                      <p:cBhvr>
                                        <p:cTn id="156" dur="166" decel="50000">
                                          <p:stCondLst>
                                            <p:cond delay="676"/>
                                          </p:stCondLst>
                                        </p:cTn>
                                        <p:tgtEl>
                                          <p:spTgt spid="31"/>
                                        </p:tgtEl>
                                      </p:cBhvr>
                                      <p:to x="100000" y="100000"/>
                                    </p:animScale>
                                    <p:animScale>
                                      <p:cBhvr>
                                        <p:cTn id="157" dur="26">
                                          <p:stCondLst>
                                            <p:cond delay="1312"/>
                                          </p:stCondLst>
                                        </p:cTn>
                                        <p:tgtEl>
                                          <p:spTgt spid="31"/>
                                        </p:tgtEl>
                                      </p:cBhvr>
                                      <p:to x="100000" y="80000"/>
                                    </p:animScale>
                                    <p:animScale>
                                      <p:cBhvr>
                                        <p:cTn id="158" dur="166" decel="50000">
                                          <p:stCondLst>
                                            <p:cond delay="1338"/>
                                          </p:stCondLst>
                                        </p:cTn>
                                        <p:tgtEl>
                                          <p:spTgt spid="31"/>
                                        </p:tgtEl>
                                      </p:cBhvr>
                                      <p:to x="100000" y="100000"/>
                                    </p:animScale>
                                    <p:animScale>
                                      <p:cBhvr>
                                        <p:cTn id="159" dur="26">
                                          <p:stCondLst>
                                            <p:cond delay="1642"/>
                                          </p:stCondLst>
                                        </p:cTn>
                                        <p:tgtEl>
                                          <p:spTgt spid="31"/>
                                        </p:tgtEl>
                                      </p:cBhvr>
                                      <p:to x="100000" y="90000"/>
                                    </p:animScale>
                                    <p:animScale>
                                      <p:cBhvr>
                                        <p:cTn id="160" dur="166" decel="50000">
                                          <p:stCondLst>
                                            <p:cond delay="1668"/>
                                          </p:stCondLst>
                                        </p:cTn>
                                        <p:tgtEl>
                                          <p:spTgt spid="31"/>
                                        </p:tgtEl>
                                      </p:cBhvr>
                                      <p:to x="100000" y="100000"/>
                                    </p:animScale>
                                    <p:animScale>
                                      <p:cBhvr>
                                        <p:cTn id="161" dur="26">
                                          <p:stCondLst>
                                            <p:cond delay="1808"/>
                                          </p:stCondLst>
                                        </p:cTn>
                                        <p:tgtEl>
                                          <p:spTgt spid="31"/>
                                        </p:tgtEl>
                                      </p:cBhvr>
                                      <p:to x="100000" y="95000"/>
                                    </p:animScale>
                                    <p:animScale>
                                      <p:cBhvr>
                                        <p:cTn id="162" dur="166" decel="50000">
                                          <p:stCondLst>
                                            <p:cond delay="1834"/>
                                          </p:stCondLst>
                                        </p:cTn>
                                        <p:tgtEl>
                                          <p:spTgt spid="31"/>
                                        </p:tgtEl>
                                      </p:cBhvr>
                                      <p:to x="100000" y="100000"/>
                                    </p:animScale>
                                  </p:childTnLst>
                                </p:cTn>
                              </p:par>
                              <p:par>
                                <p:cTn id="163" presetID="26" presetClass="entr" presetSubtype="0" fill="hold" nodeType="withEffect">
                                  <p:stCondLst>
                                    <p:cond delay="0"/>
                                  </p:stCondLst>
                                  <p:childTnLst>
                                    <p:set>
                                      <p:cBhvr>
                                        <p:cTn id="164" dur="1" fill="hold">
                                          <p:stCondLst>
                                            <p:cond delay="0"/>
                                          </p:stCondLst>
                                        </p:cTn>
                                        <p:tgtEl>
                                          <p:spTgt spid="32"/>
                                        </p:tgtEl>
                                        <p:attrNameLst>
                                          <p:attrName>style.visibility</p:attrName>
                                        </p:attrNameLst>
                                      </p:cBhvr>
                                      <p:to>
                                        <p:strVal val="visible"/>
                                      </p:to>
                                    </p:set>
                                    <p:animEffect transition="in" filter="wipe(down)">
                                      <p:cBhvr>
                                        <p:cTn id="165" dur="580">
                                          <p:stCondLst>
                                            <p:cond delay="0"/>
                                          </p:stCondLst>
                                        </p:cTn>
                                        <p:tgtEl>
                                          <p:spTgt spid="32"/>
                                        </p:tgtEl>
                                      </p:cBhvr>
                                    </p:animEffect>
                                    <p:anim calcmode="lin" valueType="num">
                                      <p:cBhvr>
                                        <p:cTn id="166"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67"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68"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69"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70"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71" dur="26">
                                          <p:stCondLst>
                                            <p:cond delay="650"/>
                                          </p:stCondLst>
                                        </p:cTn>
                                        <p:tgtEl>
                                          <p:spTgt spid="32"/>
                                        </p:tgtEl>
                                      </p:cBhvr>
                                      <p:to x="100000" y="60000"/>
                                    </p:animScale>
                                    <p:animScale>
                                      <p:cBhvr>
                                        <p:cTn id="172" dur="166" decel="50000">
                                          <p:stCondLst>
                                            <p:cond delay="676"/>
                                          </p:stCondLst>
                                        </p:cTn>
                                        <p:tgtEl>
                                          <p:spTgt spid="32"/>
                                        </p:tgtEl>
                                      </p:cBhvr>
                                      <p:to x="100000" y="100000"/>
                                    </p:animScale>
                                    <p:animScale>
                                      <p:cBhvr>
                                        <p:cTn id="173" dur="26">
                                          <p:stCondLst>
                                            <p:cond delay="1312"/>
                                          </p:stCondLst>
                                        </p:cTn>
                                        <p:tgtEl>
                                          <p:spTgt spid="32"/>
                                        </p:tgtEl>
                                      </p:cBhvr>
                                      <p:to x="100000" y="80000"/>
                                    </p:animScale>
                                    <p:animScale>
                                      <p:cBhvr>
                                        <p:cTn id="174" dur="166" decel="50000">
                                          <p:stCondLst>
                                            <p:cond delay="1338"/>
                                          </p:stCondLst>
                                        </p:cTn>
                                        <p:tgtEl>
                                          <p:spTgt spid="32"/>
                                        </p:tgtEl>
                                      </p:cBhvr>
                                      <p:to x="100000" y="100000"/>
                                    </p:animScale>
                                    <p:animScale>
                                      <p:cBhvr>
                                        <p:cTn id="175" dur="26">
                                          <p:stCondLst>
                                            <p:cond delay="1642"/>
                                          </p:stCondLst>
                                        </p:cTn>
                                        <p:tgtEl>
                                          <p:spTgt spid="32"/>
                                        </p:tgtEl>
                                      </p:cBhvr>
                                      <p:to x="100000" y="90000"/>
                                    </p:animScale>
                                    <p:animScale>
                                      <p:cBhvr>
                                        <p:cTn id="176" dur="166" decel="50000">
                                          <p:stCondLst>
                                            <p:cond delay="1668"/>
                                          </p:stCondLst>
                                        </p:cTn>
                                        <p:tgtEl>
                                          <p:spTgt spid="32"/>
                                        </p:tgtEl>
                                      </p:cBhvr>
                                      <p:to x="100000" y="100000"/>
                                    </p:animScale>
                                    <p:animScale>
                                      <p:cBhvr>
                                        <p:cTn id="177" dur="26">
                                          <p:stCondLst>
                                            <p:cond delay="1808"/>
                                          </p:stCondLst>
                                        </p:cTn>
                                        <p:tgtEl>
                                          <p:spTgt spid="32"/>
                                        </p:tgtEl>
                                      </p:cBhvr>
                                      <p:to x="100000" y="95000"/>
                                    </p:animScale>
                                    <p:animScale>
                                      <p:cBhvr>
                                        <p:cTn id="178" dur="166" decel="50000">
                                          <p:stCondLst>
                                            <p:cond delay="1834"/>
                                          </p:stCondLst>
                                        </p:cTn>
                                        <p:tgtEl>
                                          <p:spTgt spid="32"/>
                                        </p:tgtEl>
                                      </p:cBhvr>
                                      <p:to x="100000" y="100000"/>
                                    </p:animScale>
                                  </p:childTnLst>
                                </p:cTn>
                              </p:par>
                              <p:par>
                                <p:cTn id="179" presetID="26" presetClass="entr" presetSubtype="0" fill="hold" nodeType="with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down)">
                                      <p:cBhvr>
                                        <p:cTn id="181" dur="580">
                                          <p:stCondLst>
                                            <p:cond delay="0"/>
                                          </p:stCondLst>
                                        </p:cTn>
                                        <p:tgtEl>
                                          <p:spTgt spid="33"/>
                                        </p:tgtEl>
                                      </p:cBhvr>
                                    </p:animEffect>
                                    <p:anim calcmode="lin" valueType="num">
                                      <p:cBhvr>
                                        <p:cTn id="182"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83"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84"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85"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86"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87" dur="26">
                                          <p:stCondLst>
                                            <p:cond delay="650"/>
                                          </p:stCondLst>
                                        </p:cTn>
                                        <p:tgtEl>
                                          <p:spTgt spid="33"/>
                                        </p:tgtEl>
                                      </p:cBhvr>
                                      <p:to x="100000" y="60000"/>
                                    </p:animScale>
                                    <p:animScale>
                                      <p:cBhvr>
                                        <p:cTn id="188" dur="166" decel="50000">
                                          <p:stCondLst>
                                            <p:cond delay="676"/>
                                          </p:stCondLst>
                                        </p:cTn>
                                        <p:tgtEl>
                                          <p:spTgt spid="33"/>
                                        </p:tgtEl>
                                      </p:cBhvr>
                                      <p:to x="100000" y="100000"/>
                                    </p:animScale>
                                    <p:animScale>
                                      <p:cBhvr>
                                        <p:cTn id="189" dur="26">
                                          <p:stCondLst>
                                            <p:cond delay="1312"/>
                                          </p:stCondLst>
                                        </p:cTn>
                                        <p:tgtEl>
                                          <p:spTgt spid="33"/>
                                        </p:tgtEl>
                                      </p:cBhvr>
                                      <p:to x="100000" y="80000"/>
                                    </p:animScale>
                                    <p:animScale>
                                      <p:cBhvr>
                                        <p:cTn id="190" dur="166" decel="50000">
                                          <p:stCondLst>
                                            <p:cond delay="1338"/>
                                          </p:stCondLst>
                                        </p:cTn>
                                        <p:tgtEl>
                                          <p:spTgt spid="33"/>
                                        </p:tgtEl>
                                      </p:cBhvr>
                                      <p:to x="100000" y="100000"/>
                                    </p:animScale>
                                    <p:animScale>
                                      <p:cBhvr>
                                        <p:cTn id="191" dur="26">
                                          <p:stCondLst>
                                            <p:cond delay="1642"/>
                                          </p:stCondLst>
                                        </p:cTn>
                                        <p:tgtEl>
                                          <p:spTgt spid="33"/>
                                        </p:tgtEl>
                                      </p:cBhvr>
                                      <p:to x="100000" y="90000"/>
                                    </p:animScale>
                                    <p:animScale>
                                      <p:cBhvr>
                                        <p:cTn id="192" dur="166" decel="50000">
                                          <p:stCondLst>
                                            <p:cond delay="1668"/>
                                          </p:stCondLst>
                                        </p:cTn>
                                        <p:tgtEl>
                                          <p:spTgt spid="33"/>
                                        </p:tgtEl>
                                      </p:cBhvr>
                                      <p:to x="100000" y="100000"/>
                                    </p:animScale>
                                    <p:animScale>
                                      <p:cBhvr>
                                        <p:cTn id="193" dur="26">
                                          <p:stCondLst>
                                            <p:cond delay="1808"/>
                                          </p:stCondLst>
                                        </p:cTn>
                                        <p:tgtEl>
                                          <p:spTgt spid="33"/>
                                        </p:tgtEl>
                                      </p:cBhvr>
                                      <p:to x="100000" y="95000"/>
                                    </p:animScale>
                                    <p:animScale>
                                      <p:cBhvr>
                                        <p:cTn id="194" dur="166" decel="50000">
                                          <p:stCondLst>
                                            <p:cond delay="1834"/>
                                          </p:stCondLst>
                                        </p:cTn>
                                        <p:tgtEl>
                                          <p:spTgt spid="33"/>
                                        </p:tgtEl>
                                      </p:cBhvr>
                                      <p:to x="100000" y="100000"/>
                                    </p:animScale>
                                  </p:childTnLst>
                                </p:cTn>
                              </p:par>
                              <p:par>
                                <p:cTn id="195" presetID="26" presetClass="entr" presetSubtype="0" fill="hold" nodeType="withEffect">
                                  <p:stCondLst>
                                    <p:cond delay="0"/>
                                  </p:stCondLst>
                                  <p:childTnLst>
                                    <p:set>
                                      <p:cBhvr>
                                        <p:cTn id="196" dur="1" fill="hold">
                                          <p:stCondLst>
                                            <p:cond delay="0"/>
                                          </p:stCondLst>
                                        </p:cTn>
                                        <p:tgtEl>
                                          <p:spTgt spid="21"/>
                                        </p:tgtEl>
                                        <p:attrNameLst>
                                          <p:attrName>style.visibility</p:attrName>
                                        </p:attrNameLst>
                                      </p:cBhvr>
                                      <p:to>
                                        <p:strVal val="visible"/>
                                      </p:to>
                                    </p:set>
                                    <p:animEffect transition="in" filter="wipe(down)">
                                      <p:cBhvr>
                                        <p:cTn id="197" dur="580">
                                          <p:stCondLst>
                                            <p:cond delay="0"/>
                                          </p:stCondLst>
                                        </p:cTn>
                                        <p:tgtEl>
                                          <p:spTgt spid="21"/>
                                        </p:tgtEl>
                                      </p:cBhvr>
                                    </p:animEffect>
                                    <p:anim calcmode="lin" valueType="num">
                                      <p:cBhvr>
                                        <p:cTn id="19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9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0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0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0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03" dur="26">
                                          <p:stCondLst>
                                            <p:cond delay="650"/>
                                          </p:stCondLst>
                                        </p:cTn>
                                        <p:tgtEl>
                                          <p:spTgt spid="21"/>
                                        </p:tgtEl>
                                      </p:cBhvr>
                                      <p:to x="100000" y="60000"/>
                                    </p:animScale>
                                    <p:animScale>
                                      <p:cBhvr>
                                        <p:cTn id="204" dur="166" decel="50000">
                                          <p:stCondLst>
                                            <p:cond delay="676"/>
                                          </p:stCondLst>
                                        </p:cTn>
                                        <p:tgtEl>
                                          <p:spTgt spid="21"/>
                                        </p:tgtEl>
                                      </p:cBhvr>
                                      <p:to x="100000" y="100000"/>
                                    </p:animScale>
                                    <p:animScale>
                                      <p:cBhvr>
                                        <p:cTn id="205" dur="26">
                                          <p:stCondLst>
                                            <p:cond delay="1312"/>
                                          </p:stCondLst>
                                        </p:cTn>
                                        <p:tgtEl>
                                          <p:spTgt spid="21"/>
                                        </p:tgtEl>
                                      </p:cBhvr>
                                      <p:to x="100000" y="80000"/>
                                    </p:animScale>
                                    <p:animScale>
                                      <p:cBhvr>
                                        <p:cTn id="206" dur="166" decel="50000">
                                          <p:stCondLst>
                                            <p:cond delay="1338"/>
                                          </p:stCondLst>
                                        </p:cTn>
                                        <p:tgtEl>
                                          <p:spTgt spid="21"/>
                                        </p:tgtEl>
                                      </p:cBhvr>
                                      <p:to x="100000" y="100000"/>
                                    </p:animScale>
                                    <p:animScale>
                                      <p:cBhvr>
                                        <p:cTn id="207" dur="26">
                                          <p:stCondLst>
                                            <p:cond delay="1642"/>
                                          </p:stCondLst>
                                        </p:cTn>
                                        <p:tgtEl>
                                          <p:spTgt spid="21"/>
                                        </p:tgtEl>
                                      </p:cBhvr>
                                      <p:to x="100000" y="90000"/>
                                    </p:animScale>
                                    <p:animScale>
                                      <p:cBhvr>
                                        <p:cTn id="208" dur="166" decel="50000">
                                          <p:stCondLst>
                                            <p:cond delay="1668"/>
                                          </p:stCondLst>
                                        </p:cTn>
                                        <p:tgtEl>
                                          <p:spTgt spid="21"/>
                                        </p:tgtEl>
                                      </p:cBhvr>
                                      <p:to x="100000" y="100000"/>
                                    </p:animScale>
                                    <p:animScale>
                                      <p:cBhvr>
                                        <p:cTn id="209" dur="26">
                                          <p:stCondLst>
                                            <p:cond delay="1808"/>
                                          </p:stCondLst>
                                        </p:cTn>
                                        <p:tgtEl>
                                          <p:spTgt spid="21"/>
                                        </p:tgtEl>
                                      </p:cBhvr>
                                      <p:to x="100000" y="95000"/>
                                    </p:animScale>
                                    <p:animScale>
                                      <p:cBhvr>
                                        <p:cTn id="210" dur="166" decel="50000">
                                          <p:stCondLst>
                                            <p:cond delay="1834"/>
                                          </p:stCondLst>
                                        </p:cTn>
                                        <p:tgtEl>
                                          <p:spTgt spid="21"/>
                                        </p:tgtEl>
                                      </p:cBhvr>
                                      <p:to x="100000" y="100000"/>
                                    </p:animScale>
                                  </p:childTnLst>
                                </p:cTn>
                              </p:par>
                              <p:par>
                                <p:cTn id="211" presetID="26" presetClass="entr" presetSubtype="0" fill="hold" nodeType="withEffect">
                                  <p:stCondLst>
                                    <p:cond delay="0"/>
                                  </p:stCondLst>
                                  <p:childTnLst>
                                    <p:set>
                                      <p:cBhvr>
                                        <p:cTn id="212" dur="1" fill="hold">
                                          <p:stCondLst>
                                            <p:cond delay="0"/>
                                          </p:stCondLst>
                                        </p:cTn>
                                        <p:tgtEl>
                                          <p:spTgt spid="22"/>
                                        </p:tgtEl>
                                        <p:attrNameLst>
                                          <p:attrName>style.visibility</p:attrName>
                                        </p:attrNameLst>
                                      </p:cBhvr>
                                      <p:to>
                                        <p:strVal val="visible"/>
                                      </p:to>
                                    </p:set>
                                    <p:animEffect transition="in" filter="wipe(down)">
                                      <p:cBhvr>
                                        <p:cTn id="213" dur="580">
                                          <p:stCondLst>
                                            <p:cond delay="0"/>
                                          </p:stCondLst>
                                        </p:cTn>
                                        <p:tgtEl>
                                          <p:spTgt spid="22"/>
                                        </p:tgtEl>
                                      </p:cBhvr>
                                    </p:animEffect>
                                    <p:anim calcmode="lin" valueType="num">
                                      <p:cBhvr>
                                        <p:cTn id="2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19" dur="26">
                                          <p:stCondLst>
                                            <p:cond delay="650"/>
                                          </p:stCondLst>
                                        </p:cTn>
                                        <p:tgtEl>
                                          <p:spTgt spid="22"/>
                                        </p:tgtEl>
                                      </p:cBhvr>
                                      <p:to x="100000" y="60000"/>
                                    </p:animScale>
                                    <p:animScale>
                                      <p:cBhvr>
                                        <p:cTn id="220" dur="166" decel="50000">
                                          <p:stCondLst>
                                            <p:cond delay="676"/>
                                          </p:stCondLst>
                                        </p:cTn>
                                        <p:tgtEl>
                                          <p:spTgt spid="22"/>
                                        </p:tgtEl>
                                      </p:cBhvr>
                                      <p:to x="100000" y="100000"/>
                                    </p:animScale>
                                    <p:animScale>
                                      <p:cBhvr>
                                        <p:cTn id="221" dur="26">
                                          <p:stCondLst>
                                            <p:cond delay="1312"/>
                                          </p:stCondLst>
                                        </p:cTn>
                                        <p:tgtEl>
                                          <p:spTgt spid="22"/>
                                        </p:tgtEl>
                                      </p:cBhvr>
                                      <p:to x="100000" y="80000"/>
                                    </p:animScale>
                                    <p:animScale>
                                      <p:cBhvr>
                                        <p:cTn id="222" dur="166" decel="50000">
                                          <p:stCondLst>
                                            <p:cond delay="1338"/>
                                          </p:stCondLst>
                                        </p:cTn>
                                        <p:tgtEl>
                                          <p:spTgt spid="22"/>
                                        </p:tgtEl>
                                      </p:cBhvr>
                                      <p:to x="100000" y="100000"/>
                                    </p:animScale>
                                    <p:animScale>
                                      <p:cBhvr>
                                        <p:cTn id="223" dur="26">
                                          <p:stCondLst>
                                            <p:cond delay="1642"/>
                                          </p:stCondLst>
                                        </p:cTn>
                                        <p:tgtEl>
                                          <p:spTgt spid="22"/>
                                        </p:tgtEl>
                                      </p:cBhvr>
                                      <p:to x="100000" y="90000"/>
                                    </p:animScale>
                                    <p:animScale>
                                      <p:cBhvr>
                                        <p:cTn id="224" dur="166" decel="50000">
                                          <p:stCondLst>
                                            <p:cond delay="1668"/>
                                          </p:stCondLst>
                                        </p:cTn>
                                        <p:tgtEl>
                                          <p:spTgt spid="22"/>
                                        </p:tgtEl>
                                      </p:cBhvr>
                                      <p:to x="100000" y="100000"/>
                                    </p:animScale>
                                    <p:animScale>
                                      <p:cBhvr>
                                        <p:cTn id="225" dur="26">
                                          <p:stCondLst>
                                            <p:cond delay="1808"/>
                                          </p:stCondLst>
                                        </p:cTn>
                                        <p:tgtEl>
                                          <p:spTgt spid="22"/>
                                        </p:tgtEl>
                                      </p:cBhvr>
                                      <p:to x="100000" y="95000"/>
                                    </p:animScale>
                                    <p:animScale>
                                      <p:cBhvr>
                                        <p:cTn id="226" dur="166" decel="50000">
                                          <p:stCondLst>
                                            <p:cond delay="1834"/>
                                          </p:stCondLst>
                                        </p:cTn>
                                        <p:tgtEl>
                                          <p:spTgt spid="22"/>
                                        </p:tgtEl>
                                      </p:cBhvr>
                                      <p:to x="100000" y="100000"/>
                                    </p:animScale>
                                  </p:childTnLst>
                                </p:cTn>
                              </p:par>
                            </p:childTnLst>
                          </p:cTn>
                        </p:par>
                        <p:par>
                          <p:cTn id="227" fill="hold">
                            <p:stCondLst>
                              <p:cond delay="2000"/>
                            </p:stCondLst>
                            <p:childTnLst>
                              <p:par>
                                <p:cTn id="228" presetID="32" presetClass="emph" presetSubtype="0" fill="hold" nodeType="afterEffect">
                                  <p:stCondLst>
                                    <p:cond delay="0"/>
                                  </p:stCondLst>
                                  <p:childTnLst>
                                    <p:animRot by="120000">
                                      <p:cBhvr>
                                        <p:cTn id="229" dur="100" fill="hold">
                                          <p:stCondLst>
                                            <p:cond delay="0"/>
                                          </p:stCondLst>
                                        </p:cTn>
                                        <p:tgtEl>
                                          <p:spTgt spid="25"/>
                                        </p:tgtEl>
                                        <p:attrNameLst>
                                          <p:attrName>r</p:attrName>
                                        </p:attrNameLst>
                                      </p:cBhvr>
                                    </p:animRot>
                                    <p:animRot by="-240000">
                                      <p:cBhvr>
                                        <p:cTn id="230" dur="200" fill="hold">
                                          <p:stCondLst>
                                            <p:cond delay="200"/>
                                          </p:stCondLst>
                                        </p:cTn>
                                        <p:tgtEl>
                                          <p:spTgt spid="25"/>
                                        </p:tgtEl>
                                        <p:attrNameLst>
                                          <p:attrName>r</p:attrName>
                                        </p:attrNameLst>
                                      </p:cBhvr>
                                    </p:animRot>
                                    <p:animRot by="240000">
                                      <p:cBhvr>
                                        <p:cTn id="231" dur="200" fill="hold">
                                          <p:stCondLst>
                                            <p:cond delay="400"/>
                                          </p:stCondLst>
                                        </p:cTn>
                                        <p:tgtEl>
                                          <p:spTgt spid="25"/>
                                        </p:tgtEl>
                                        <p:attrNameLst>
                                          <p:attrName>r</p:attrName>
                                        </p:attrNameLst>
                                      </p:cBhvr>
                                    </p:animRot>
                                    <p:animRot by="-240000">
                                      <p:cBhvr>
                                        <p:cTn id="232" dur="200" fill="hold">
                                          <p:stCondLst>
                                            <p:cond delay="600"/>
                                          </p:stCondLst>
                                        </p:cTn>
                                        <p:tgtEl>
                                          <p:spTgt spid="25"/>
                                        </p:tgtEl>
                                        <p:attrNameLst>
                                          <p:attrName>r</p:attrName>
                                        </p:attrNameLst>
                                      </p:cBhvr>
                                    </p:animRot>
                                    <p:animRot by="120000">
                                      <p:cBhvr>
                                        <p:cTn id="233" dur="200" fill="hold">
                                          <p:stCondLst>
                                            <p:cond delay="800"/>
                                          </p:stCondLst>
                                        </p:cTn>
                                        <p:tgtEl>
                                          <p:spTgt spid="25"/>
                                        </p:tgtEl>
                                        <p:attrNameLst>
                                          <p:attrName>r</p:attrName>
                                        </p:attrNameLst>
                                      </p:cBhvr>
                                    </p:animRot>
                                  </p:childTnLst>
                                </p:cTn>
                              </p:par>
                              <p:par>
                                <p:cTn id="234" presetID="32" presetClass="emph" presetSubtype="0" fill="hold" nodeType="withEffect">
                                  <p:stCondLst>
                                    <p:cond delay="0"/>
                                  </p:stCondLst>
                                  <p:childTnLst>
                                    <p:animRot by="120000">
                                      <p:cBhvr>
                                        <p:cTn id="235" dur="100" fill="hold">
                                          <p:stCondLst>
                                            <p:cond delay="0"/>
                                          </p:stCondLst>
                                        </p:cTn>
                                        <p:tgtEl>
                                          <p:spTgt spid="28"/>
                                        </p:tgtEl>
                                        <p:attrNameLst>
                                          <p:attrName>r</p:attrName>
                                        </p:attrNameLst>
                                      </p:cBhvr>
                                    </p:animRot>
                                    <p:animRot by="-240000">
                                      <p:cBhvr>
                                        <p:cTn id="236" dur="200" fill="hold">
                                          <p:stCondLst>
                                            <p:cond delay="200"/>
                                          </p:stCondLst>
                                        </p:cTn>
                                        <p:tgtEl>
                                          <p:spTgt spid="28"/>
                                        </p:tgtEl>
                                        <p:attrNameLst>
                                          <p:attrName>r</p:attrName>
                                        </p:attrNameLst>
                                      </p:cBhvr>
                                    </p:animRot>
                                    <p:animRot by="240000">
                                      <p:cBhvr>
                                        <p:cTn id="237" dur="200" fill="hold">
                                          <p:stCondLst>
                                            <p:cond delay="400"/>
                                          </p:stCondLst>
                                        </p:cTn>
                                        <p:tgtEl>
                                          <p:spTgt spid="28"/>
                                        </p:tgtEl>
                                        <p:attrNameLst>
                                          <p:attrName>r</p:attrName>
                                        </p:attrNameLst>
                                      </p:cBhvr>
                                    </p:animRot>
                                    <p:animRot by="-240000">
                                      <p:cBhvr>
                                        <p:cTn id="238" dur="200" fill="hold">
                                          <p:stCondLst>
                                            <p:cond delay="600"/>
                                          </p:stCondLst>
                                        </p:cTn>
                                        <p:tgtEl>
                                          <p:spTgt spid="28"/>
                                        </p:tgtEl>
                                        <p:attrNameLst>
                                          <p:attrName>r</p:attrName>
                                        </p:attrNameLst>
                                      </p:cBhvr>
                                    </p:animRot>
                                    <p:animRot by="120000">
                                      <p:cBhvr>
                                        <p:cTn id="239" dur="200" fill="hold">
                                          <p:stCondLst>
                                            <p:cond delay="800"/>
                                          </p:stCondLst>
                                        </p:cTn>
                                        <p:tgtEl>
                                          <p:spTgt spid="28"/>
                                        </p:tgtEl>
                                        <p:attrNameLst>
                                          <p:attrName>r</p:attrName>
                                        </p:attrNameLst>
                                      </p:cBhvr>
                                    </p:animRot>
                                  </p:childTnLst>
                                </p:cTn>
                              </p:par>
                              <p:par>
                                <p:cTn id="240" presetID="32" presetClass="emph" presetSubtype="0" fill="hold" nodeType="withEffect">
                                  <p:stCondLst>
                                    <p:cond delay="0"/>
                                  </p:stCondLst>
                                  <p:childTnLst>
                                    <p:animRot by="120000">
                                      <p:cBhvr>
                                        <p:cTn id="241" dur="100" fill="hold">
                                          <p:stCondLst>
                                            <p:cond delay="0"/>
                                          </p:stCondLst>
                                        </p:cTn>
                                        <p:tgtEl>
                                          <p:spTgt spid="29"/>
                                        </p:tgtEl>
                                        <p:attrNameLst>
                                          <p:attrName>r</p:attrName>
                                        </p:attrNameLst>
                                      </p:cBhvr>
                                    </p:animRot>
                                    <p:animRot by="-240000">
                                      <p:cBhvr>
                                        <p:cTn id="242" dur="200" fill="hold">
                                          <p:stCondLst>
                                            <p:cond delay="200"/>
                                          </p:stCondLst>
                                        </p:cTn>
                                        <p:tgtEl>
                                          <p:spTgt spid="29"/>
                                        </p:tgtEl>
                                        <p:attrNameLst>
                                          <p:attrName>r</p:attrName>
                                        </p:attrNameLst>
                                      </p:cBhvr>
                                    </p:animRot>
                                    <p:animRot by="240000">
                                      <p:cBhvr>
                                        <p:cTn id="243" dur="200" fill="hold">
                                          <p:stCondLst>
                                            <p:cond delay="400"/>
                                          </p:stCondLst>
                                        </p:cTn>
                                        <p:tgtEl>
                                          <p:spTgt spid="29"/>
                                        </p:tgtEl>
                                        <p:attrNameLst>
                                          <p:attrName>r</p:attrName>
                                        </p:attrNameLst>
                                      </p:cBhvr>
                                    </p:animRot>
                                    <p:animRot by="-240000">
                                      <p:cBhvr>
                                        <p:cTn id="244" dur="200" fill="hold">
                                          <p:stCondLst>
                                            <p:cond delay="600"/>
                                          </p:stCondLst>
                                        </p:cTn>
                                        <p:tgtEl>
                                          <p:spTgt spid="29"/>
                                        </p:tgtEl>
                                        <p:attrNameLst>
                                          <p:attrName>r</p:attrName>
                                        </p:attrNameLst>
                                      </p:cBhvr>
                                    </p:animRot>
                                    <p:animRot by="120000">
                                      <p:cBhvr>
                                        <p:cTn id="245" dur="200" fill="hold">
                                          <p:stCondLst>
                                            <p:cond delay="800"/>
                                          </p:stCondLst>
                                        </p:cTn>
                                        <p:tgtEl>
                                          <p:spTgt spid="29"/>
                                        </p:tgtEl>
                                        <p:attrNameLst>
                                          <p:attrName>r</p:attrName>
                                        </p:attrNameLst>
                                      </p:cBhvr>
                                    </p:animRot>
                                  </p:childTnLst>
                                </p:cTn>
                              </p:par>
                              <p:par>
                                <p:cTn id="246" presetID="32" presetClass="emph" presetSubtype="0" fill="hold" nodeType="withEffect">
                                  <p:stCondLst>
                                    <p:cond delay="0"/>
                                  </p:stCondLst>
                                  <p:childTnLst>
                                    <p:animRot by="120000">
                                      <p:cBhvr>
                                        <p:cTn id="247" dur="100" fill="hold">
                                          <p:stCondLst>
                                            <p:cond delay="0"/>
                                          </p:stCondLst>
                                        </p:cTn>
                                        <p:tgtEl>
                                          <p:spTgt spid="30"/>
                                        </p:tgtEl>
                                        <p:attrNameLst>
                                          <p:attrName>r</p:attrName>
                                        </p:attrNameLst>
                                      </p:cBhvr>
                                    </p:animRot>
                                    <p:animRot by="-240000">
                                      <p:cBhvr>
                                        <p:cTn id="248" dur="200" fill="hold">
                                          <p:stCondLst>
                                            <p:cond delay="200"/>
                                          </p:stCondLst>
                                        </p:cTn>
                                        <p:tgtEl>
                                          <p:spTgt spid="30"/>
                                        </p:tgtEl>
                                        <p:attrNameLst>
                                          <p:attrName>r</p:attrName>
                                        </p:attrNameLst>
                                      </p:cBhvr>
                                    </p:animRot>
                                    <p:animRot by="240000">
                                      <p:cBhvr>
                                        <p:cTn id="249" dur="200" fill="hold">
                                          <p:stCondLst>
                                            <p:cond delay="400"/>
                                          </p:stCondLst>
                                        </p:cTn>
                                        <p:tgtEl>
                                          <p:spTgt spid="30"/>
                                        </p:tgtEl>
                                        <p:attrNameLst>
                                          <p:attrName>r</p:attrName>
                                        </p:attrNameLst>
                                      </p:cBhvr>
                                    </p:animRot>
                                    <p:animRot by="-240000">
                                      <p:cBhvr>
                                        <p:cTn id="250" dur="200" fill="hold">
                                          <p:stCondLst>
                                            <p:cond delay="600"/>
                                          </p:stCondLst>
                                        </p:cTn>
                                        <p:tgtEl>
                                          <p:spTgt spid="30"/>
                                        </p:tgtEl>
                                        <p:attrNameLst>
                                          <p:attrName>r</p:attrName>
                                        </p:attrNameLst>
                                      </p:cBhvr>
                                    </p:animRot>
                                    <p:animRot by="120000">
                                      <p:cBhvr>
                                        <p:cTn id="251" dur="200" fill="hold">
                                          <p:stCondLst>
                                            <p:cond delay="800"/>
                                          </p:stCondLst>
                                        </p:cTn>
                                        <p:tgtEl>
                                          <p:spTgt spid="30"/>
                                        </p:tgtEl>
                                        <p:attrNameLst>
                                          <p:attrName>r</p:attrName>
                                        </p:attrNameLst>
                                      </p:cBhvr>
                                    </p:animRot>
                                  </p:childTnLst>
                                </p:cTn>
                              </p:par>
                              <p:par>
                                <p:cTn id="252" presetID="32" presetClass="emph" presetSubtype="0" fill="hold" nodeType="withEffect">
                                  <p:stCondLst>
                                    <p:cond delay="0"/>
                                  </p:stCondLst>
                                  <p:childTnLst>
                                    <p:animRot by="120000">
                                      <p:cBhvr>
                                        <p:cTn id="253" dur="100" fill="hold">
                                          <p:stCondLst>
                                            <p:cond delay="0"/>
                                          </p:stCondLst>
                                        </p:cTn>
                                        <p:tgtEl>
                                          <p:spTgt spid="31"/>
                                        </p:tgtEl>
                                        <p:attrNameLst>
                                          <p:attrName>r</p:attrName>
                                        </p:attrNameLst>
                                      </p:cBhvr>
                                    </p:animRot>
                                    <p:animRot by="-240000">
                                      <p:cBhvr>
                                        <p:cTn id="254" dur="200" fill="hold">
                                          <p:stCondLst>
                                            <p:cond delay="200"/>
                                          </p:stCondLst>
                                        </p:cTn>
                                        <p:tgtEl>
                                          <p:spTgt spid="31"/>
                                        </p:tgtEl>
                                        <p:attrNameLst>
                                          <p:attrName>r</p:attrName>
                                        </p:attrNameLst>
                                      </p:cBhvr>
                                    </p:animRot>
                                    <p:animRot by="240000">
                                      <p:cBhvr>
                                        <p:cTn id="255" dur="200" fill="hold">
                                          <p:stCondLst>
                                            <p:cond delay="400"/>
                                          </p:stCondLst>
                                        </p:cTn>
                                        <p:tgtEl>
                                          <p:spTgt spid="31"/>
                                        </p:tgtEl>
                                        <p:attrNameLst>
                                          <p:attrName>r</p:attrName>
                                        </p:attrNameLst>
                                      </p:cBhvr>
                                    </p:animRot>
                                    <p:animRot by="-240000">
                                      <p:cBhvr>
                                        <p:cTn id="256" dur="200" fill="hold">
                                          <p:stCondLst>
                                            <p:cond delay="600"/>
                                          </p:stCondLst>
                                        </p:cTn>
                                        <p:tgtEl>
                                          <p:spTgt spid="31"/>
                                        </p:tgtEl>
                                        <p:attrNameLst>
                                          <p:attrName>r</p:attrName>
                                        </p:attrNameLst>
                                      </p:cBhvr>
                                    </p:animRot>
                                    <p:animRot by="120000">
                                      <p:cBhvr>
                                        <p:cTn id="257" dur="200" fill="hold">
                                          <p:stCondLst>
                                            <p:cond delay="800"/>
                                          </p:stCondLst>
                                        </p:cTn>
                                        <p:tgtEl>
                                          <p:spTgt spid="31"/>
                                        </p:tgtEl>
                                        <p:attrNameLst>
                                          <p:attrName>r</p:attrName>
                                        </p:attrNameLst>
                                      </p:cBhvr>
                                    </p:animRot>
                                  </p:childTnLst>
                                </p:cTn>
                              </p:par>
                              <p:par>
                                <p:cTn id="258" presetID="32" presetClass="emph" presetSubtype="0" fill="hold" nodeType="withEffect">
                                  <p:stCondLst>
                                    <p:cond delay="0"/>
                                  </p:stCondLst>
                                  <p:childTnLst>
                                    <p:animRot by="120000">
                                      <p:cBhvr>
                                        <p:cTn id="259" dur="100" fill="hold">
                                          <p:stCondLst>
                                            <p:cond delay="0"/>
                                          </p:stCondLst>
                                        </p:cTn>
                                        <p:tgtEl>
                                          <p:spTgt spid="32"/>
                                        </p:tgtEl>
                                        <p:attrNameLst>
                                          <p:attrName>r</p:attrName>
                                        </p:attrNameLst>
                                      </p:cBhvr>
                                    </p:animRot>
                                    <p:animRot by="-240000">
                                      <p:cBhvr>
                                        <p:cTn id="260" dur="200" fill="hold">
                                          <p:stCondLst>
                                            <p:cond delay="200"/>
                                          </p:stCondLst>
                                        </p:cTn>
                                        <p:tgtEl>
                                          <p:spTgt spid="32"/>
                                        </p:tgtEl>
                                        <p:attrNameLst>
                                          <p:attrName>r</p:attrName>
                                        </p:attrNameLst>
                                      </p:cBhvr>
                                    </p:animRot>
                                    <p:animRot by="240000">
                                      <p:cBhvr>
                                        <p:cTn id="261" dur="200" fill="hold">
                                          <p:stCondLst>
                                            <p:cond delay="400"/>
                                          </p:stCondLst>
                                        </p:cTn>
                                        <p:tgtEl>
                                          <p:spTgt spid="32"/>
                                        </p:tgtEl>
                                        <p:attrNameLst>
                                          <p:attrName>r</p:attrName>
                                        </p:attrNameLst>
                                      </p:cBhvr>
                                    </p:animRot>
                                    <p:animRot by="-240000">
                                      <p:cBhvr>
                                        <p:cTn id="262" dur="200" fill="hold">
                                          <p:stCondLst>
                                            <p:cond delay="600"/>
                                          </p:stCondLst>
                                        </p:cTn>
                                        <p:tgtEl>
                                          <p:spTgt spid="32"/>
                                        </p:tgtEl>
                                        <p:attrNameLst>
                                          <p:attrName>r</p:attrName>
                                        </p:attrNameLst>
                                      </p:cBhvr>
                                    </p:animRot>
                                    <p:animRot by="120000">
                                      <p:cBhvr>
                                        <p:cTn id="263" dur="200" fill="hold">
                                          <p:stCondLst>
                                            <p:cond delay="800"/>
                                          </p:stCondLst>
                                        </p:cTn>
                                        <p:tgtEl>
                                          <p:spTgt spid="32"/>
                                        </p:tgtEl>
                                        <p:attrNameLst>
                                          <p:attrName>r</p:attrName>
                                        </p:attrNameLst>
                                      </p:cBhvr>
                                    </p:animRot>
                                  </p:childTnLst>
                                </p:cTn>
                              </p:par>
                              <p:par>
                                <p:cTn id="264" presetID="32" presetClass="emph" presetSubtype="0" fill="hold" nodeType="withEffect">
                                  <p:stCondLst>
                                    <p:cond delay="0"/>
                                  </p:stCondLst>
                                  <p:childTnLst>
                                    <p:animRot by="120000">
                                      <p:cBhvr>
                                        <p:cTn id="265" dur="100" fill="hold">
                                          <p:stCondLst>
                                            <p:cond delay="0"/>
                                          </p:stCondLst>
                                        </p:cTn>
                                        <p:tgtEl>
                                          <p:spTgt spid="33"/>
                                        </p:tgtEl>
                                        <p:attrNameLst>
                                          <p:attrName>r</p:attrName>
                                        </p:attrNameLst>
                                      </p:cBhvr>
                                    </p:animRot>
                                    <p:animRot by="-240000">
                                      <p:cBhvr>
                                        <p:cTn id="266" dur="200" fill="hold">
                                          <p:stCondLst>
                                            <p:cond delay="200"/>
                                          </p:stCondLst>
                                        </p:cTn>
                                        <p:tgtEl>
                                          <p:spTgt spid="33"/>
                                        </p:tgtEl>
                                        <p:attrNameLst>
                                          <p:attrName>r</p:attrName>
                                        </p:attrNameLst>
                                      </p:cBhvr>
                                    </p:animRot>
                                    <p:animRot by="240000">
                                      <p:cBhvr>
                                        <p:cTn id="267" dur="200" fill="hold">
                                          <p:stCondLst>
                                            <p:cond delay="400"/>
                                          </p:stCondLst>
                                        </p:cTn>
                                        <p:tgtEl>
                                          <p:spTgt spid="33"/>
                                        </p:tgtEl>
                                        <p:attrNameLst>
                                          <p:attrName>r</p:attrName>
                                        </p:attrNameLst>
                                      </p:cBhvr>
                                    </p:animRot>
                                    <p:animRot by="-240000">
                                      <p:cBhvr>
                                        <p:cTn id="268" dur="200" fill="hold">
                                          <p:stCondLst>
                                            <p:cond delay="600"/>
                                          </p:stCondLst>
                                        </p:cTn>
                                        <p:tgtEl>
                                          <p:spTgt spid="33"/>
                                        </p:tgtEl>
                                        <p:attrNameLst>
                                          <p:attrName>r</p:attrName>
                                        </p:attrNameLst>
                                      </p:cBhvr>
                                    </p:animRot>
                                    <p:animRot by="120000">
                                      <p:cBhvr>
                                        <p:cTn id="269" dur="200" fill="hold">
                                          <p:stCondLst>
                                            <p:cond delay="800"/>
                                          </p:stCondLst>
                                        </p:cTn>
                                        <p:tgtEl>
                                          <p:spTgt spid="33"/>
                                        </p:tgtEl>
                                        <p:attrNameLst>
                                          <p:attrName>r</p:attrName>
                                        </p:attrNameLst>
                                      </p:cBhvr>
                                    </p:animRot>
                                  </p:childTnLst>
                                </p:cTn>
                              </p:par>
                              <p:par>
                                <p:cTn id="270" presetID="32" presetClass="emph" presetSubtype="0" fill="hold" nodeType="withEffect">
                                  <p:stCondLst>
                                    <p:cond delay="0"/>
                                  </p:stCondLst>
                                  <p:childTnLst>
                                    <p:animRot by="120000">
                                      <p:cBhvr>
                                        <p:cTn id="271" dur="100" fill="hold">
                                          <p:stCondLst>
                                            <p:cond delay="0"/>
                                          </p:stCondLst>
                                        </p:cTn>
                                        <p:tgtEl>
                                          <p:spTgt spid="21"/>
                                        </p:tgtEl>
                                        <p:attrNameLst>
                                          <p:attrName>r</p:attrName>
                                        </p:attrNameLst>
                                      </p:cBhvr>
                                    </p:animRot>
                                    <p:animRot by="-240000">
                                      <p:cBhvr>
                                        <p:cTn id="272" dur="200" fill="hold">
                                          <p:stCondLst>
                                            <p:cond delay="200"/>
                                          </p:stCondLst>
                                        </p:cTn>
                                        <p:tgtEl>
                                          <p:spTgt spid="21"/>
                                        </p:tgtEl>
                                        <p:attrNameLst>
                                          <p:attrName>r</p:attrName>
                                        </p:attrNameLst>
                                      </p:cBhvr>
                                    </p:animRot>
                                    <p:animRot by="240000">
                                      <p:cBhvr>
                                        <p:cTn id="273" dur="200" fill="hold">
                                          <p:stCondLst>
                                            <p:cond delay="400"/>
                                          </p:stCondLst>
                                        </p:cTn>
                                        <p:tgtEl>
                                          <p:spTgt spid="21"/>
                                        </p:tgtEl>
                                        <p:attrNameLst>
                                          <p:attrName>r</p:attrName>
                                        </p:attrNameLst>
                                      </p:cBhvr>
                                    </p:animRot>
                                    <p:animRot by="-240000">
                                      <p:cBhvr>
                                        <p:cTn id="274" dur="200" fill="hold">
                                          <p:stCondLst>
                                            <p:cond delay="600"/>
                                          </p:stCondLst>
                                        </p:cTn>
                                        <p:tgtEl>
                                          <p:spTgt spid="21"/>
                                        </p:tgtEl>
                                        <p:attrNameLst>
                                          <p:attrName>r</p:attrName>
                                        </p:attrNameLst>
                                      </p:cBhvr>
                                    </p:animRot>
                                    <p:animRot by="120000">
                                      <p:cBhvr>
                                        <p:cTn id="275" dur="200" fill="hold">
                                          <p:stCondLst>
                                            <p:cond delay="800"/>
                                          </p:stCondLst>
                                        </p:cTn>
                                        <p:tgtEl>
                                          <p:spTgt spid="21"/>
                                        </p:tgtEl>
                                        <p:attrNameLst>
                                          <p:attrName>r</p:attrName>
                                        </p:attrNameLst>
                                      </p:cBhvr>
                                    </p:animRot>
                                  </p:childTnLst>
                                </p:cTn>
                              </p:par>
                              <p:par>
                                <p:cTn id="276" presetID="32" presetClass="emph" presetSubtype="0" fill="hold" nodeType="withEffect">
                                  <p:stCondLst>
                                    <p:cond delay="0"/>
                                  </p:stCondLst>
                                  <p:childTnLst>
                                    <p:animRot by="120000">
                                      <p:cBhvr>
                                        <p:cTn id="277" dur="100" fill="hold">
                                          <p:stCondLst>
                                            <p:cond delay="0"/>
                                          </p:stCondLst>
                                        </p:cTn>
                                        <p:tgtEl>
                                          <p:spTgt spid="22"/>
                                        </p:tgtEl>
                                        <p:attrNameLst>
                                          <p:attrName>r</p:attrName>
                                        </p:attrNameLst>
                                      </p:cBhvr>
                                    </p:animRot>
                                    <p:animRot by="-240000">
                                      <p:cBhvr>
                                        <p:cTn id="278" dur="200" fill="hold">
                                          <p:stCondLst>
                                            <p:cond delay="200"/>
                                          </p:stCondLst>
                                        </p:cTn>
                                        <p:tgtEl>
                                          <p:spTgt spid="22"/>
                                        </p:tgtEl>
                                        <p:attrNameLst>
                                          <p:attrName>r</p:attrName>
                                        </p:attrNameLst>
                                      </p:cBhvr>
                                    </p:animRot>
                                    <p:animRot by="240000">
                                      <p:cBhvr>
                                        <p:cTn id="279" dur="200" fill="hold">
                                          <p:stCondLst>
                                            <p:cond delay="400"/>
                                          </p:stCondLst>
                                        </p:cTn>
                                        <p:tgtEl>
                                          <p:spTgt spid="22"/>
                                        </p:tgtEl>
                                        <p:attrNameLst>
                                          <p:attrName>r</p:attrName>
                                        </p:attrNameLst>
                                      </p:cBhvr>
                                    </p:animRot>
                                    <p:animRot by="-240000">
                                      <p:cBhvr>
                                        <p:cTn id="280" dur="200" fill="hold">
                                          <p:stCondLst>
                                            <p:cond delay="600"/>
                                          </p:stCondLst>
                                        </p:cTn>
                                        <p:tgtEl>
                                          <p:spTgt spid="22"/>
                                        </p:tgtEl>
                                        <p:attrNameLst>
                                          <p:attrName>r</p:attrName>
                                        </p:attrNameLst>
                                      </p:cBhvr>
                                    </p:animRot>
                                    <p:animRot by="120000">
                                      <p:cBhvr>
                                        <p:cTn id="281"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35" grpId="0" animBg="1"/>
      <p:bldP spid="3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6215" y="355023"/>
            <a:ext cx="3511570" cy="126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6" name="Rectangle 5"/>
          <p:cNvSpPr/>
          <p:nvPr/>
        </p:nvSpPr>
        <p:spPr>
          <a:xfrm>
            <a:off x="0" y="0"/>
            <a:ext cx="9144000" cy="1333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2" name="Title 1"/>
          <p:cNvSpPr>
            <a:spLocks noGrp="1"/>
          </p:cNvSpPr>
          <p:nvPr>
            <p:ph type="title"/>
          </p:nvPr>
        </p:nvSpPr>
        <p:spPr/>
        <p:txBody>
          <a:bodyPr/>
          <a:lstStyle/>
          <a:p>
            <a:endParaRPr lang="en-US"/>
          </a:p>
        </p:txBody>
      </p:sp>
      <p:pic>
        <p:nvPicPr>
          <p:cNvPr id="4" name="Đ.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981200" y="590550"/>
            <a:ext cx="4821238" cy="4821238"/>
          </a:xfrm>
        </p:spPr>
      </p:pic>
    </p:spTree>
    <p:extLst>
      <p:ext uri="{BB962C8B-B14F-4D97-AF65-F5344CB8AC3E}">
        <p14:creationId xmlns:p14="http://schemas.microsoft.com/office/powerpoint/2010/main" val="22547007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Kỹ năng sống cho trẻ - Rửa tay đúng cách - Tập 31 - Lắng nghe cơ thể.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6350"/>
            <a:ext cx="9144000" cy="5143349"/>
          </a:xfrm>
        </p:spPr>
      </p:pic>
    </p:spTree>
    <p:extLst>
      <p:ext uri="{BB962C8B-B14F-4D97-AF65-F5344CB8AC3E}">
        <p14:creationId xmlns:p14="http://schemas.microsoft.com/office/powerpoint/2010/main" val="2652953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latin typeface="Arial" pitchFamily="34" charset="0"/>
                <a:cs typeface="Arial" pitchFamily="34" charset="0"/>
              </a:rPr>
              <a:t>Dặn dò:</a:t>
            </a:r>
          </a:p>
          <a:p>
            <a:pPr marL="457200" indent="-457200" algn="just">
              <a:buFontTx/>
              <a:buChar char="-"/>
            </a:pPr>
            <a:r>
              <a:rPr lang="en-US" sz="3200" smtClean="0">
                <a:solidFill>
                  <a:schemeClr val="tx1"/>
                </a:solidFill>
                <a:latin typeface="Arial" pitchFamily="34" charset="0"/>
                <a:cs typeface="Arial" pitchFamily="34" charset="0"/>
              </a:rPr>
              <a:t>Đọc lại bài: </a:t>
            </a:r>
            <a:r>
              <a:rPr lang="en-US" sz="3200" i="1" smtClean="0">
                <a:solidFill>
                  <a:schemeClr val="tx1"/>
                </a:solidFill>
                <a:latin typeface="Arial" pitchFamily="34" charset="0"/>
                <a:cs typeface="Arial" pitchFamily="34" charset="0"/>
              </a:rPr>
              <a:t>Rửa tay trước khi ăn</a:t>
            </a:r>
            <a:r>
              <a:rPr lang="en-US" sz="3200" smtClean="0">
                <a:solidFill>
                  <a:schemeClr val="tx1"/>
                </a:solidFill>
                <a:latin typeface="Arial" pitchFamily="34" charset="0"/>
                <a:cs typeface="Arial" pitchFamily="34" charset="0"/>
              </a:rPr>
              <a:t> (trang 64, 65).</a:t>
            </a:r>
          </a:p>
          <a:p>
            <a:pPr marL="457200" indent="-457200" algn="just">
              <a:buFontTx/>
              <a:buChar char="-"/>
            </a:pPr>
            <a:r>
              <a:rPr lang="en-US" sz="3200" smtClean="0">
                <a:solidFill>
                  <a:schemeClr val="tx1"/>
                </a:solidFill>
                <a:latin typeface="Arial" pitchFamily="34" charset="0"/>
                <a:cs typeface="Arial" pitchFamily="34" charset="0"/>
              </a:rPr>
              <a:t>Chuẩn bị bài mới (trang 66, 67).</a:t>
            </a:r>
            <a:endParaRPr lang="en-US" sz="320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388511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0864"/>
          <a:stretch/>
        </p:blipFill>
        <p:spPr>
          <a:xfrm>
            <a:off x="3430776" y="3034312"/>
            <a:ext cx="2282448" cy="1955133"/>
          </a:xfrm>
          <a:prstGeom prst="rect">
            <a:avLst/>
          </a:prstGeom>
        </p:spPr>
      </p:pic>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grpSp>
        <p:nvGrpSpPr>
          <p:cNvPr id="2" name="Group 1"/>
          <p:cNvGrpSpPr/>
          <p:nvPr/>
        </p:nvGrpSpPr>
        <p:grpSpPr>
          <a:xfrm>
            <a:off x="2400655" y="2152117"/>
            <a:ext cx="5828945"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3"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F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1862228" y="1286862"/>
            <a:ext cx="1341530" cy="1107874"/>
          </a:xfrm>
          <a:prstGeom prst="rect">
            <a:avLst/>
          </a:prstGeom>
          <a:noFill/>
        </p:spPr>
        <p:txBody>
          <a:bodyPr wrap="square" lIns="91317" tIns="45660" rIns="91317" bIns="45660" rtlCol="0">
            <a:spAutoFit/>
          </a:bodyPr>
          <a:lstStyle/>
          <a:p>
            <a:pPr algn="ctr"/>
            <a:r>
              <a:rPr lang="en-US" sz="6600" b="1" smtClean="0">
                <a:solidFill>
                  <a:srgbClr val="0070C0"/>
                </a:solidFill>
                <a:latin typeface="Arial Rounded MT Bold" pitchFamily="34" charset="0"/>
                <a:ea typeface="Arial-Rounded" pitchFamily="34" charset="0"/>
                <a:cs typeface="Times New Roman" pitchFamily="18" charset="0"/>
              </a:rPr>
              <a:t>4</a:t>
            </a:r>
            <a:endParaRPr lang="en-US" sz="6600" b="1">
              <a:solidFill>
                <a:srgbClr val="0070C0"/>
              </a:solidFill>
              <a:latin typeface="Arial Rounded MT Bold" pitchFamily="34" charset="0"/>
              <a:ea typeface="Arial-Rounded" pitchFamily="34" charset="0"/>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02" y="-187920"/>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371600" y="5848350"/>
            <a:ext cx="7086600" cy="923209"/>
          </a:xfrm>
          <a:prstGeom prst="rect">
            <a:avLst/>
          </a:prstGeom>
          <a:noFill/>
        </p:spPr>
        <p:txBody>
          <a:bodyPr wrap="square" lIns="91317" tIns="45660" rIns="91317" bIns="45660" rtlCol="0">
            <a:spAutoFit/>
          </a:bodyPr>
          <a:lstStyle/>
          <a:p>
            <a:pPr algn="ctr"/>
            <a:r>
              <a:rPr lang="en-US" sz="5400" b="1" smtClean="0">
                <a:ln w="3175">
                  <a:solidFill>
                    <a:schemeClr val="bg1"/>
                  </a:solidFill>
                </a:ln>
                <a:solidFill>
                  <a:schemeClr val="bg1"/>
                </a:solidFill>
                <a:latin typeface="Arial-Rounded" pitchFamily="34" charset="0"/>
                <a:ea typeface="Arial-Rounded" pitchFamily="34" charset="0"/>
                <a:cs typeface="Arial-Rounded" pitchFamily="34" charset="0"/>
              </a:rPr>
              <a:t>ĐIỀU EM CẦN BIẾT</a:t>
            </a:r>
            <a:endParaRPr lang="en-US" sz="5400" b="1">
              <a:ln w="3175">
                <a:solidFill>
                  <a:schemeClr val="bg1"/>
                </a:solidFill>
              </a:ln>
              <a:solidFill>
                <a:schemeClr val="bg1"/>
              </a:solidFill>
              <a:latin typeface="Arial-Rounded" pitchFamily="34" charset="0"/>
              <a:ea typeface="Arial-Rounded" pitchFamily="34" charset="0"/>
              <a:cs typeface="Arial-Rounded" pitchFamily="34"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8425" y="162116"/>
            <a:ext cx="70897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9296400" y="2166844"/>
            <a:ext cx="990600" cy="953986"/>
          </a:xfrm>
          <a:prstGeom prst="rect">
            <a:avLst/>
          </a:prstGeom>
          <a:noFill/>
        </p:spPr>
        <p:txBody>
          <a:bodyPr wrap="square" lIns="91317" tIns="45660" rIns="91317" bIns="45660"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1</a:t>
            </a: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1340" y="2119843"/>
            <a:ext cx="987425"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0618" y="2173578"/>
            <a:ext cx="5121275"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03052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6300" y="260747"/>
            <a:ext cx="739140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Quan sát tranh các bạn đang rửa tay</a:t>
            </a:r>
          </a:p>
        </p:txBody>
      </p:sp>
      <p:sp>
        <p:nvSpPr>
          <p:cNvPr id="6" name="TextBox 5"/>
          <p:cNvSpPr txBox="1"/>
          <p:nvPr/>
        </p:nvSpPr>
        <p:spPr>
          <a:xfrm>
            <a:off x="876300" y="4086990"/>
            <a:ext cx="4533900" cy="461544"/>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a) Vì sao các bạn phải rửa tay?</a:t>
            </a:r>
          </a:p>
        </p:txBody>
      </p:sp>
      <p:sp>
        <p:nvSpPr>
          <p:cNvPr id="8" name="Rectangle 7"/>
          <p:cNvSpPr/>
          <p:nvPr/>
        </p:nvSpPr>
        <p:spPr>
          <a:xfrm>
            <a:off x="0" y="501015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9" name="Rectangle 8"/>
          <p:cNvSpPr/>
          <p:nvPr/>
        </p:nvSpPr>
        <p:spPr>
          <a:xfrm>
            <a:off x="0" y="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10" name="Oval 9"/>
          <p:cNvSpPr/>
          <p:nvPr/>
        </p:nvSpPr>
        <p:spPr>
          <a:xfrm>
            <a:off x="-914400" y="260747"/>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1</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07" y="190897"/>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876300" y="4548570"/>
            <a:ext cx="4533900" cy="461544"/>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b) Em thường rửa tay khi nào?</a:t>
            </a: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722327"/>
            <a:ext cx="5334000" cy="32623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1153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4682" y="274548"/>
            <a:ext cx="1160318"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Đọc</a:t>
            </a:r>
          </a:p>
        </p:txBody>
      </p:sp>
      <p:sp>
        <p:nvSpPr>
          <p:cNvPr id="4" name="TextBox 3"/>
          <p:cNvSpPr txBox="1"/>
          <p:nvPr/>
        </p:nvSpPr>
        <p:spPr>
          <a:xfrm>
            <a:off x="1584614" y="59061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Rửa tay trước khi ăn</a:t>
            </a:r>
            <a:endParaRPr lang="en-US" sz="2800" b="1">
              <a:latin typeface="Arial" pitchFamily="34" charset="0"/>
              <a:ea typeface="Arial-Rounded" pitchFamily="34" charset="0"/>
              <a:cs typeface="Arial" pitchFamily="34" charset="0"/>
            </a:endParaRPr>
          </a:p>
        </p:txBody>
      </p:sp>
      <p:sp>
        <p:nvSpPr>
          <p:cNvPr id="5" name="TextBox 4"/>
          <p:cNvSpPr txBox="1"/>
          <p:nvPr/>
        </p:nvSpPr>
        <p:spPr>
          <a:xfrm>
            <a:off x="62346" y="111320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Để phòng bệnh, chúng ta phải rửa tay trước khi ăn. Cần rửa tay bằng xà phòng với nước sạch.</a:t>
            </a:r>
            <a:endParaRPr lang="en-US" sz="3000">
              <a:latin typeface="Arial" pitchFamily="34" charset="0"/>
              <a:ea typeface="Arial-Rounded" pitchFamily="34" charset="0"/>
              <a:cs typeface="Arial" pitchFamily="34" charset="0"/>
            </a:endParaRPr>
          </a:p>
          <a:p>
            <a:pPr algn="r"/>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(Nguyên Vũ)</a:t>
            </a:r>
            <a:endParaRPr lang="en-US" sz="3000">
              <a:latin typeface="Arial" pitchFamily="34" charset="0"/>
              <a:ea typeface="Arial-Rounded" pitchFamily="34" charset="0"/>
              <a:cs typeface="Arial" pitchFamily="34" charset="0"/>
            </a:endParaRPr>
          </a:p>
        </p:txBody>
      </p:sp>
      <p:sp>
        <p:nvSpPr>
          <p:cNvPr id="8" name="Cloud 7"/>
          <p:cNvSpPr/>
          <p:nvPr/>
        </p:nvSpPr>
        <p:spPr>
          <a:xfrm>
            <a:off x="7162800" y="105122"/>
            <a:ext cx="1752600" cy="730269"/>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1600" b="1">
                <a:solidFill>
                  <a:schemeClr val="tx1"/>
                </a:solidFill>
                <a:latin typeface="Arial" pitchFamily="34" charset="0"/>
                <a:ea typeface="Arial-Rounded" pitchFamily="34" charset="0"/>
                <a:cs typeface="Arial" pitchFamily="34" charset="0"/>
              </a:rPr>
              <a:t>Đọc mẫu</a:t>
            </a:r>
          </a:p>
        </p:txBody>
      </p:sp>
      <p:sp>
        <p:nvSpPr>
          <p:cNvPr id="7" name="Oval 6"/>
          <p:cNvSpPr/>
          <p:nvPr/>
        </p:nvSpPr>
        <p:spPr>
          <a:xfrm>
            <a:off x="-1295400" y="165456"/>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2</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69" y="165456"/>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45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62346" y="68134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Để phòng bệnh, chúng ta phải rửa tay trước khi ăn. Cần rửa tay bằng xà phòng với nước sạch.</a:t>
            </a:r>
            <a:endParaRPr lang="en-US" sz="3000">
              <a:latin typeface="Arial" pitchFamily="34" charset="0"/>
              <a:ea typeface="Arial-Rounded" pitchFamily="34" charset="0"/>
              <a:cs typeface="Arial" pitchFamily="34" charset="0"/>
            </a:endParaRPr>
          </a:p>
          <a:p>
            <a:pPr algn="r"/>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(Nguyên Vũ)</a:t>
            </a:r>
            <a:endParaRPr lang="en-US" sz="3000">
              <a:latin typeface="Arial" pitchFamily="34" charset="0"/>
              <a:ea typeface="Arial-Rounded" pitchFamily="34" charset="0"/>
              <a:cs typeface="Arial" pitchFamily="34" charset="0"/>
            </a:endParaRPr>
          </a:p>
        </p:txBody>
      </p:sp>
      <p:sp>
        <p:nvSpPr>
          <p:cNvPr id="4" name="TextBox 3"/>
          <p:cNvSpPr txBox="1"/>
          <p:nvPr/>
        </p:nvSpPr>
        <p:spPr>
          <a:xfrm>
            <a:off x="2079397" y="4357484"/>
            <a:ext cx="5629625"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Em hãy tìm từ </a:t>
            </a:r>
            <a:r>
              <a:rPr lang="en-US" sz="3200" smtClean="0">
                <a:latin typeface="Arial" pitchFamily="34" charset="0"/>
                <a:ea typeface="Arial-Rounded" pitchFamily="34" charset="0"/>
                <a:cs typeface="Arial" pitchFamily="34" charset="0"/>
              </a:rPr>
              <a:t>khó </a:t>
            </a:r>
            <a:r>
              <a:rPr lang="en-US" sz="3200">
                <a:latin typeface="Arial" pitchFamily="34" charset="0"/>
                <a:ea typeface="Arial-Rounded" pitchFamily="34" charset="0"/>
                <a:cs typeface="Arial" pitchFamily="34" charset="0"/>
              </a:rPr>
              <a:t>trong bài.</a:t>
            </a:r>
          </a:p>
        </p:txBody>
      </p:sp>
      <p:cxnSp>
        <p:nvCxnSpPr>
          <p:cNvPr id="5" name="Straight Connector 4"/>
          <p:cNvCxnSpPr/>
          <p:nvPr/>
        </p:nvCxnSpPr>
        <p:spPr>
          <a:xfrm flipH="1">
            <a:off x="1088575" y="1138464"/>
            <a:ext cx="14115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067632" y="1610178"/>
            <a:ext cx="19195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494733" y="3925206"/>
            <a:ext cx="156696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965706" y="7012132"/>
            <a:ext cx="4191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2870200" y="3003550"/>
            <a:ext cx="17271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428063" y="2528208"/>
            <a:ext cx="14596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664695" y="7349837"/>
            <a:ext cx="8797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6061695" y="7718137"/>
            <a:ext cx="5749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731000" y="3925206"/>
            <a:ext cx="185444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584614" y="1587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Rửa tay trước khi ăn</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95350"/>
            <a:ext cx="8610600" cy="3352800"/>
          </a:xfrm>
        </p:spPr>
        <p:txBody>
          <a:bodyPr>
            <a:normAutofit/>
          </a:bodyPr>
          <a:lstStyle/>
          <a:p>
            <a:pPr algn="l"/>
            <a:r>
              <a:rPr lang="en-US">
                <a:latin typeface="Arial" pitchFamily="34" charset="0"/>
                <a:cs typeface="Arial" pitchFamily="34" charset="0"/>
              </a:rPr>
              <a:t>v</a:t>
            </a:r>
            <a:r>
              <a:rPr lang="en-US" smtClean="0">
                <a:latin typeface="Arial" pitchFamily="34" charset="0"/>
                <a:cs typeface="Arial" pitchFamily="34" charset="0"/>
              </a:rPr>
              <a:t>i trùng			mắc bệnh</a:t>
            </a:r>
            <a:br>
              <a:rPr lang="en-US" smtClean="0">
                <a:latin typeface="Arial" pitchFamily="34" charset="0"/>
                <a:cs typeface="Arial" pitchFamily="34" charset="0"/>
              </a:rPr>
            </a:br>
            <a:r>
              <a:rPr lang="en-US" smtClean="0">
                <a:latin typeface="Arial" pitchFamily="34" charset="0"/>
                <a:cs typeface="Arial" pitchFamily="34" charset="0"/>
              </a:rPr>
              <a:t>mắt thường		xà phòng</a:t>
            </a:r>
            <a:br>
              <a:rPr lang="en-US" smtClean="0">
                <a:latin typeface="Arial" pitchFamily="34" charset="0"/>
                <a:cs typeface="Arial" pitchFamily="34" charset="0"/>
              </a:rPr>
            </a:br>
            <a:r>
              <a:rPr lang="en-US" smtClean="0">
                <a:latin typeface="Arial" pitchFamily="34" charset="0"/>
                <a:cs typeface="Arial" pitchFamily="34" charset="0"/>
              </a:rPr>
              <a:t>thức ăn			nước sạch</a:t>
            </a:r>
            <a:endParaRPr lang="en-US">
              <a:latin typeface="Arial" pitchFamily="34" charset="0"/>
              <a:cs typeface="Arial" pitchFamily="34" charset="0"/>
            </a:endParaRPr>
          </a:p>
        </p:txBody>
      </p:sp>
      <p:sp>
        <p:nvSpPr>
          <p:cNvPr id="3" name="Title 1"/>
          <p:cNvSpPr txBox="1">
            <a:spLocks/>
          </p:cNvSpPr>
          <p:nvPr/>
        </p:nvSpPr>
        <p:spPr>
          <a:xfrm>
            <a:off x="2021114" y="0"/>
            <a:ext cx="4419600" cy="167640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b="1" smtClean="0">
                <a:latin typeface="Arial" pitchFamily="34" charset="0"/>
                <a:cs typeface="Arial" pitchFamily="34" charset="0"/>
              </a:rPr>
              <a:t>Luyện đọc từ</a:t>
            </a:r>
            <a:endParaRPr lang="en-US" b="1">
              <a:latin typeface="Arial" pitchFamily="34" charset="0"/>
              <a:cs typeface="Arial" pitchFamily="34" charset="0"/>
            </a:endParaRPr>
          </a:p>
        </p:txBody>
      </p:sp>
    </p:spTree>
    <p:extLst>
      <p:ext uri="{BB962C8B-B14F-4D97-AF65-F5344CB8AC3E}">
        <p14:creationId xmlns:p14="http://schemas.microsoft.com/office/powerpoint/2010/main" val="40382457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89049" y="4345035"/>
            <a:ext cx="5938194"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Em hãy tự ngắt câu vào SGK</a:t>
            </a:r>
          </a:p>
        </p:txBody>
      </p:sp>
      <p:sp>
        <p:nvSpPr>
          <p:cNvPr id="7" name="TextBox 6"/>
          <p:cNvSpPr txBox="1"/>
          <p:nvPr/>
        </p:nvSpPr>
        <p:spPr>
          <a:xfrm>
            <a:off x="1584614" y="4345035"/>
            <a:ext cx="5947064"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nối tiếp câu</a:t>
            </a:r>
          </a:p>
        </p:txBody>
      </p:sp>
      <p:sp>
        <p:nvSpPr>
          <p:cNvPr id="8" name="TextBox 7"/>
          <p:cNvSpPr txBox="1"/>
          <p:nvPr/>
        </p:nvSpPr>
        <p:spPr>
          <a:xfrm>
            <a:off x="62346" y="68134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Để phòng bệnh, chúng ta phải rửa tay trước khi ăn. Cần rửa tay bằng xà phòng với nước sạch.</a:t>
            </a:r>
            <a:endParaRPr lang="en-US" sz="3000">
              <a:latin typeface="Arial" pitchFamily="34" charset="0"/>
              <a:ea typeface="Arial-Rounded" pitchFamily="34" charset="0"/>
              <a:cs typeface="Arial" pitchFamily="34" charset="0"/>
            </a:endParaRPr>
          </a:p>
          <a:p>
            <a:pPr algn="r"/>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(Nguyên Vũ)</a:t>
            </a:r>
            <a:endParaRPr lang="en-US" sz="3000">
              <a:latin typeface="Arial" pitchFamily="34" charset="0"/>
              <a:ea typeface="Arial-Rounded" pitchFamily="34" charset="0"/>
              <a:cs typeface="Arial" pitchFamily="34" charset="0"/>
            </a:endParaRPr>
          </a:p>
        </p:txBody>
      </p:sp>
      <p:sp>
        <p:nvSpPr>
          <p:cNvPr id="9" name="TextBox 8"/>
          <p:cNvSpPr txBox="1"/>
          <p:nvPr/>
        </p:nvSpPr>
        <p:spPr>
          <a:xfrm>
            <a:off x="1584614" y="1587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Rửa tay trước khi ăn</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466150"/>
            <a:ext cx="4419600"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Luyện đọc câu dài:</a:t>
            </a:r>
          </a:p>
        </p:txBody>
      </p:sp>
      <p:sp>
        <p:nvSpPr>
          <p:cNvPr id="4" name="TextBox 3"/>
          <p:cNvSpPr txBox="1"/>
          <p:nvPr/>
        </p:nvSpPr>
        <p:spPr>
          <a:xfrm>
            <a:off x="431739" y="1733551"/>
            <a:ext cx="8407461" cy="1077109"/>
          </a:xfrm>
          <a:prstGeom prst="rect">
            <a:avLst/>
          </a:prstGeom>
          <a:noFill/>
        </p:spPr>
        <p:txBody>
          <a:bodyPr wrap="square" lIns="91330" tIns="45666" rIns="91330" bIns="45666" rtlCol="0">
            <a:spAutoFit/>
          </a:bodyPr>
          <a:lstStyle/>
          <a:p>
            <a:pPr algn="just"/>
            <a:r>
              <a:rPr lang="en-US" sz="3200" smtClean="0">
                <a:latin typeface="Arial" pitchFamily="34" charset="0"/>
                <a:ea typeface="Arial-Rounded" pitchFamily="34" charset="0"/>
                <a:cs typeface="Arial" pitchFamily="34" charset="0"/>
              </a:rPr>
              <a:t>Tay cầm thức ăn, vi </a:t>
            </a:r>
            <a:r>
              <a:rPr lang="en-US" sz="3200">
                <a:latin typeface="Arial" pitchFamily="34" charset="0"/>
                <a:ea typeface="Arial-Rounded" pitchFamily="34" charset="0"/>
                <a:cs typeface="Arial" pitchFamily="34" charset="0"/>
              </a:rPr>
              <a:t>trùng từ tay theo thức ăn đi vào cơ thể.</a:t>
            </a:r>
          </a:p>
        </p:txBody>
      </p:sp>
      <p:cxnSp>
        <p:nvCxnSpPr>
          <p:cNvPr id="5" name="Straight Connector 4"/>
          <p:cNvCxnSpPr/>
          <p:nvPr/>
        </p:nvCxnSpPr>
        <p:spPr>
          <a:xfrm flipH="1">
            <a:off x="3771900" y="181696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39" y="3130013"/>
            <a:ext cx="8382000" cy="1077109"/>
          </a:xfrm>
          <a:prstGeom prst="rect">
            <a:avLst/>
          </a:prstGeom>
          <a:noFill/>
        </p:spPr>
        <p:txBody>
          <a:bodyPr wrap="square" lIns="91330" tIns="45666" rIns="91330" bIns="45666" rtlCol="0">
            <a:spAutoFit/>
          </a:bodyPr>
          <a:lstStyle/>
          <a:p>
            <a:pPr algn="just"/>
            <a:r>
              <a:rPr lang="en-US" sz="3200">
                <a:latin typeface="Arial" pitchFamily="34" charset="0"/>
                <a:ea typeface="Arial-Rounded" pitchFamily="34" charset="0"/>
                <a:cs typeface="Arial" pitchFamily="34" charset="0"/>
              </a:rPr>
              <a:t>Để phòng bệnh, chúng ta phải rửa tay trước khi ăn.</a:t>
            </a:r>
            <a:endParaRPr lang="en-US" sz="3200">
              <a:latin typeface="Arial-Rounded" pitchFamily="34" charset="0"/>
              <a:ea typeface="Arial-Rounded" pitchFamily="34" charset="0"/>
              <a:cs typeface="Arial-Rounded" pitchFamily="34" charset="0"/>
            </a:endParaRPr>
          </a:p>
        </p:txBody>
      </p:sp>
      <p:cxnSp>
        <p:nvCxnSpPr>
          <p:cNvPr id="10" name="Straight Connector 9"/>
          <p:cNvCxnSpPr/>
          <p:nvPr/>
        </p:nvCxnSpPr>
        <p:spPr>
          <a:xfrm flipH="1">
            <a:off x="3543300" y="3209768"/>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5272314" y="3177748"/>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828800" y="3718701"/>
            <a:ext cx="107372" cy="429295"/>
            <a:chOff x="5029200" y="3423349"/>
            <a:chExt cx="107372" cy="429295"/>
          </a:xfrm>
        </p:grpSpPr>
        <p:cxnSp>
          <p:nvCxnSpPr>
            <p:cNvPr id="12" name="Straight Connector 11"/>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3101688" y="2330208"/>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flipH="1">
            <a:off x="6362700" y="1846936"/>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7620000" y="320426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6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1000" fill="hold"/>
                                        <p:tgtEl>
                                          <p:spTgt spid="9"/>
                                        </p:tgtEl>
                                        <p:attrNameLst>
                                          <p:attrName>ppt_x</p:attrName>
                                        </p:attrNameLst>
                                      </p:cBhvr>
                                      <p:tavLst>
                                        <p:tav tm="0">
                                          <p:val>
                                            <p:strVal val="1+#ppt_w/2"/>
                                          </p:val>
                                        </p:tav>
                                        <p:tav tm="100000">
                                          <p:val>
                                            <p:strVal val="#ppt_x"/>
                                          </p:val>
                                        </p:tav>
                                      </p:tavLst>
                                    </p:anim>
                                    <p:anim calcmode="lin" valueType="num">
                                      <p:cBhvr additive="base">
                                        <p:cTn id="25"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844</TotalTime>
  <Words>474</Words>
  <Application>Microsoft Office PowerPoint</Application>
  <PresentationFormat>On-screen Show (16:9)</PresentationFormat>
  <Paragraphs>91</Paragraphs>
  <Slides>23</Slides>
  <Notes>5</Notes>
  <HiddenSlides>0</HiddenSlides>
  <MMClips>4</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Ôn và khởi động</vt:lpstr>
      <vt:lpstr>Khởi động</vt:lpstr>
      <vt:lpstr>PowerPoint Presentation</vt:lpstr>
      <vt:lpstr>PowerPoint Presentation</vt:lpstr>
      <vt:lpstr>PowerPoint Presentation</vt:lpstr>
      <vt:lpstr>PowerPoint Presentation</vt:lpstr>
      <vt:lpstr>vi trùng   mắc bệnh mắt thường  xà phòng thức ăn   nước sạch</vt:lpstr>
      <vt:lpstr>PowerPoint Presentation</vt:lpstr>
      <vt:lpstr>PowerPoint Presentation</vt:lpstr>
      <vt:lpstr>PowerPoint Presentation</vt:lpstr>
      <vt:lpstr>Giải nghĩa từ khó:</vt:lpstr>
      <vt:lpstr>Tiếp xúc: chạm vào nhau.</vt:lpstr>
      <vt:lpstr>Mắc bệnh: bị một bệnh nào đó.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154</cp:revision>
  <dcterms:created xsi:type="dcterms:W3CDTF">2020-12-08T15:48:47Z</dcterms:created>
  <dcterms:modified xsi:type="dcterms:W3CDTF">2022-03-07T04:13:28Z</dcterms:modified>
</cp:coreProperties>
</file>