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322" r:id="rId2"/>
    <p:sldId id="320" r:id="rId3"/>
    <p:sldId id="370" r:id="rId4"/>
    <p:sldId id="371" r:id="rId5"/>
    <p:sldId id="353" r:id="rId6"/>
    <p:sldId id="355" r:id="rId7"/>
    <p:sldId id="365" r:id="rId8"/>
    <p:sldId id="356" r:id="rId9"/>
    <p:sldId id="327" r:id="rId10"/>
    <p:sldId id="358" r:id="rId11"/>
    <p:sldId id="366" r:id="rId12"/>
    <p:sldId id="330" r:id="rId13"/>
    <p:sldId id="351" r:id="rId14"/>
    <p:sldId id="352" r:id="rId15"/>
    <p:sldId id="360" r:id="rId16"/>
    <p:sldId id="346" r:id="rId17"/>
    <p:sldId id="347" r:id="rId18"/>
    <p:sldId id="338" r:id="rId19"/>
    <p:sldId id="348" r:id="rId20"/>
    <p:sldId id="367" r:id="rId21"/>
    <p:sldId id="368" r:id="rId22"/>
    <p:sldId id="369" r:id="rId23"/>
  </p:sldIdLst>
  <p:sldSz cx="6858000" cy="5143500"/>
  <p:notesSz cx="6858000" cy="9144000"/>
  <p:embeddedFontLst>
    <p:embeddedFont>
      <p:font typeface="Kalam" panose="020B0604020202020204" charset="0"/>
      <p:regular r:id="rId25"/>
      <p:bold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HP001" panose="020B0604020202020204" charset="0"/>
      <p:regular r:id="rId33"/>
      <p:bold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>
        <p:scale>
          <a:sx n="95" d="100"/>
          <a:sy n="95" d="100"/>
        </p:scale>
        <p:origin x="-1276" y="-1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811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en-US" sz="1500" dirty="0" err="1">
                <a:latin typeface="+mj-lt"/>
              </a:rPr>
              <a:t>Người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dân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một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số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nước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có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những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đặc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biệt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vi-VN" sz="1500" dirty="0">
                <a:latin typeface="+mj-lt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+mj-lt"/>
              </a:rPr>
              <a:t>Ngoài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những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trong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bài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đọc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em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còn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biết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khác</a:t>
            </a:r>
            <a:r>
              <a:rPr lang="vi-VN" sz="1500" dirty="0">
                <a:latin typeface="+mj-lt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56618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892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1500" dirty="0" err="1">
                <a:latin typeface="+mj-lt"/>
              </a:rPr>
              <a:t>Trong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bài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đọc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câu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là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câu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hỏi</a:t>
            </a:r>
            <a:r>
              <a:rPr lang="vi-VN" sz="1500" dirty="0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</a:t>
            </a:r>
            <a:r>
              <a:rPr lang="vi-VN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Cùng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bạn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hỏi</a:t>
            </a:r>
            <a:r>
              <a:rPr lang="en-US" sz="1500" dirty="0">
                <a:latin typeface="+mj-lt"/>
              </a:rPr>
              <a:t> – </a:t>
            </a:r>
            <a:r>
              <a:rPr lang="en-US" sz="1500" dirty="0" err="1">
                <a:latin typeface="+mj-lt"/>
              </a:rPr>
              <a:t>đáp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về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những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được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nói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tới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trong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bài</a:t>
            </a:r>
            <a:r>
              <a:rPr lang="en-US" sz="1500" dirty="0">
                <a:latin typeface="+mj-lt"/>
              </a:rPr>
              <a:t>.</a:t>
            </a:r>
            <a:endParaRPr lang="vi-VN" sz="15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M: </a:t>
            </a:r>
            <a:r>
              <a:rPr lang="en-US" sz="1500" dirty="0">
                <a:latin typeface="+mj-lt"/>
              </a:rPr>
              <a:t>- </a:t>
            </a:r>
            <a:r>
              <a:rPr lang="en-US" sz="1500" dirty="0" err="1">
                <a:latin typeface="+mj-lt"/>
              </a:rPr>
              <a:t>Người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Ấn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Độ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thế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en-US" sz="1500" dirty="0"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</a:t>
            </a:r>
            <a:r>
              <a:rPr lang="en-US" sz="1500" dirty="0">
                <a:latin typeface="+mj-lt"/>
              </a:rPr>
              <a:t>- </a:t>
            </a:r>
            <a:r>
              <a:rPr lang="en-US" sz="1500" dirty="0" err="1">
                <a:latin typeface="+mj-lt"/>
              </a:rPr>
              <a:t>Người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Ấn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Độ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bằng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chắp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hai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tay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trước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ngực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và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cúi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đầu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nhẹ</a:t>
            </a:r>
            <a:r>
              <a:rPr lang="en-US" sz="1500" dirty="0">
                <a:latin typeface="+mj-lt"/>
              </a:rPr>
              <a:t>.</a:t>
            </a:r>
            <a:endParaRPr lang="vi-VN" sz="15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xmlns="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287001" y="878238"/>
            <a:ext cx="6273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28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2400" b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17: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đáo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+ 2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697955" y="68467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2" y="179515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" y="3364383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0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314606" y="1971270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34607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1801655" y="2943474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     </a:t>
            </a:r>
            <a:r>
              <a:rPr lang="en-US" sz="1800" dirty="0" err="1">
                <a:latin typeface="+mj-lt"/>
              </a:rPr>
              <a:t>Trên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thế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giới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những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cách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chào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phổ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biến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như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bắt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vẫy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cúi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chào</a:t>
            </a:r>
            <a:r>
              <a:rPr lang="vi-VN" sz="1800" dirty="0">
                <a:latin typeface="+mj-lt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450391" y="194772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857836" y="241854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2979565" y="2418540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1624894" y="24815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697955" y="68467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2" y="179515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" y="3364383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     </a:t>
            </a:r>
            <a:r>
              <a:rPr lang="en-US" sz="1800" dirty="0" err="1">
                <a:latin typeface="+mj-lt"/>
              </a:rPr>
              <a:t>Niu</a:t>
            </a:r>
            <a:r>
              <a:rPr lang="en-US" sz="1800" dirty="0">
                <a:latin typeface="+mj-lt"/>
              </a:rPr>
              <a:t> Di-</a:t>
            </a:r>
            <a:r>
              <a:rPr lang="en-US" sz="1800" dirty="0" err="1">
                <a:latin typeface="+mj-lt"/>
              </a:rPr>
              <a:t>lân</a:t>
            </a:r>
            <a:endParaRPr lang="vi-VN" sz="1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     </a:t>
            </a:r>
            <a:r>
              <a:rPr lang="en-US" sz="1800" dirty="0" err="1">
                <a:latin typeface="+mj-lt"/>
              </a:rPr>
              <a:t>Ấn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Độ</a:t>
            </a:r>
            <a:endParaRPr lang="vi-VN" sz="1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     </a:t>
            </a:r>
            <a:r>
              <a:rPr lang="en-US" sz="1800" dirty="0" err="1">
                <a:latin typeface="+mj-lt"/>
              </a:rPr>
              <a:t>Mỹ</a:t>
            </a:r>
            <a:endParaRPr lang="vi-VN" sz="180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     </a:t>
            </a:r>
            <a:r>
              <a:rPr lang="en-US" sz="1800" dirty="0">
                <a:latin typeface="+mj-lt"/>
              </a:rPr>
              <a:t>Dim-</a:t>
            </a:r>
            <a:r>
              <a:rPr lang="en-US" sz="1800" dirty="0" err="1">
                <a:latin typeface="+mj-lt"/>
              </a:rPr>
              <a:t>ba</a:t>
            </a:r>
            <a:r>
              <a:rPr lang="en-US" sz="1800" dirty="0">
                <a:latin typeface="+mj-lt"/>
              </a:rPr>
              <a:t>-</a:t>
            </a:r>
            <a:r>
              <a:rPr lang="en-US" sz="1800" dirty="0" err="1">
                <a:latin typeface="+mj-lt"/>
              </a:rPr>
              <a:t>bu</a:t>
            </a:r>
            <a:r>
              <a:rPr lang="en-US" sz="1800" dirty="0">
                <a:latin typeface="+mj-lt"/>
              </a:rPr>
              <a:t>-ê</a:t>
            </a:r>
            <a:endParaRPr lang="vi-VN" sz="18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4" y="1809774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1500" dirty="0">
                <a:latin typeface="+mj-lt"/>
              </a:rPr>
              <a:t>Theo </a:t>
            </a:r>
            <a:r>
              <a:rPr lang="en-US" sz="1500" dirty="0" err="1">
                <a:latin typeface="+mj-lt"/>
              </a:rPr>
              <a:t>bài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đọc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trên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thế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giới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có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những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phổ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biến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vi-VN" sz="1500" dirty="0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6" y="3238114"/>
            <a:ext cx="611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1500" dirty="0" err="1">
                <a:latin typeface="+mj-lt"/>
              </a:rPr>
              <a:t>Cách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nào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dưới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đây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không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được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nói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đến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trong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bài</a:t>
            </a:r>
            <a:r>
              <a:rPr lang="vi-VN" sz="1500" dirty="0">
                <a:latin typeface="+mj-lt"/>
              </a:rPr>
              <a:t>?</a:t>
            </a:r>
            <a:endParaRPr lang="en-US" sz="15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+mj-lt"/>
              </a:rPr>
              <a:t>a. </a:t>
            </a:r>
            <a:r>
              <a:rPr lang="en-US" sz="1500" dirty="0" err="1">
                <a:latin typeface="+mj-lt"/>
              </a:rPr>
              <a:t>bắt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tay</a:t>
            </a:r>
            <a:r>
              <a:rPr lang="en-US" sz="1500" dirty="0">
                <a:latin typeface="+mj-lt"/>
              </a:rPr>
              <a:t>		b. </a:t>
            </a:r>
            <a:r>
              <a:rPr lang="en-US" sz="1500" dirty="0" err="1">
                <a:latin typeface="+mj-lt"/>
              </a:rPr>
              <a:t>chạm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mũi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và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trán</a:t>
            </a:r>
            <a:r>
              <a:rPr lang="en-US" sz="1500" dirty="0">
                <a:latin typeface="+mj-lt"/>
              </a:rPr>
              <a:t>	c. </a:t>
            </a:r>
            <a:r>
              <a:rPr lang="en-US" sz="1500" dirty="0" err="1">
                <a:latin typeface="+mj-lt"/>
              </a:rPr>
              <a:t>nói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lời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chào</a:t>
            </a:r>
            <a:endParaRPr lang="vi-VN" sz="15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7" y="49129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5" y="263724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6" y="2480600"/>
            <a:ext cx="6119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3981996" y="387751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1150</Words>
  <Application>Microsoft Office PowerPoint</Application>
  <PresentationFormat>Custom</PresentationFormat>
  <Paragraphs>110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UTM Cookies</vt:lpstr>
      <vt:lpstr>Kalam</vt:lpstr>
      <vt:lpstr>Montserrat</vt:lpstr>
      <vt:lpstr>UTM Avo</vt:lpstr>
      <vt:lpstr>Wingdings</vt:lpstr>
      <vt:lpstr>Times New Roman</vt:lpstr>
      <vt:lpstr>HP001 4 hàng</vt:lpstr>
      <vt:lpstr>HP001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125</cp:revision>
  <dcterms:modified xsi:type="dcterms:W3CDTF">2022-03-27T10:03:23Z</dcterms:modified>
</cp:coreProperties>
</file>