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132" d="100"/>
          <a:sy n="132" d="100"/>
        </p:scale>
        <p:origin x="636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20/03/2022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179</Words>
  <Application>Microsoft Office PowerPoint</Application>
  <PresentationFormat>On-screen Show (16:9)</PresentationFormat>
  <Paragraphs>188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NhuTran</cp:lastModifiedBy>
  <cp:revision>73</cp:revision>
  <dcterms:created xsi:type="dcterms:W3CDTF">2017-01-10T13:46:13Z</dcterms:created>
  <dcterms:modified xsi:type="dcterms:W3CDTF">2022-03-20T12:54:35Z</dcterms:modified>
</cp:coreProperties>
</file>