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57" r:id="rId4"/>
    <p:sldId id="262" r:id="rId6"/>
    <p:sldId id="256" r:id="rId7"/>
    <p:sldId id="11610" r:id="rId8"/>
    <p:sldId id="11611" r:id="rId9"/>
    <p:sldId id="259" r:id="rId10"/>
    <p:sldId id="260" r:id="rId11"/>
    <p:sldId id="261" r:id="rId12"/>
    <p:sldId id="2631" r:id="rId13"/>
    <p:sldId id="258" r:id="rId14"/>
    <p:sldId id="347" r:id="rId15"/>
    <p:sldId id="11605" r:id="rId16"/>
    <p:sldId id="278" r:id="rId17"/>
    <p:sldId id="350" r:id="rId18"/>
    <p:sldId id="11606" r:id="rId19"/>
    <p:sldId id="1062" r:id="rId20"/>
    <p:sldId id="11587" r:id="rId21"/>
    <p:sldId id="11607" r:id="rId22"/>
    <p:sldId id="1484" r:id="rId23"/>
    <p:sldId id="11608" r:id="rId24"/>
    <p:sldId id="11609" r:id="rId25"/>
    <p:sldId id="2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28" autoAdjust="0"/>
  </p:normalViewPr>
  <p:slideViewPr>
    <p:cSldViewPr snapToGrid="0">
      <p:cViewPr varScale="1">
        <p:scale>
          <a:sx n="58" d="100"/>
          <a:sy n="58" d="100"/>
        </p:scale>
        <p:origin x="9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Picture 10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511" y="134091"/>
            <a:ext cx="1691534" cy="16915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>
            <a:fillRect/>
          </a:stretch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hyperlink" Target="https://www.facebook.com/huongthaoGADT" TargetMode="External"/><Relationship Id="rId4" Type="http://schemas.microsoft.com/office/2007/relationships/hdphoto" Target="../media/image49.wdp"/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microsoft.com/office/2007/relationships/hdphoto" Target="../media/image52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5.wav"/><Relationship Id="rId3" Type="http://schemas.microsoft.com/office/2007/relationships/hdphoto" Target="../media/image55.wdp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6.wav"/><Relationship Id="rId3" Type="http://schemas.openxmlformats.org/officeDocument/2006/relationships/image" Target="../media/image56.GIF"/><Relationship Id="rId2" Type="http://schemas.openxmlformats.org/officeDocument/2006/relationships/image" Target="../media/image44.png"/><Relationship Id="rId1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7.emf"/><Relationship Id="rId3" Type="http://schemas.microsoft.com/office/2007/relationships/hdphoto" Target="../media/image49.wdp"/><Relationship Id="rId2" Type="http://schemas.openxmlformats.org/officeDocument/2006/relationships/image" Target="../media/image48.png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GIF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4" Type="http://schemas.openxmlformats.org/officeDocument/2006/relationships/slideLayout" Target="../slideLayouts/slideLayout19.xml"/><Relationship Id="rId23" Type="http://schemas.openxmlformats.org/officeDocument/2006/relationships/image" Target="../media/image32.png"/><Relationship Id="rId22" Type="http://schemas.microsoft.com/office/2007/relationships/media" Target="../media/media1.mp3"/><Relationship Id="rId21" Type="http://schemas.openxmlformats.org/officeDocument/2006/relationships/audio" Target="../media/media1.mp3"/><Relationship Id="rId20" Type="http://schemas.openxmlformats.org/officeDocument/2006/relationships/image" Target="../media/image31.png"/><Relationship Id="rId2" Type="http://schemas.openxmlformats.org/officeDocument/2006/relationships/image" Target="../media/image13.GIF"/><Relationship Id="rId19" Type="http://schemas.openxmlformats.org/officeDocument/2006/relationships/image" Target="../media/image30.png"/><Relationship Id="rId18" Type="http://schemas.microsoft.com/office/2007/relationships/hdphoto" Target="../media/image29.wdp"/><Relationship Id="rId17" Type="http://schemas.openxmlformats.org/officeDocument/2006/relationships/image" Target="../media/image28.png"/><Relationship Id="rId16" Type="http://schemas.openxmlformats.org/officeDocument/2006/relationships/image" Target="../media/image27.png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microsoft.com/office/2007/relationships/hdphoto" Target="../media/image22.wdp"/><Relationship Id="rId10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5.wav"/><Relationship Id="rId3" Type="http://schemas.microsoft.com/office/2007/relationships/hdphoto" Target="../media/image55.wdp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15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GIF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4" Type="http://schemas.openxmlformats.org/officeDocument/2006/relationships/slideLayout" Target="../slideLayouts/slideLayout19.xml"/><Relationship Id="rId33" Type="http://schemas.openxmlformats.org/officeDocument/2006/relationships/audio" Target="../media/audio2.wav"/><Relationship Id="rId32" Type="http://schemas.openxmlformats.org/officeDocument/2006/relationships/audio" Target="../media/audio1.wav"/><Relationship Id="rId31" Type="http://schemas.openxmlformats.org/officeDocument/2006/relationships/slide" Target="slide9.xml"/><Relationship Id="rId30" Type="http://schemas.openxmlformats.org/officeDocument/2006/relationships/image" Target="../media/image30.png"/><Relationship Id="rId3" Type="http://schemas.openxmlformats.org/officeDocument/2006/relationships/image" Target="../media/image14.png"/><Relationship Id="rId29" Type="http://schemas.openxmlformats.org/officeDocument/2006/relationships/image" Target="../media/image38.GIF"/><Relationship Id="rId28" Type="http://schemas.microsoft.com/office/2007/relationships/hdphoto" Target="../media/image29.wdp"/><Relationship Id="rId27" Type="http://schemas.openxmlformats.org/officeDocument/2006/relationships/image" Target="../media/image28.png"/><Relationship Id="rId26" Type="http://schemas.openxmlformats.org/officeDocument/2006/relationships/image" Target="../media/image27.png"/><Relationship Id="rId25" Type="http://schemas.openxmlformats.org/officeDocument/2006/relationships/image" Target="../media/image26.png"/><Relationship Id="rId24" Type="http://schemas.openxmlformats.org/officeDocument/2006/relationships/image" Target="../media/image25.png"/><Relationship Id="rId23" Type="http://schemas.openxmlformats.org/officeDocument/2006/relationships/image" Target="../media/image24.png"/><Relationship Id="rId22" Type="http://schemas.openxmlformats.org/officeDocument/2006/relationships/image" Target="../media/image37.png"/><Relationship Id="rId21" Type="http://schemas.openxmlformats.org/officeDocument/2006/relationships/slide" Target="slide4.xml"/><Relationship Id="rId20" Type="http://schemas.openxmlformats.org/officeDocument/2006/relationships/image" Target="../media/image36.png"/><Relationship Id="rId2" Type="http://schemas.openxmlformats.org/officeDocument/2006/relationships/image" Target="../media/image13.GIF"/><Relationship Id="rId19" Type="http://schemas.openxmlformats.org/officeDocument/2006/relationships/slide" Target="slide8.xml"/><Relationship Id="rId18" Type="http://schemas.openxmlformats.org/officeDocument/2006/relationships/image" Target="../media/image35.png"/><Relationship Id="rId17" Type="http://schemas.openxmlformats.org/officeDocument/2006/relationships/slide" Target="slide7.xml"/><Relationship Id="rId16" Type="http://schemas.openxmlformats.org/officeDocument/2006/relationships/image" Target="../media/image34.png"/><Relationship Id="rId15" Type="http://schemas.openxmlformats.org/officeDocument/2006/relationships/slide" Target="slide6.xml"/><Relationship Id="rId14" Type="http://schemas.openxmlformats.org/officeDocument/2006/relationships/image" Target="../media/image33.png"/><Relationship Id="rId13" Type="http://schemas.openxmlformats.org/officeDocument/2006/relationships/slide" Target="slide5.xml"/><Relationship Id="rId12" Type="http://schemas.openxmlformats.org/officeDocument/2006/relationships/image" Target="../media/image23.png"/><Relationship Id="rId11" Type="http://schemas.microsoft.com/office/2007/relationships/hdphoto" Target="../media/image22.wdp"/><Relationship Id="rId10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slide" Target="slide3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slide" Target="slide3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slide" Target="slide3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slide" Target="slide3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slide" Target="slide3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.png"/><Relationship Id="rId10" Type="http://schemas.openxmlformats.org/officeDocument/2006/relationships/image" Target="../media/image46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>
            <a:fillRect/>
          </a:stretch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>
            <a:fillRect/>
          </a:stretch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>
            <a:fillRect/>
          </a:stretch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>
            <a:fillRect/>
          </a:stretch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/>
          <p:cNvSpPr txBox="1"/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86578" y="367748"/>
            <a:ext cx="11618844" cy="586845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4184375" y="1250697"/>
            <a:ext cx="2792896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2387565"/>
            <a:ext cx="2250848" cy="447043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12365" y="1399784"/>
            <a:ext cx="844826" cy="715618"/>
            <a:chOff x="4512365" y="1399784"/>
            <a:chExt cx="844826" cy="715618"/>
          </a:xfrm>
        </p:grpSpPr>
        <p:sp>
          <p:nvSpPr>
            <p:cNvPr id="6" name="Rectangle 5"/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46475" y="1398151"/>
            <a:ext cx="844826" cy="715618"/>
            <a:chOff x="4512365" y="1399784"/>
            <a:chExt cx="844826" cy="715618"/>
          </a:xfrm>
        </p:grpSpPr>
        <p:sp>
          <p:nvSpPr>
            <p:cNvPr id="19" name="Rectangle 18"/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12365" y="2416877"/>
            <a:ext cx="844826" cy="715618"/>
            <a:chOff x="4512365" y="1399784"/>
            <a:chExt cx="844826" cy="715618"/>
          </a:xfrm>
        </p:grpSpPr>
        <p:sp>
          <p:nvSpPr>
            <p:cNvPr id="26" name="Rectangle 25"/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789179" y="2408571"/>
            <a:ext cx="844826" cy="715618"/>
            <a:chOff x="4512365" y="1399784"/>
            <a:chExt cx="844826" cy="715618"/>
          </a:xfrm>
        </p:grpSpPr>
        <p:sp>
          <p:nvSpPr>
            <p:cNvPr id="39" name="Rectangle 38"/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/>
          <p:cNvSpPr/>
          <p:nvPr/>
        </p:nvSpPr>
        <p:spPr>
          <a:xfrm>
            <a:off x="235226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781050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rrow: Right 10"/>
          <p:cNvSpPr/>
          <p:nvPr/>
        </p:nvSpPr>
        <p:spPr>
          <a:xfrm>
            <a:off x="6286135" y="4129127"/>
            <a:ext cx="1406752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633992" y="6445097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  <a:hlinkClick r:id="rId5"/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3810" y="147804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b) Hoàn thành bảng chia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8"/>
              <p:cNvGraphicFramePr>
                <a:graphicFrameLocks noGrp="1"/>
              </p:cNvGraphicFramePr>
              <p:nvPr/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/>
                    <a:gridCol w="2647950"/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charset="0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charset="0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endParaRPr lang="vi-VN" sz="2800" dirty="0">
                            <a:latin typeface="Calibri" panose="020F0502020204030204" charset="0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= 1</a:t>
                          </a:r>
                          <a:endParaRPr lang="vi-VN" sz="2800" dirty="0">
                            <a:latin typeface="Calibri" panose="020F0502020204030204" charset="0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= 4</a:t>
                          </a:r>
                          <a:endParaRPr lang="vi-VN" sz="2800" dirty="0">
                            <a:latin typeface="Calibri" panose="020F0502020204030204" charset="0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5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6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= 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= 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= 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= 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= 10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8"/>
              <p:cNvGraphicFramePr>
                <a:graphicFrameLocks noGrp="1"/>
              </p:cNvGraphicFramePr>
              <p:nvPr/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/>
                    <a:gridCol w="2647950"/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charset="0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charset="0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= 1</a:t>
                          </a:r>
                          <a:endParaRPr lang="vi-VN" sz="2800" dirty="0">
                            <a:latin typeface="Calibri" panose="020F0502020204030204" charset="0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8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= 4</a:t>
                          </a:r>
                          <a:endParaRPr lang="vi-VN" sz="2800" dirty="0">
                            <a:latin typeface="Calibri" panose="020F0502020204030204" charset="0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charset="0"/>
                              <a:cs typeface="Calibri" panose="020F050202020403020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= 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8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= 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= 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= 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594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Microsoft YaHei" panose="020B0503020204020204" charset="-122"/>
                              <a:ea typeface="Microsoft YaHei" panose="020B0503020204020204" charset="-122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charset="0"/>
                              <a:ea typeface="+mn-ea"/>
                              <a:cs typeface="Calibri" panose="020F0502020204030204" charset="0"/>
                            </a:rPr>
                            <a:t> = 10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charset="0"/>
                            <a:ea typeface="+mn-ea"/>
                            <a:cs typeface="Calibri" panose="020F050202020403020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35" name="Group 34"/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.</a:t>
              </a:r>
              <a:endParaRPr lang="vi-VN" sz="2400" i="1" dirty="0">
                <a:solidFill>
                  <a:prstClr val="black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: Rounded Corners 43"/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: Rounded Corners 46"/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Rounded Corners 47"/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Nhận xét: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 bị chia là tích của các phép nhân.</a:t>
            </a:r>
            <a:endParaRPr lang="vi-VN" sz="24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Thương là các số tự nhiên tăng dần từ 1 đến 10.</a:t>
            </a:r>
            <a:endParaRPr lang="vi-VN" sz="2400" dirty="0">
              <a:solidFill>
                <a:srgbClr val="0070C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/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  <a:endParaRPr lang="en-US" sz="3600" b="1" dirty="0">
              <a:solidFill>
                <a:srgbClr val="017A45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  <a:endParaRPr lang="en-US" sz="3600" b="1" dirty="0">
              <a:solidFill>
                <a:srgbClr val="017A45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  <a:endParaRPr lang="en-US" sz="3600" b="1" dirty="0">
              <a:solidFill>
                <a:srgbClr val="017A45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  <a:endParaRPr lang="en-US" sz="3600" b="1" dirty="0">
              <a:solidFill>
                <a:srgbClr val="017A45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  <a:endParaRPr lang="en-US" sz="3600" b="1" dirty="0">
              <a:solidFill>
                <a:srgbClr val="017A45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  <a:endParaRPr lang="en-US" sz="3600" b="1" dirty="0">
              <a:solidFill>
                <a:srgbClr val="017A45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  <a:endParaRPr lang="en-US" sz="3600" b="1" dirty="0">
              <a:solidFill>
                <a:srgbClr val="017A45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  <a:endParaRPr lang="en-US" sz="3600" b="1" dirty="0">
              <a:solidFill>
                <a:srgbClr val="017A45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  <a:endParaRPr lang="en-US" sz="3600" b="1" dirty="0">
              <a:solidFill>
                <a:srgbClr val="017A45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  <a:endParaRPr lang="en-US" sz="3600" b="1" dirty="0">
              <a:solidFill>
                <a:srgbClr val="017A45"/>
              </a:solidFill>
            </a:endParaRPr>
          </a:p>
        </p:txBody>
      </p:sp>
      <p:pic>
        <p:nvPicPr>
          <p:cNvPr id="1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9277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830" y="17117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3071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3071" y="4510192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8687" y="55605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>
            <a:fillRect/>
          </a:stretch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>
            <a:fillRect/>
          </a:stretch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/>
          <p:cNvSpPr txBox="1"/>
          <p:nvPr/>
        </p:nvSpPr>
        <p:spPr>
          <a:xfrm>
            <a:off x="927397" y="2495603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Hoạt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61235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/>
          <p:cNvGraphicFramePr>
            <a:graphicFrameLocks noGrp="1"/>
          </p:cNvGraphicFramePr>
          <p:nvPr/>
        </p:nvGraphicFramePr>
        <p:xfrm>
          <a:off x="198304" y="1379250"/>
          <a:ext cx="114805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67"/>
                <a:gridCol w="1333041"/>
                <a:gridCol w="1520328"/>
                <a:gridCol w="1356857"/>
                <a:gridCol w="1519334"/>
                <a:gridCol w="1438917"/>
                <a:gridCol w="152485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: Rounded Corners 3"/>
          <p:cNvSpPr/>
          <p:nvPr/>
        </p:nvSpPr>
        <p:spPr>
          <a:xfrm>
            <a:off x="4695830" y="2996588"/>
            <a:ext cx="612648" cy="558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6021710" y="2996589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7516092" y="2920252"/>
            <a:ext cx="612648" cy="6865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9010475" y="2999389"/>
            <a:ext cx="695385" cy="5556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0431185" y="2997077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40763" y="4033772"/>
            <a:ext cx="7337778" cy="1444978"/>
            <a:chOff x="3657600" y="304800"/>
            <a:chExt cx="7337778" cy="14449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600" y="304800"/>
              <a:ext cx="7337778" cy="144497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687915" y="667526"/>
              <a:ext cx="5684634" cy="5632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Thương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=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bị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 :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/>
          <p:cNvGrpSpPr/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/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/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15075" y="1886529"/>
            <a:ext cx="2830329" cy="4474829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992624" y="218541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9921" y="2084832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79417" y="2953953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88983" y="3831555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32562" y="3831774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93066" y="299052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ardrop 5"/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/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77538" y="951170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/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71685" y="2377219"/>
            <a:ext cx="1955990" cy="1955990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/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/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/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/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/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ectangle: Rounded Corners 46"/>
          <p:cNvSpPr/>
          <p:nvPr/>
        </p:nvSpPr>
        <p:spPr>
          <a:xfrm>
            <a:off x="2216191" y="21457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Rounded Corners 47"/>
          <p:cNvSpPr/>
          <p:nvPr/>
        </p:nvSpPr>
        <p:spPr>
          <a:xfrm>
            <a:off x="8107932" y="2041978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1214602" y="35753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9221185" y="3651274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 rot="20808062">
            <a:off x="2394509" y="5255019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53"/>
          <p:cNvSpPr/>
          <p:nvPr/>
        </p:nvSpPr>
        <p:spPr>
          <a:xfrm rot="746096">
            <a:off x="8050794" y="5269711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5741 L 0.00886 0.05741 C 0.06745 0.0713 0.03268 0.06505 0.14609 0.05995 C 0.14844 0.05995 0.15065 0.05833 0.15287 0.05741 C 0.16315 0.05301 0.15495 0.05602 0.16263 0.05324 C 0.1638 0.05208 0.16511 0.05069 0.16628 0.04931 C 0.16732 0.04838 0.1694 0.04676 0.1694 0.04676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6967 L -0.0039 0.06967 C -0.01028 0.08402 -0.01471 0.09375 -0.02044 0.11088 C -0.02356 0.12037 -0.02552 0.13101 -0.02877 0.14027 C -0.03828 0.16782 -0.05898 0.21921 -0.07213 0.23888 C -0.07695 0.24606 -0.08177 0.25277 -0.08645 0.26018 C -0.08958 0.26527 -0.09192 0.27199 -0.09544 0.27615 C -0.10299 0.28541 -0.11198 0.29074 -0.1194 0.30023 C -0.1233 0.30532 -0.13164 0.31574 -0.13515 0.32152 C -0.13658 0.32407 -0.13737 0.32754 -0.13893 0.32963 C -0.13997 0.33101 -0.14153 0.33101 -0.1427 0.33217 C -0.14453 0.33402 -0.14518 0.33541 -0.14635 0.33773 " pathEditMode="relative" ptsTypes="AAAAAAAAAA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7 3.7037E-6 L 1.73472E-17 3.7037E-6 C 0.00938 0.00254 0.01914 0.00486 0.02865 0.0081 C 0.04049 0.0118 0.05208 0.01666 0.06406 0.02037 C 0.0763 0.02384 0.11706 0.03287 0.12813 0.03449 C 0.13438 0.03564 0.14089 0.03564 0.14714 0.0368 C 0.21146 0.04676 0.1444 0.03819 0.19063 0.04375 C 0.20313 0.04768 0.20833 0.04745 0.21862 0.05717 C 0.2194 0.05787 0.22018 0.05833 0.22083 0.05902 C 0.22201 0.06041 0.22396 0.06342 0.22396 0.06365 " pathEditMode="relative" rAng="0" ptsTypes="AAAAAAAA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02963 L -0.05156 0.02963 C -0.05807 0.03009 -0.06471 0.02986 -0.07109 0.03079 C -0.07565 0.03171 -0.08008 0.03357 -0.08464 0.03496 C -0.08841 0.03588 -0.09219 0.03634 -0.09583 0.0375 C -0.11406 0.04306 -0.08893 0.03773 -0.10859 0.04167 C -0.11719 0.03704 -0.12617 0.03519 -0.13411 0.02824 C -0.14076 0.02246 -0.14557 0.01181 -0.15143 0.00417 C -0.15755 -0.0037 -0.16406 -0.01041 -0.17018 -0.01852 C -0.17604 -0.02616 -0.18151 -0.03495 -0.18737 -0.04236 C -0.19076 -0.04653 -0.19466 -0.04884 -0.19792 -0.05301 C -0.20195 -0.05856 -0.20521 -0.06597 -0.20911 -0.07176 C -0.21471 -0.08009 -0.22188 -0.08565 -0.22643 -0.09583 C -0.22839 -0.10023 -0.23021 -0.10509 -0.23242 -0.10903 C -0.23516 -0.11412 -0.23906 -0.1169 -0.24141 -0.12245 C -0.24219 -0.1243 -0.24284 -0.12616 -0.24375 -0.12778 C -0.25182 -0.14375 -0.24531 -0.12893 -0.25039 -0.1412 C -0.25104 -0.14653 -0.2513 -0.15046 -0.25273 -0.15579 C -0.25326 -0.1581 -0.25417 -0.16018 -0.25495 -0.1625 C -0.25651 -0.17361 -0.25638 -0.16944 -0.25638 -0.1743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47 C 0.01159 -0.09722 -0.00182 -0.01226 0.02175 -0.10532 C 0.02748 -0.12847 0.03177 -0.15208 0.03698 -0.17546 C 0.04154 -0.19768 0.04154 -0.20254 0.04779 -0.22222 C 0.04987 -0.22916 0.05208 -0.2368 0.05547 -0.24305 C 0.05912 -0.25 0.06393 -0.25532 0.06862 -0.26111 C 0.07096 -0.26435 0.07617 -0.26967 0.07943 -0.27152 C 0.08333 -0.27407 0.08646 -0.27453 0.09037 -0.27592 C 0.10964 -0.28333 0.08828 -0.27523 0.10339 -0.28194 C 0.10586 -0.2831 0.11133 -0.28472 0.11133 -0.28472 " pathEditMode="relative" rAng="0" ptsTypes="AAAAAAAAA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-0.00393 L -0.05325 -0.00393 C -0.05533 -0.0081 -0.05755 -0.0118 -0.05937 -0.01597 C -0.06289 -0.02453 -0.06211 -0.02639 -0.06458 -0.03611 C -0.07552 -0.07916 -0.06445 -0.02893 -0.07356 -0.07592 C -0.075 -0.0831 -0.07682 -0.09004 -0.07812 -0.09722 C -0.07981 -0.10694 -0.08073 -0.11713 -0.08255 -0.12662 C -0.08424 -0.13495 -0.08672 -0.14259 -0.08854 -0.15069 C -0.09127 -0.16273 -0.09414 -0.17963 -0.09752 -0.19189 C -0.10065 -0.20324 -0.10507 -0.21342 -0.10729 -0.22523 C -0.11302 -0.25532 -0.10612 -0.22222 -0.1125 -0.24514 C -0.11328 -0.24768 -0.11289 -0.25115 -0.11406 -0.25324 L -0.12148 -0.26643 " pathEditMode="relative" ptsTypes="AAAAAAAAAAAAA">
                                      <p:cBhvr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>
            <a:fillRect/>
          </a:stretch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>
            <a:fillRect/>
          </a:stretch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/>
          <p:cNvSpPr txBox="1"/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7"/>
          <p:cNvGrpSpPr/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/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/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0" y="205270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: 3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3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x 3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: 3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: 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645901" y="240005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3180986" y="235403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5633188" y="2384147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8095825" y="2338128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/>
          <p:cNvSpPr/>
          <p:nvPr/>
        </p:nvSpPr>
        <p:spPr>
          <a:xfrm>
            <a:off x="10538077" y="2380591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/>
          <p:cNvSpPr/>
          <p:nvPr/>
        </p:nvSpPr>
        <p:spPr>
          <a:xfrm>
            <a:off x="586152" y="4993144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3217449" y="4965792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5633188" y="4965792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: Rounded Corners 46"/>
          <p:cNvSpPr/>
          <p:nvPr/>
        </p:nvSpPr>
        <p:spPr>
          <a:xfrm>
            <a:off x="8134343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10484247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112 0.3347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2265 0.3215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40065 0.346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19727 0.3215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9245 0.3428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7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t="36893" b="52929"/>
          <a:stretch>
            <a:fillRect/>
          </a:stretch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>
            <a:fillRect/>
          </a:stretch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>
            <a:fillRect/>
          </a:stretch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>
            <a:fillRect/>
          </a:stretch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" name="okCartoon Music (12)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/>
          <p:cNvGrpSpPr/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/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45"/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/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/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8914" y="378561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80747" y="459035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21913" y="531954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69775" y="3020025"/>
            <a:ext cx="292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  <p:bldP spid="8" grpId="0"/>
      <p:bldP spid="42" grpId="0"/>
      <p:bldP spid="4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>
            <a:fillRect/>
          </a:stretch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>
            <a:fillRect/>
          </a:stretch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/>
          <p:cNvSpPr txBox="1"/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TẠM BIỆT VÀ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HẸN GẶP LẠI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t="36893" b="52929"/>
          <a:stretch>
            <a:fillRect/>
          </a:stretch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>
            <a:fillRect/>
          </a:stretch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>
            <a:fillRect/>
          </a:stretch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/>
          <p:cNvPicPr>
            <a:picLocks noChangeAspect="1"/>
          </p:cNvPicPr>
          <p:nvPr/>
        </p:nvPicPr>
        <p:blipFill>
          <a:blip r:embed="rId2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/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>
            <a:fillRect/>
          </a:stretch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/>
          <p:cNvPicPr>
            <a:picLocks noChangeAspect="1"/>
          </p:cNvPicPr>
          <p:nvPr/>
        </p:nvPicPr>
        <p:blipFill>
          <a:blip r:embed="rId2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/>
          <p:cNvPicPr>
            <a:picLocks noChangeAspect="1"/>
          </p:cNvPicPr>
          <p:nvPr/>
        </p:nvPicPr>
        <p:blipFill>
          <a:blip r:embed="rId2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/>
          <p:cNvPicPr>
            <a:picLocks noChangeAspect="1"/>
          </p:cNvPicPr>
          <p:nvPr/>
        </p:nvPicPr>
        <p:blipFill>
          <a:blip r:embed="rId2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1" action="ppaction://hlinksldjump"/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/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/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/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/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/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/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/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/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/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/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/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/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/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/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/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/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/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/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27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/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/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1913" t="15692" r="6044" b="94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/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/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/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/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/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-73348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>
            <a:fillRect/>
          </a:stretch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>
            <a:fillRect/>
          </a:stretch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588487" y="4597971"/>
            <a:ext cx="2650726" cy="2132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701" y="1944758"/>
            <a:ext cx="10711600" cy="1286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5914" y="2526890"/>
            <a:ext cx="9510584" cy="2920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93" y="-6932"/>
            <a:ext cx="1470207" cy="1470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1376</Words>
  <Application>WPS Presentation</Application>
  <PresentationFormat>Widescreen</PresentationFormat>
  <Paragraphs>311</Paragraphs>
  <Slides>22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6" baseType="lpstr">
      <vt:lpstr>Arial</vt:lpstr>
      <vt:lpstr>SimSun</vt:lpstr>
      <vt:lpstr>Wingdings</vt:lpstr>
      <vt:lpstr>等线</vt:lpstr>
      <vt:lpstr>等线</vt:lpstr>
      <vt:lpstr>Coiny</vt:lpstr>
      <vt:lpstr>Aztek</vt:lpstr>
      <vt:lpstr>Times New Roman</vt:lpstr>
      <vt:lpstr>Arial-Rounded</vt:lpstr>
      <vt:lpstr>Segoe Print</vt:lpstr>
      <vt:lpstr>Bubblegum Sans</vt:lpstr>
      <vt:lpstr>Microsoft YaHei</vt:lpstr>
      <vt:lpstr>Arial Unicode MS</vt:lpstr>
      <vt:lpstr>等线 Light</vt:lpstr>
      <vt:lpstr>Calibri</vt:lpstr>
      <vt:lpstr>Arial</vt:lpstr>
      <vt:lpstr>Cambria Math</vt:lpstr>
      <vt:lpstr>Calibri</vt:lpstr>
      <vt:lpstr>iCiel Cadena</vt:lpstr>
      <vt:lpstr>Source Sans Pro</vt:lpstr>
      <vt:lpstr>.VnTime</vt:lpstr>
      <vt:lpstr>Calibri Light</vt:lpstr>
      <vt:lpstr>Office 主题​​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Tam PC</cp:lastModifiedBy>
  <cp:revision>43</cp:revision>
  <dcterms:created xsi:type="dcterms:W3CDTF">2022-05-08T07:29:00Z</dcterms:created>
  <dcterms:modified xsi:type="dcterms:W3CDTF">2022-09-12T05:13:43Z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6510B2EFAF124D889F63782ED755F335</vt:lpwstr>
  </property>
  <property fmtid="{D5CDD505-2E9C-101B-9397-08002B2CF9AE}" pid="3" name="KSOProductBuildVer">
    <vt:lpwstr>1033-11.2.0.11306</vt:lpwstr>
  </property>
</Properties>
</file>