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  <p:sldId id="26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75" autoAdjust="0"/>
    <p:restoredTop sz="94660"/>
  </p:normalViewPr>
  <p:slideViewPr>
    <p:cSldViewPr snapToGrid="0">
      <p:cViewPr>
        <p:scale>
          <a:sx n="33" d="100"/>
          <a:sy n="33" d="100"/>
        </p:scale>
        <p:origin x="2088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07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40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24/6/2021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D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B5BEAE1B-C3B2-423F-86FB-CB35D021E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875591"/>
              </p:ext>
            </p:extLst>
          </p:nvPr>
        </p:nvGraphicFramePr>
        <p:xfrm>
          <a:off x="1694960" y="2264498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A049E57B-96F2-47E7-B786-E2204899F181}"/>
              </a:ext>
            </a:extLst>
          </p:cNvPr>
          <p:cNvGrpSpPr/>
          <p:nvPr/>
        </p:nvGrpSpPr>
        <p:grpSpPr>
          <a:xfrm>
            <a:off x="3365828" y="2405155"/>
            <a:ext cx="5275760" cy="1857493"/>
            <a:chOff x="3547418" y="502852"/>
            <a:chExt cx="5275760" cy="18574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3E086D-C67F-4465-B989-2C02923DF18A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708F7D-8E30-4E7E-8A81-22BC998A2D71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>
            <a:extLst>
              <a:ext uri="{FF2B5EF4-FFF2-40B4-BE49-F238E27FC236}">
                <a16:creationId xmlns:a16="http://schemas.microsoft.com/office/drawing/2014/main" id="{A44BF91D-AC03-4111-AF8C-B0448FB05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412403-5AFB-4012-A668-E13126EB0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788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522497"/>
            <a:ext cx="88156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34A46-923A-4927-ABA1-2886BB19BBAD}"/>
              </a:ext>
            </a:extLst>
          </p:cNvPr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56843E1-E695-4359-94FB-A102CDFFACCC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0579CB-F12F-4BAC-8376-686B85A9B65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2D54362-542F-4F9B-A07B-602DC3F65A6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542753" y="1338362"/>
            <a:ext cx="533754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CDD05966-B154-4ED5-B9AB-C9F3ABF0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782" y="306834"/>
            <a:ext cx="13507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12898" y="2971102"/>
            <a:ext cx="557910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36FE6A-B697-4D69-A4C5-7127EDB2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9370E6-8505-4D40-8EDB-C8D880D4F2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486106" y="29143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F370743-E4CB-4314-90EC-6007C0719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9386E9-D5B2-4376-BEEA-31CEBDFBA1A3}"/>
              </a:ext>
            </a:extLst>
          </p:cNvPr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B022A4-D41C-4B87-9FF9-86AB54BB28B5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FFA823-211E-473E-839D-01122551269D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E5F55D-62A5-4E0A-AC5E-48D385636EB2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1A25E1-69F3-4F08-9965-507F08D8A122}"/>
              </a:ext>
            </a:extLst>
          </p:cNvPr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321439-356F-4938-B29A-3E223586E731}"/>
                </a:ext>
              </a:extLst>
            </p:cNvPr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187CF0-01BB-4CFB-859E-565CAC7B0D1F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F17F98-1D26-4D0F-8381-AF80C3C6F55D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C4826827-15BD-4B9F-AEE2-F9BD3E138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223" y="142207"/>
            <a:ext cx="14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CBC9C2A4-31B4-4CF2-AB27-8CED754EF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909A3C8C-6F9A-45DB-B9CE-60CCB861E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AB79CA-65FF-4091-AA8A-084E340CB742}"/>
              </a:ext>
            </a:extLst>
          </p:cNvPr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7CE472B-6F8D-44E4-894F-0A0DA8FB5B53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7339-8C9F-4DCA-A0EC-62B5E8ACB4E4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6DB23D-AB02-41DE-B3BE-BE16CF20DCD8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0E482085-2257-4528-8E39-2CE2C3AA7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7B61414-7F0F-42F2-8980-62BC620414A1}"/>
              </a:ext>
            </a:extLst>
          </p:cNvPr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E93B230-C6EA-4A4B-BD16-A5BD5AE5CC36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38AFDE7-990D-4F92-AF40-480C4F3873C5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8A67B8-1A04-4067-B694-72314FCB6581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>
            <a:extLst>
              <a:ext uri="{FF2B5EF4-FFF2-40B4-BE49-F238E27FC236}">
                <a16:creationId xmlns:a16="http://schemas.microsoft.com/office/drawing/2014/main" id="{12BEA6F9-D283-44DC-B711-9D465BB79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/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8F6ECA4-405E-4DA4-9F3B-7D8596F0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/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  <a:extLst>
              <a:ext uri="{FF2B5EF4-FFF2-40B4-BE49-F238E27FC236}">
                <a16:creationId xmlns:a16="http://schemas.microsoft.com/office/drawing/2014/main" id="{DA127F13-64EA-44A2-A84F-5B074CA719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807"/>
          <a:stretch/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1FDD44AD-C89D-45B4-AA40-ACA70E888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914147"/>
              </p:ext>
            </p:extLst>
          </p:nvPr>
        </p:nvGraphicFramePr>
        <p:xfrm>
          <a:off x="1876550" y="362195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563" y="2698191"/>
            <a:ext cx="85500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30" y="3236800"/>
            <a:ext cx="2798307" cy="2780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DE4D4D-F29C-4CE4-8DEA-5AD362E307A9}"/>
              </a:ext>
            </a:extLst>
          </p:cNvPr>
          <p:cNvGrpSpPr/>
          <p:nvPr/>
        </p:nvGrpSpPr>
        <p:grpSpPr>
          <a:xfrm>
            <a:off x="3547418" y="502852"/>
            <a:ext cx="5275760" cy="1857493"/>
            <a:chOff x="3547418" y="502852"/>
            <a:chExt cx="5275760" cy="18574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C462E3-2E4D-452D-92A3-2BD24345B745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876170-DDE8-4115-A142-4F9DDF7BB327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F7B9AEF-57A8-4AB4-8153-7613393AA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2606092" y="4045637"/>
            <a:ext cx="1649531" cy="207935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709C1-2FFE-4AC5-A05B-D6F7CD172F6B}"/>
              </a:ext>
            </a:extLst>
          </p:cNvPr>
          <p:cNvGrpSpPr/>
          <p:nvPr/>
        </p:nvGrpSpPr>
        <p:grpSpPr>
          <a:xfrm>
            <a:off x="4832933" y="4045637"/>
            <a:ext cx="4332332" cy="1264424"/>
            <a:chOff x="3754849" y="1730426"/>
            <a:chExt cx="4545106" cy="1757031"/>
          </a:xfrm>
        </p:grpSpPr>
        <p:sp>
          <p:nvSpPr>
            <p:cNvPr id="20" name="Text Box 1736">
              <a:extLst>
                <a:ext uri="{FF2B5EF4-FFF2-40B4-BE49-F238E27FC236}">
                  <a16:creationId xmlns:a16="http://schemas.microsoft.com/office/drawing/2014/main" id="{DF8D7461-7619-4EE5-9C39-1A2853854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3743" y="2105932"/>
              <a:ext cx="4296212" cy="10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dao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21" name="Cloud Callout 11">
              <a:extLst>
                <a:ext uri="{FF2B5EF4-FFF2-40B4-BE49-F238E27FC236}">
                  <a16:creationId xmlns:a16="http://schemas.microsoft.com/office/drawing/2014/main" id="{7E6FD03C-CD4C-467D-B263-5526DAC707AF}"/>
                </a:ext>
              </a:extLst>
            </p:cNvPr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 Box 1736">
            <a:extLst>
              <a:ext uri="{FF2B5EF4-FFF2-40B4-BE49-F238E27FC236}">
                <a16:creationId xmlns:a16="http://schemas.microsoft.com/office/drawing/2014/main" id="{7BE82CAD-4DCF-42E6-9FA8-8BDA98D62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479" y="4550627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3" y="2716415"/>
            <a:ext cx="11429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614878"/>
            <a:ext cx="11907964" cy="1642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33" y="3484003"/>
            <a:ext cx="126105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16" y="2521958"/>
            <a:ext cx="11118444" cy="3684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97" y="367106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9" name="Group 150">
            <a:extLst>
              <a:ext uri="{FF2B5EF4-FFF2-40B4-BE49-F238E27FC236}">
                <a16:creationId xmlns:a16="http://schemas.microsoft.com/office/drawing/2014/main" id="{C0316979-BC07-4912-A5DE-07572784B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072750"/>
              </p:ext>
            </p:extLst>
          </p:nvPr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224008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525657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586713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851519"/>
                  </a:ext>
                </a:extLst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B7906DCE-F44F-4D49-AF10-6BAF97B1593E}"/>
              </a:ext>
            </a:extLst>
          </p:cNvPr>
          <p:cNvGrpSpPr/>
          <p:nvPr/>
        </p:nvGrpSpPr>
        <p:grpSpPr>
          <a:xfrm>
            <a:off x="3391749" y="478736"/>
            <a:ext cx="5275760" cy="1857493"/>
            <a:chOff x="3547418" y="502852"/>
            <a:chExt cx="5275760" cy="18574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ABFB5B-D72F-418D-889D-D48B4FF5F50F}"/>
                </a:ext>
              </a:extLst>
            </p:cNvPr>
            <p:cNvSpPr txBox="1"/>
            <p:nvPr/>
          </p:nvSpPr>
          <p:spPr>
            <a:xfrm>
              <a:off x="3554097" y="502852"/>
              <a:ext cx="5269081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05899B1-884E-441C-BFF3-8511F038487A}"/>
                </a:ext>
              </a:extLst>
            </p:cNvPr>
            <p:cNvSpPr txBox="1"/>
            <p:nvPr/>
          </p:nvSpPr>
          <p:spPr>
            <a:xfrm>
              <a:off x="3547418" y="1379307"/>
              <a:ext cx="4158236" cy="9810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5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402</Words>
  <Application>Microsoft Office PowerPoint</Application>
  <PresentationFormat>Widescreen</PresentationFormat>
  <Paragraphs>50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137</cp:revision>
  <dcterms:created xsi:type="dcterms:W3CDTF">2021-05-29T04:52:35Z</dcterms:created>
  <dcterms:modified xsi:type="dcterms:W3CDTF">2021-06-24T15:11:10Z</dcterms:modified>
</cp:coreProperties>
</file>