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517141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516506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626361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516341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515706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625561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716544" y="76223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710194" y="160678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808744" y="119403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687516" y="299792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681166" y="384247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779716" y="342972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673002" y="523361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666652" y="607816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765202" y="5665416"/>
            <a:ext cx="501650" cy="501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302484" y="2812737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465415" y="2835574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942674" y="2848885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253835" y="5434751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688546" y="5449968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899105" y="5463279"/>
            <a:ext cx="529250" cy="5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765520" y="513288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196884" y="512970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258359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689723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772959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204323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281209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712573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722877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154241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99902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76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9353550" y="4514676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9353550" y="5168721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901265" y="3174378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901265" y="3828423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150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Computer</cp:lastModifiedBy>
  <cp:revision>129</cp:revision>
  <dcterms:created xsi:type="dcterms:W3CDTF">2020-08-20T03:35:56Z</dcterms:created>
  <dcterms:modified xsi:type="dcterms:W3CDTF">2020-10-12T09:26:20Z</dcterms:modified>
</cp:coreProperties>
</file>