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30"/>
  </p:notesMasterIdLst>
  <p:sldIdLst>
    <p:sldId id="470" r:id="rId5"/>
    <p:sldId id="471" r:id="rId6"/>
    <p:sldId id="352" r:id="rId7"/>
    <p:sldId id="513" r:id="rId8"/>
    <p:sldId id="472" r:id="rId9"/>
    <p:sldId id="496" r:id="rId10"/>
    <p:sldId id="318" r:id="rId11"/>
    <p:sldId id="503" r:id="rId12"/>
    <p:sldId id="514" r:id="rId13"/>
    <p:sldId id="515" r:id="rId14"/>
    <p:sldId id="516" r:id="rId15"/>
    <p:sldId id="497" r:id="rId16"/>
    <p:sldId id="502" r:id="rId17"/>
    <p:sldId id="517" r:id="rId18"/>
    <p:sldId id="293" r:id="rId19"/>
    <p:sldId id="518" r:id="rId20"/>
    <p:sldId id="282" r:id="rId21"/>
    <p:sldId id="283" r:id="rId22"/>
    <p:sldId id="499" r:id="rId23"/>
    <p:sldId id="500" r:id="rId24"/>
    <p:sldId id="504" r:id="rId25"/>
    <p:sldId id="507" r:id="rId26"/>
    <p:sldId id="510" r:id="rId27"/>
    <p:sldId id="508" r:id="rId28"/>
    <p:sldId id="47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5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56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đeo</a:t>
            </a:r>
            <a:r>
              <a:rPr lang="en-US" baseline="0" dirty="0"/>
              <a:t> </a:t>
            </a:r>
            <a:r>
              <a:rPr lang="en-US" baseline="0" dirty="0" err="1"/>
              <a:t>khẩu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đúngg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virut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nhiễm</a:t>
            </a:r>
            <a:r>
              <a:rPr lang="en-US" baseline="0" dirty="0"/>
              <a:t> </a:t>
            </a:r>
            <a:r>
              <a:rPr lang="en-US" baseline="0" dirty="0" err="1"/>
              <a:t>bệnh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slide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01FD3-DFF1-4430-A46A-D3E877F457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771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98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96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02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6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03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42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69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31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92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10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CC333E-FF11-4B00-B88F-EB61D22352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34AC2CB-34EE-4E2E-8007-BE60E9636B3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5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slide" Target="slide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8.wdp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11" Type="http://schemas.openxmlformats.org/officeDocument/2006/relationships/slide" Target="slide21.xml"/><Relationship Id="rId5" Type="http://schemas.openxmlformats.org/officeDocument/2006/relationships/image" Target="../media/image44.png"/><Relationship Id="rId15" Type="http://schemas.openxmlformats.org/officeDocument/2006/relationships/slide" Target="slide22.xml"/><Relationship Id="rId10" Type="http://schemas.openxmlformats.org/officeDocument/2006/relationships/slide" Target="slide20.xml"/><Relationship Id="rId4" Type="http://schemas.openxmlformats.org/officeDocument/2006/relationships/image" Target="../media/image43.png"/><Relationship Id="rId9" Type="http://schemas.openxmlformats.org/officeDocument/2006/relationships/slide" Target="slide19.xml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5.emf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5.em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FA8856-8B96-496F-AD5F-F9260305B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752" y="1296966"/>
            <a:ext cx="11796782" cy="1755800"/>
          </a:xfrm>
          <a:prstGeom prst="rect">
            <a:avLst/>
          </a:prstGeom>
        </p:spPr>
      </p:pic>
      <p:pic>
        <p:nvPicPr>
          <p:cNvPr id="12" name="5bfd36810f03f">
            <a:hlinkClick r:id="" action="ppaction://media"/>
            <a:extLst>
              <a:ext uri="{FF2B5EF4-FFF2-40B4-BE49-F238E27FC236}">
                <a16:creationId xmlns:a16="http://schemas.microsoft.com/office/drawing/2014/main" id="{FFEEB7B0-2C5D-450C-A09F-13BD1D289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0665" y="39665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</a:rPr>
              <a:t>t</a:t>
            </a:r>
            <a:r>
              <a:rPr lang="vi-VN" sz="3200" b="1" kern="0" dirty="0">
                <a:solidFill>
                  <a:srgbClr val="FF0000"/>
                </a:solidFill>
              </a:rPr>
              <a:t>hể hiện bạn nam và mẹ quan tâm, lo lắng cho sức khỏe của ông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4315" y="3171168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425439" y="1627646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5" y="174172"/>
            <a:ext cx="4874607" cy="4641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80053" y="3367545"/>
            <a:ext cx="520426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5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6410958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3" y="145143"/>
            <a:ext cx="4876800" cy="4650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14F9F-799E-4DC0-9A15-8E39CF83804F}"/>
              </a:ext>
            </a:extLst>
          </p:cNvPr>
          <p:cNvSpPr txBox="1"/>
          <p:nvPr/>
        </p:nvSpPr>
        <p:spPr>
          <a:xfrm>
            <a:off x="1908238" y="1305342"/>
            <a:ext cx="9279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dirty="0">
                <a:solidFill>
                  <a:srgbClr val="002060"/>
                </a:solidFill>
              </a:rPr>
              <a:t>Em còn biết những việc làm nào khác thể hiện sự quan tâm hàng xóm láng giềng?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9727809" y="3058116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</a:rPr>
              <a:t>Hàng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xóm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láng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giềng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cần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quan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tâm</a:t>
            </a:r>
            <a:r>
              <a:rPr lang="en-US" sz="3999" i="1" dirty="0">
                <a:solidFill>
                  <a:srgbClr val="FF0000"/>
                </a:solidFill>
              </a:rPr>
              <a:t>, </a:t>
            </a:r>
            <a:r>
              <a:rPr lang="en-US" sz="3999" i="1" dirty="0" err="1">
                <a:solidFill>
                  <a:srgbClr val="FF0000"/>
                </a:solidFill>
              </a:rPr>
              <a:t>giúp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đỡ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lẫn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nhau</a:t>
            </a:r>
            <a:r>
              <a:rPr lang="en-US" sz="3999" i="1" dirty="0">
                <a:solidFill>
                  <a:srgbClr val="FF0000"/>
                </a:solidFill>
              </a:rPr>
              <a:t>. </a:t>
            </a:r>
            <a:endParaRPr lang="en-US" sz="3999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1001486" y="2354345"/>
            <a:ext cx="8670837" cy="2862322"/>
          </a:xfrm>
          <a:custGeom>
            <a:avLst/>
            <a:gdLst>
              <a:gd name="connsiteX0" fmla="*/ 0 w 8716638"/>
              <a:gd name="connsiteY0" fmla="*/ 0 h 2862322"/>
              <a:gd name="connsiteX1" fmla="*/ 8716638 w 8716638"/>
              <a:gd name="connsiteY1" fmla="*/ 0 h 2862322"/>
              <a:gd name="connsiteX2" fmla="*/ 8716638 w 8716638"/>
              <a:gd name="connsiteY2" fmla="*/ 2862322 h 2862322"/>
              <a:gd name="connsiteX3" fmla="*/ 0 w 8716638"/>
              <a:gd name="connsiteY3" fmla="*/ 2862322 h 2862322"/>
              <a:gd name="connsiteX4" fmla="*/ 0 w 871663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2862322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942177"/>
                  <a:pt x="8672878" y="1869700"/>
                  <a:pt x="8716638" y="2862322"/>
                </a:cubicBezTo>
                <a:cubicBezTo>
                  <a:pt x="5982187" y="2697561"/>
                  <a:pt x="1548083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8716638" h="2862322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124090"/>
                  <a:pt x="8615462" y="1755093"/>
                  <a:pt x="8716638" y="2862322"/>
                </a:cubicBezTo>
                <a:cubicBezTo>
                  <a:pt x="5131935" y="2716462"/>
                  <a:pt x="168084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4600" b="1" dirty="0">
                <a:solidFill>
                  <a:srgbClr val="000000"/>
                </a:solidFill>
              </a:rPr>
              <a:t>2.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vì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sao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phải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1379270"/>
            <a:ext cx="5019039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5400" b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Hàng xóm- kể chuyện lớp 1- Sách Cánh Diều">
            <a:hlinkClick r:id="" action="ppaction://media"/>
            <a:extLst>
              <a:ext uri="{FF2B5EF4-FFF2-40B4-BE49-F238E27FC236}">
                <a16:creationId xmlns:a16="http://schemas.microsoft.com/office/drawing/2014/main" id="{95276746-155F-4B9C-BC0A-F0A042686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83710" cy="67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74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12" y="1263527"/>
            <a:ext cx="3248211" cy="4330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12" y="2127901"/>
            <a:ext cx="3110909" cy="28401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8504591" y="2406804"/>
            <a:ext cx="1330178" cy="33111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170271" y="2406804"/>
            <a:ext cx="1330178" cy="33111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84" y="3526940"/>
            <a:ext cx="698055" cy="3719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00" y="3746831"/>
            <a:ext cx="698055" cy="371951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4993268" y="5415902"/>
            <a:ext cx="1568889" cy="922975"/>
          </a:xfrm>
          <a:prstGeom prst="rect">
            <a:avLst/>
          </a:prstGeom>
          <a:noFill/>
        </p:spPr>
        <p:txBody>
          <a:bodyPr wrap="none" lIns="91407" tIns="45703" rIns="91407" bIns="45703">
            <a:spAutoFit/>
          </a:bodyPr>
          <a:lstStyle/>
          <a:p>
            <a:pPr algn="ctr" defTabSz="609417"/>
            <a:r>
              <a:rPr lang="en-US" sz="5398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43707-DA23-459D-84B0-45CE7788A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659" y="54149"/>
            <a:ext cx="656596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01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5561280" y="2228942"/>
            <a:ext cx="1038242" cy="2584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4574067" y="2228946"/>
            <a:ext cx="1038242" cy="2584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9422559" y="2926755"/>
            <a:ext cx="989223" cy="2110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88" y="3215150"/>
            <a:ext cx="574354" cy="306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65" y="3058232"/>
            <a:ext cx="605385" cy="322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9788406" y="3221923"/>
            <a:ext cx="239843" cy="200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51" y="584733"/>
            <a:ext cx="977168" cy="13028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44" y="1742145"/>
            <a:ext cx="977168" cy="1302890"/>
          </a:xfrm>
          <a:prstGeom prst="rect">
            <a:avLst/>
          </a:prstGeom>
        </p:spPr>
      </p:pic>
      <p:sp>
        <p:nvSpPr>
          <p:cNvPr id="25" name="Oval 24">
            <a:hlinkClick r:id="rId9" action="ppaction://hlinksldjump"/>
            <a:extLst>
              <a:ext uri="{FF2B5EF4-FFF2-40B4-BE49-F238E27FC236}">
                <a16:creationId xmlns:a16="http://schemas.microsoft.com/office/drawing/2014/main" id="{7EFDE4D0-9DA6-46CD-A60A-AB8DA304415D}"/>
              </a:ext>
            </a:extLst>
          </p:cNvPr>
          <p:cNvSpPr/>
          <p:nvPr/>
        </p:nvSpPr>
        <p:spPr>
          <a:xfrm>
            <a:off x="5018363" y="1771908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id="{BA77418A-DDA1-47D0-A644-3689608C60FD}"/>
              </a:ext>
            </a:extLst>
          </p:cNvPr>
          <p:cNvSpPr/>
          <p:nvPr/>
        </p:nvSpPr>
        <p:spPr>
          <a:xfrm>
            <a:off x="5854922" y="1799460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id="{7D118569-2E87-4F71-BFBF-B05A580B20AF}"/>
              </a:ext>
            </a:extLst>
          </p:cNvPr>
          <p:cNvSpPr/>
          <p:nvPr/>
        </p:nvSpPr>
        <p:spPr>
          <a:xfrm>
            <a:off x="9769760" y="2349397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4253387" y="2036134"/>
            <a:ext cx="617707" cy="7710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14" y="3180954"/>
            <a:ext cx="1185527" cy="10823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95" y="3213401"/>
            <a:ext cx="1185527" cy="10823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71" y="3345893"/>
            <a:ext cx="1185527" cy="108234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3BEC4E-2143-47AA-91BF-21459A421249}"/>
              </a:ext>
            </a:extLst>
          </p:cNvPr>
          <p:cNvSpPr/>
          <p:nvPr/>
        </p:nvSpPr>
        <p:spPr>
          <a:xfrm>
            <a:off x="4892968" y="2886346"/>
            <a:ext cx="552639" cy="198204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48D29D-1E52-42FD-B7C9-74D1BF67D532}"/>
              </a:ext>
            </a:extLst>
          </p:cNvPr>
          <p:cNvSpPr/>
          <p:nvPr/>
        </p:nvSpPr>
        <p:spPr>
          <a:xfrm>
            <a:off x="5664334" y="3045035"/>
            <a:ext cx="498562" cy="212755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4659890-8FAF-48D7-8B28-8FF8DB03103F}"/>
              </a:ext>
            </a:extLst>
          </p:cNvPr>
          <p:cNvSpPr/>
          <p:nvPr/>
        </p:nvSpPr>
        <p:spPr>
          <a:xfrm>
            <a:off x="9806404" y="3128139"/>
            <a:ext cx="254029" cy="107177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E298A78F-382F-4FE0-B669-D0AE0CC7AD4D}"/>
              </a:ext>
            </a:extLst>
          </p:cNvPr>
          <p:cNvSpPr/>
          <p:nvPr/>
        </p:nvSpPr>
        <p:spPr>
          <a:xfrm>
            <a:off x="111760" y="76733"/>
            <a:ext cx="140208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1.45833E-6 0.00023 L 0.04023 0.0868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6758 0.1900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2.91667E-6 0.00023 C -0.00338 0.00347 -0.00677 0.00648 -0.00989 0.01111 C -0.01211 0.01412 -0.01393 0.01898 -0.01614 0.02222 C -0.01875 0.02639 -0.02148 0.0301 -0.02422 0.03334 C -0.02682 0.03658 -0.03229 0.0426 -0.03229 0.04283 L -0.05547 0.12847 L -0.0457 0.10787 " pathEditMode="relative" rAng="0" ptsTypes="AAAAAA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" grpId="0" animBg="1"/>
      <p:bldP spid="10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Biết tin chồn mẹ bị ốm, những người hàng xóm đã làm gì?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9BDB5A-9606-44F4-89F7-1B5B6E385C07}"/>
              </a:ext>
            </a:extLst>
          </p:cNvPr>
          <p:cNvSpPr txBox="1"/>
          <p:nvPr/>
        </p:nvSpPr>
        <p:spPr>
          <a:xfrm>
            <a:off x="812501" y="1329178"/>
            <a:ext cx="7356139" cy="1754326"/>
          </a:xfrm>
          <a:custGeom>
            <a:avLst/>
            <a:gdLst>
              <a:gd name="connsiteX0" fmla="*/ 0 w 7356139"/>
              <a:gd name="connsiteY0" fmla="*/ 0 h 1754326"/>
              <a:gd name="connsiteX1" fmla="*/ 7356139 w 7356139"/>
              <a:gd name="connsiteY1" fmla="*/ 0 h 1754326"/>
              <a:gd name="connsiteX2" fmla="*/ 7356139 w 7356139"/>
              <a:gd name="connsiteY2" fmla="*/ 1754326 h 1754326"/>
              <a:gd name="connsiteX3" fmla="*/ 0 w 7356139"/>
              <a:gd name="connsiteY3" fmla="*/ 1754326 h 1754326"/>
              <a:gd name="connsiteX4" fmla="*/ 0 w 735613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9" h="1754326" fill="none" extrusionOk="0">
                <a:moveTo>
                  <a:pt x="0" y="0"/>
                </a:moveTo>
                <a:cubicBezTo>
                  <a:pt x="3505298" y="5222"/>
                  <a:pt x="5192043" y="24918"/>
                  <a:pt x="7356139" y="0"/>
                </a:cubicBezTo>
                <a:cubicBezTo>
                  <a:pt x="7420714" y="239465"/>
                  <a:pt x="7258066" y="1500058"/>
                  <a:pt x="7356139" y="1754326"/>
                </a:cubicBezTo>
                <a:cubicBezTo>
                  <a:pt x="5767469" y="1589565"/>
                  <a:pt x="227061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356139" h="1754326" stroke="0" extrusionOk="0">
                <a:moveTo>
                  <a:pt x="0" y="0"/>
                </a:moveTo>
                <a:cubicBezTo>
                  <a:pt x="1247574" y="11849"/>
                  <a:pt x="3944089" y="-161459"/>
                  <a:pt x="7356139" y="0"/>
                </a:cubicBezTo>
                <a:cubicBezTo>
                  <a:pt x="7330325" y="606792"/>
                  <a:pt x="7209609" y="1569389"/>
                  <a:pt x="7356139" y="1754326"/>
                </a:cubicBezTo>
                <a:cubicBezTo>
                  <a:pt x="5260399" y="1608466"/>
                  <a:pt x="233987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Biết tin chồn mẹ bị ốm những người hàng xóm đã sẵn sàng giúp đỡ: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29A93-8008-4753-80CA-DC5051BE9D41}"/>
              </a:ext>
            </a:extLst>
          </p:cNvPr>
          <p:cNvSpPr txBox="1"/>
          <p:nvPr/>
        </p:nvSpPr>
        <p:spPr>
          <a:xfrm>
            <a:off x="717763" y="3458716"/>
            <a:ext cx="7198573" cy="2308324"/>
          </a:xfrm>
          <a:custGeom>
            <a:avLst/>
            <a:gdLst>
              <a:gd name="connsiteX0" fmla="*/ 0 w 7198573"/>
              <a:gd name="connsiteY0" fmla="*/ 0 h 2308324"/>
              <a:gd name="connsiteX1" fmla="*/ 7198573 w 7198573"/>
              <a:gd name="connsiteY1" fmla="*/ 0 h 2308324"/>
              <a:gd name="connsiteX2" fmla="*/ 7198573 w 7198573"/>
              <a:gd name="connsiteY2" fmla="*/ 2308324 h 2308324"/>
              <a:gd name="connsiteX3" fmla="*/ 0 w 7198573"/>
              <a:gd name="connsiteY3" fmla="*/ 2308324 h 2308324"/>
              <a:gd name="connsiteX4" fmla="*/ 0 w 719857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573" h="2308324" fill="none" extrusionOk="0">
                <a:moveTo>
                  <a:pt x="0" y="0"/>
                </a:moveTo>
                <a:cubicBezTo>
                  <a:pt x="2171076" y="5222"/>
                  <a:pt x="4390580" y="24918"/>
                  <a:pt x="7198573" y="0"/>
                </a:cubicBezTo>
                <a:cubicBezTo>
                  <a:pt x="7037328" y="295473"/>
                  <a:pt x="7154813" y="1186317"/>
                  <a:pt x="7198573" y="2308324"/>
                </a:cubicBezTo>
                <a:cubicBezTo>
                  <a:pt x="4832033" y="2143563"/>
                  <a:pt x="319883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7198573" h="2308324" stroke="0" extrusionOk="0">
                <a:moveTo>
                  <a:pt x="0" y="0"/>
                </a:moveTo>
                <a:cubicBezTo>
                  <a:pt x="1145333" y="11849"/>
                  <a:pt x="3961968" y="-161459"/>
                  <a:pt x="7198573" y="0"/>
                </a:cubicBezTo>
                <a:cubicBezTo>
                  <a:pt x="7201703" y="699270"/>
                  <a:pt x="7097397" y="2031698"/>
                  <a:pt x="7198573" y="2308324"/>
                </a:cubicBezTo>
                <a:cubicBezTo>
                  <a:pt x="5803117" y="2162464"/>
                  <a:pt x="1294500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Voi giúp tưới nước cho cây;</a:t>
            </a: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Sóc rửa bát đĩa và lau dọn nhà cửa; chuột túi dỗ dành</a:t>
            </a:r>
          </a:p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Chăm 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710" y="2494450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4B5216D0-918F-4F6B-9924-3010AB0E0822}"/>
              </a:ext>
            </a:extLst>
          </p:cNvPr>
          <p:cNvSpPr/>
          <p:nvPr/>
        </p:nvSpPr>
        <p:spPr>
          <a:xfrm rot="10605222" flipH="1">
            <a:off x="10599216" y="578784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BEA7F956-9153-49A1-A5D7-7E4D3D241737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F8FB6020-DCA9-4181-B309-59E3E8991129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id="{E622EEF3-58D6-40A0-9E23-ABFAD74AA6AF}"/>
              </a:ext>
            </a:extLst>
          </p:cNvPr>
          <p:cNvSpPr/>
          <p:nvPr/>
        </p:nvSpPr>
        <p:spPr>
          <a:xfrm>
            <a:off x="729395" y="239090"/>
            <a:ext cx="113453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2. </a:t>
            </a: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47549-B316-475E-B843-BBDA475D96F3}"/>
              </a:ext>
            </a:extLst>
          </p:cNvPr>
          <p:cNvSpPr txBox="1"/>
          <p:nvPr/>
        </p:nvSpPr>
        <p:spPr>
          <a:xfrm>
            <a:off x="1704756" y="2104106"/>
            <a:ext cx="6982044" cy="1323439"/>
          </a:xfrm>
          <a:custGeom>
            <a:avLst/>
            <a:gdLst>
              <a:gd name="connsiteX0" fmla="*/ 0 w 6982044"/>
              <a:gd name="connsiteY0" fmla="*/ 0 h 1323439"/>
              <a:gd name="connsiteX1" fmla="*/ 6982044 w 6982044"/>
              <a:gd name="connsiteY1" fmla="*/ 0 h 1323439"/>
              <a:gd name="connsiteX2" fmla="*/ 6982044 w 6982044"/>
              <a:gd name="connsiteY2" fmla="*/ 1323439 h 1323439"/>
              <a:gd name="connsiteX3" fmla="*/ 0 w 6982044"/>
              <a:gd name="connsiteY3" fmla="*/ 1323439 h 1323439"/>
              <a:gd name="connsiteX4" fmla="*/ 0 w 698204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044" h="1323439" fill="none" extrusionOk="0">
                <a:moveTo>
                  <a:pt x="0" y="0"/>
                </a:moveTo>
                <a:cubicBezTo>
                  <a:pt x="2633086" y="5222"/>
                  <a:pt x="5378747" y="24918"/>
                  <a:pt x="6982044" y="0"/>
                </a:cubicBezTo>
                <a:cubicBezTo>
                  <a:pt x="6919450" y="502581"/>
                  <a:pt x="6945086" y="742429"/>
                  <a:pt x="6982044" y="1323439"/>
                </a:cubicBezTo>
                <a:cubicBezTo>
                  <a:pt x="5209215" y="1158678"/>
                  <a:pt x="121950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82044" h="1323439" stroke="0" extrusionOk="0">
                <a:moveTo>
                  <a:pt x="0" y="0"/>
                </a:moveTo>
                <a:cubicBezTo>
                  <a:pt x="713491" y="11849"/>
                  <a:pt x="6076086" y="-161459"/>
                  <a:pt x="6982044" y="0"/>
                </a:cubicBezTo>
                <a:cubicBezTo>
                  <a:pt x="6967384" y="501774"/>
                  <a:pt x="6902109" y="1007572"/>
                  <a:pt x="6982044" y="1323439"/>
                </a:cubicBezTo>
                <a:cubicBezTo>
                  <a:pt x="5212812" y="1177579"/>
                  <a:pt x="937916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98" y="2874422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hlinkClick r:id="rId6" action="ppaction://hlinksldjump"/>
            <a:extLst>
              <a:ext uri="{FF2B5EF4-FFF2-40B4-BE49-F238E27FC236}">
                <a16:creationId xmlns:a16="http://schemas.microsoft.com/office/drawing/2014/main" id="{35776EFB-28CD-497A-867E-46FC5683F0A9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F1FA155D-CC46-43F6-9BA7-081428EDE533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C48942D2-46BA-4420-B050-C25B383F336D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96C2AE5B-DD21-4B73-9EA4-AF1E485D5CFB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id="{12FF9EC7-4595-4EDC-BCA7-4746D1E739CB}"/>
              </a:ext>
            </a:extLst>
          </p:cNvPr>
          <p:cNvSpPr/>
          <p:nvPr/>
        </p:nvSpPr>
        <p:spPr>
          <a:xfrm>
            <a:off x="2037018" y="262098"/>
            <a:ext cx="942848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3" y="34290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DBF552-D0B4-47E2-8DC8-46E849F2EB8E}"/>
              </a:ext>
            </a:extLst>
          </p:cNvPr>
          <p:cNvSpPr txBox="1"/>
          <p:nvPr/>
        </p:nvSpPr>
        <p:spPr>
          <a:xfrm>
            <a:off x="1291771" y="1729421"/>
            <a:ext cx="9909193" cy="1938992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Arrow: Right 21">
            <a:hlinkClick r:id="rId6" action="ppaction://hlinksldjump"/>
            <a:extLst>
              <a:ext uri="{FF2B5EF4-FFF2-40B4-BE49-F238E27FC236}">
                <a16:creationId xmlns:a16="http://schemas.microsoft.com/office/drawing/2014/main" id="{2BDBF44A-4258-46D8-B77F-E3B55DC64E29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CC6E0-D780-48E0-8075-95B3F3E3F4F6}"/>
              </a:ext>
            </a:extLst>
          </p:cNvPr>
          <p:cNvSpPr/>
          <p:nvPr/>
        </p:nvSpPr>
        <p:spPr>
          <a:xfrm>
            <a:off x="379355" y="311872"/>
            <a:ext cx="11433290" cy="2866177"/>
          </a:xfrm>
          <a:custGeom>
            <a:avLst/>
            <a:gdLst>
              <a:gd name="connsiteX0" fmla="*/ 0 w 11433290"/>
              <a:gd name="connsiteY0" fmla="*/ 477706 h 2866177"/>
              <a:gd name="connsiteX1" fmla="*/ 477706 w 11433290"/>
              <a:gd name="connsiteY1" fmla="*/ 0 h 2866177"/>
              <a:gd name="connsiteX2" fmla="*/ 10955584 w 11433290"/>
              <a:gd name="connsiteY2" fmla="*/ 0 h 2866177"/>
              <a:gd name="connsiteX3" fmla="*/ 11433290 w 11433290"/>
              <a:gd name="connsiteY3" fmla="*/ 477706 h 2866177"/>
              <a:gd name="connsiteX4" fmla="*/ 11433290 w 11433290"/>
              <a:gd name="connsiteY4" fmla="*/ 2388471 h 2866177"/>
              <a:gd name="connsiteX5" fmla="*/ 10955584 w 11433290"/>
              <a:gd name="connsiteY5" fmla="*/ 2866177 h 2866177"/>
              <a:gd name="connsiteX6" fmla="*/ 477706 w 11433290"/>
              <a:gd name="connsiteY6" fmla="*/ 2866177 h 2866177"/>
              <a:gd name="connsiteX7" fmla="*/ 0 w 11433290"/>
              <a:gd name="connsiteY7" fmla="*/ 2388471 h 2866177"/>
              <a:gd name="connsiteX8" fmla="*/ 0 w 11433290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3290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5483007" y="-80384"/>
                  <a:pt x="5782634" y="52863"/>
                  <a:pt x="10955584" y="0"/>
                </a:cubicBezTo>
                <a:cubicBezTo>
                  <a:pt x="11244996" y="31610"/>
                  <a:pt x="11428249" y="241495"/>
                  <a:pt x="11433290" y="477706"/>
                </a:cubicBezTo>
                <a:cubicBezTo>
                  <a:pt x="11469719" y="949027"/>
                  <a:pt x="11265037" y="1640363"/>
                  <a:pt x="11433290" y="2388471"/>
                </a:cubicBezTo>
                <a:cubicBezTo>
                  <a:pt x="11435306" y="2656083"/>
                  <a:pt x="11181861" y="2870554"/>
                  <a:pt x="10955584" y="2866177"/>
                </a:cubicBezTo>
                <a:cubicBezTo>
                  <a:pt x="8399435" y="2952692"/>
                  <a:pt x="2292987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11433290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4335383" y="120098"/>
                  <a:pt x="8549483" y="23653"/>
                  <a:pt x="10955584" y="0"/>
                </a:cubicBezTo>
                <a:cubicBezTo>
                  <a:pt x="11249518" y="14678"/>
                  <a:pt x="11427152" y="227597"/>
                  <a:pt x="11433290" y="477706"/>
                </a:cubicBezTo>
                <a:cubicBezTo>
                  <a:pt x="11508132" y="1121499"/>
                  <a:pt x="11349047" y="1628686"/>
                  <a:pt x="11433290" y="2388471"/>
                </a:cubicBezTo>
                <a:cubicBezTo>
                  <a:pt x="11433074" y="2661031"/>
                  <a:pt x="11231528" y="2901897"/>
                  <a:pt x="10955584" y="2866177"/>
                </a:cubicBezTo>
                <a:cubicBezTo>
                  <a:pt x="5942412" y="2726055"/>
                  <a:pt x="4927528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</a:rPr>
              <a:t>chúng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thấy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hàng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xóm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láng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giềng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vui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cùng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chúc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mừng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buồn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lên</a:t>
            </a:r>
            <a:r>
              <a:rPr lang="en-US" sz="4400" i="1" dirty="0">
                <a:solidFill>
                  <a:srgbClr val="FF0000"/>
                </a:solidFill>
              </a:rPr>
              <a:t> chia </a:t>
            </a:r>
            <a:r>
              <a:rPr lang="en-US" sz="4400" i="1" dirty="0" err="1">
                <a:solidFill>
                  <a:srgbClr val="FF0000"/>
                </a:solidFill>
              </a:rPr>
              <a:t>sẻ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khi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gặp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hoạn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nạn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nên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giúp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đỡ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lẫn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nhau</a:t>
            </a:r>
            <a:r>
              <a:rPr lang="en-US" sz="4400" i="1" dirty="0">
                <a:solidFill>
                  <a:srgbClr val="FF0000"/>
                </a:solidFill>
              </a:rPr>
              <a:t>.</a:t>
            </a:r>
            <a:endParaRPr lang="en-US" sz="44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46129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58652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83698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9017725" y="3815772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2286000" y="244127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VD: Nhà bác hàng xóm có chuyện buồn, em và bố mẹ đã sang an ủi gia đình bác.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2632346" y="1555255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矩形 28">
            <a:extLst>
              <a:ext uri="{FF2B5EF4-FFF2-40B4-BE49-F238E27FC236}">
                <a16:creationId xmlns:a16="http://schemas.microsoft.com/office/drawing/2014/main" id="{F3B0267B-031B-480D-9638-AAD70A57500D}"/>
              </a:ext>
            </a:extLst>
          </p:cNvPr>
          <p:cNvSpPr/>
          <p:nvPr/>
        </p:nvSpPr>
        <p:spPr>
          <a:xfrm>
            <a:off x="1912420" y="224069"/>
            <a:ext cx="1049397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vi-VN" altLang="zh-CN" sz="44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Hãy kể về một người hàng xóm mà em yêu quý</a:t>
            </a:r>
            <a:endParaRPr lang="zh-CN" altLang="en-US" sz="4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7F8F67-C412-4F46-AF80-049B0E474B20}"/>
              </a:ext>
            </a:extLst>
          </p:cNvPr>
          <p:cNvSpPr txBox="1"/>
          <p:nvPr/>
        </p:nvSpPr>
        <p:spPr>
          <a:xfrm>
            <a:off x="1813" y="2276452"/>
            <a:ext cx="741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Người hàng xóm đó tên là gì?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Vì sao em yêu quý người hàng xóm đó?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600" b="1" dirty="0">
                <a:solidFill>
                  <a:srgbClr val="000000"/>
                </a:solidFill>
              </a:rPr>
              <a:t>1.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một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số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biểu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hiện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của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việc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endParaRPr lang="en-US" sz="46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B374AE3-BBC5-4DEC-A0F5-8485E6DA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" y="1956190"/>
            <a:ext cx="5411369" cy="49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85EC91-28F0-409E-8B57-86A279AB7DE8}"/>
              </a:ext>
            </a:extLst>
          </p:cNvPr>
          <p:cNvSpPr txBox="1"/>
          <p:nvPr/>
        </p:nvSpPr>
        <p:spPr>
          <a:xfrm>
            <a:off x="835080" y="2721278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4D4FE-AC2A-4D23-AD82-C55D9A4BE05A}"/>
              </a:ext>
            </a:extLst>
          </p:cNvPr>
          <p:cNvSpPr txBox="1"/>
          <p:nvPr/>
        </p:nvSpPr>
        <p:spPr>
          <a:xfrm>
            <a:off x="2958589" y="3044443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600" dirty="0">
              <a:solidFill>
                <a:srgbClr val="FFBF5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5205510" y="1079606"/>
            <a:ext cx="6984288" cy="5814014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5049085" y="3718560"/>
            <a:ext cx="5135229" cy="1627374"/>
          </a:xfrm>
          <a:custGeom>
            <a:avLst/>
            <a:gdLst>
              <a:gd name="connsiteX0" fmla="*/ 0 w 5221372"/>
              <a:gd name="connsiteY0" fmla="*/ 271229 h 1627374"/>
              <a:gd name="connsiteX1" fmla="*/ 271229 w 5221372"/>
              <a:gd name="connsiteY1" fmla="*/ 0 h 1627374"/>
              <a:gd name="connsiteX2" fmla="*/ 892856 w 5221372"/>
              <a:gd name="connsiteY2" fmla="*/ 0 h 1627374"/>
              <a:gd name="connsiteX3" fmla="*/ 1561272 w 5221372"/>
              <a:gd name="connsiteY3" fmla="*/ 0 h 1627374"/>
              <a:gd name="connsiteX4" fmla="*/ 2089321 w 5221372"/>
              <a:gd name="connsiteY4" fmla="*/ 0 h 1627374"/>
              <a:gd name="connsiteX5" fmla="*/ 2851316 w 5221372"/>
              <a:gd name="connsiteY5" fmla="*/ 0 h 1627374"/>
              <a:gd name="connsiteX6" fmla="*/ 3426154 w 5221372"/>
              <a:gd name="connsiteY6" fmla="*/ 0 h 1627374"/>
              <a:gd name="connsiteX7" fmla="*/ 4141359 w 5221372"/>
              <a:gd name="connsiteY7" fmla="*/ 0 h 1627374"/>
              <a:gd name="connsiteX8" fmla="*/ 4950143 w 5221372"/>
              <a:gd name="connsiteY8" fmla="*/ 0 h 1627374"/>
              <a:gd name="connsiteX9" fmla="*/ 5221372 w 5221372"/>
              <a:gd name="connsiteY9" fmla="*/ 271229 h 1627374"/>
              <a:gd name="connsiteX10" fmla="*/ 5221372 w 5221372"/>
              <a:gd name="connsiteY10" fmla="*/ 802838 h 1627374"/>
              <a:gd name="connsiteX11" fmla="*/ 5221372 w 5221372"/>
              <a:gd name="connsiteY11" fmla="*/ 1356145 h 1627374"/>
              <a:gd name="connsiteX12" fmla="*/ 4950143 w 5221372"/>
              <a:gd name="connsiteY12" fmla="*/ 1627374 h 1627374"/>
              <a:gd name="connsiteX13" fmla="*/ 4375305 w 5221372"/>
              <a:gd name="connsiteY13" fmla="*/ 1627374 h 1627374"/>
              <a:gd name="connsiteX14" fmla="*/ 3613310 w 5221372"/>
              <a:gd name="connsiteY14" fmla="*/ 1627374 h 1627374"/>
              <a:gd name="connsiteX15" fmla="*/ 2851316 w 5221372"/>
              <a:gd name="connsiteY15" fmla="*/ 1627374 h 1627374"/>
              <a:gd name="connsiteX16" fmla="*/ 2136110 w 5221372"/>
              <a:gd name="connsiteY16" fmla="*/ 1627374 h 1627374"/>
              <a:gd name="connsiteX17" fmla="*/ 1514483 w 5221372"/>
              <a:gd name="connsiteY17" fmla="*/ 1627374 h 1627374"/>
              <a:gd name="connsiteX18" fmla="*/ 939645 w 5221372"/>
              <a:gd name="connsiteY18" fmla="*/ 1627374 h 1627374"/>
              <a:gd name="connsiteX19" fmla="*/ 271229 w 5221372"/>
              <a:gd name="connsiteY19" fmla="*/ 1627374 h 1627374"/>
              <a:gd name="connsiteX20" fmla="*/ 0 w 5221372"/>
              <a:gd name="connsiteY20" fmla="*/ 1356145 h 1627374"/>
              <a:gd name="connsiteX21" fmla="*/ 0 w 5221372"/>
              <a:gd name="connsiteY21" fmla="*/ 835385 h 1627374"/>
              <a:gd name="connsiteX22" fmla="*/ 0 w 5221372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567354" y="8826"/>
                  <a:pt x="700189" y="-18060"/>
                  <a:pt x="892856" y="0"/>
                </a:cubicBezTo>
                <a:cubicBezTo>
                  <a:pt x="1085523" y="18060"/>
                  <a:pt x="1368776" y="905"/>
                  <a:pt x="1561272" y="0"/>
                </a:cubicBezTo>
                <a:cubicBezTo>
                  <a:pt x="1753768" y="-905"/>
                  <a:pt x="1892817" y="-25999"/>
                  <a:pt x="2089321" y="0"/>
                </a:cubicBezTo>
                <a:cubicBezTo>
                  <a:pt x="2285825" y="25999"/>
                  <a:pt x="2697248" y="30727"/>
                  <a:pt x="2851316" y="0"/>
                </a:cubicBezTo>
                <a:cubicBezTo>
                  <a:pt x="3005385" y="-30727"/>
                  <a:pt x="3151443" y="-11061"/>
                  <a:pt x="3426154" y="0"/>
                </a:cubicBezTo>
                <a:cubicBezTo>
                  <a:pt x="3700865" y="11061"/>
                  <a:pt x="3929603" y="-24449"/>
                  <a:pt x="4141359" y="0"/>
                </a:cubicBezTo>
                <a:cubicBezTo>
                  <a:pt x="4353116" y="24449"/>
                  <a:pt x="4563863" y="12049"/>
                  <a:pt x="4950143" y="0"/>
                </a:cubicBezTo>
                <a:cubicBezTo>
                  <a:pt x="5078280" y="17181"/>
                  <a:pt x="5231737" y="130542"/>
                  <a:pt x="5221372" y="271229"/>
                </a:cubicBezTo>
                <a:cubicBezTo>
                  <a:pt x="5212170" y="461814"/>
                  <a:pt x="5229195" y="668081"/>
                  <a:pt x="5221372" y="802838"/>
                </a:cubicBezTo>
                <a:cubicBezTo>
                  <a:pt x="5213549" y="937595"/>
                  <a:pt x="5228569" y="1226023"/>
                  <a:pt x="5221372" y="1356145"/>
                </a:cubicBezTo>
                <a:cubicBezTo>
                  <a:pt x="5220065" y="1515062"/>
                  <a:pt x="5136838" y="1626673"/>
                  <a:pt x="4950143" y="1627374"/>
                </a:cubicBezTo>
                <a:cubicBezTo>
                  <a:pt x="4818173" y="1602065"/>
                  <a:pt x="4510004" y="1610784"/>
                  <a:pt x="4375305" y="1627374"/>
                </a:cubicBezTo>
                <a:cubicBezTo>
                  <a:pt x="4240606" y="1643964"/>
                  <a:pt x="3969273" y="1663185"/>
                  <a:pt x="3613310" y="1627374"/>
                </a:cubicBezTo>
                <a:cubicBezTo>
                  <a:pt x="3257347" y="1591563"/>
                  <a:pt x="3086133" y="1662554"/>
                  <a:pt x="2851316" y="1627374"/>
                </a:cubicBezTo>
                <a:cubicBezTo>
                  <a:pt x="2616499" y="1592194"/>
                  <a:pt x="2376423" y="1646434"/>
                  <a:pt x="2136110" y="1627374"/>
                </a:cubicBezTo>
                <a:cubicBezTo>
                  <a:pt x="1895797" y="1608314"/>
                  <a:pt x="1659154" y="1621400"/>
                  <a:pt x="1514483" y="1627374"/>
                </a:cubicBezTo>
                <a:cubicBezTo>
                  <a:pt x="1369812" y="1633348"/>
                  <a:pt x="1216975" y="1607453"/>
                  <a:pt x="939645" y="1627374"/>
                </a:cubicBezTo>
                <a:cubicBezTo>
                  <a:pt x="662315" y="1647295"/>
                  <a:pt x="564706" y="1613033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5221372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69979" y="-5167"/>
                  <a:pt x="699745" y="-2767"/>
                  <a:pt x="892856" y="0"/>
                </a:cubicBezTo>
                <a:cubicBezTo>
                  <a:pt x="1085967" y="2767"/>
                  <a:pt x="1324935" y="-14869"/>
                  <a:pt x="1654851" y="0"/>
                </a:cubicBezTo>
                <a:cubicBezTo>
                  <a:pt x="1984768" y="14869"/>
                  <a:pt x="1966454" y="2848"/>
                  <a:pt x="2276478" y="0"/>
                </a:cubicBezTo>
                <a:cubicBezTo>
                  <a:pt x="2586502" y="-2848"/>
                  <a:pt x="2578641" y="23924"/>
                  <a:pt x="2804527" y="0"/>
                </a:cubicBezTo>
                <a:cubicBezTo>
                  <a:pt x="3030413" y="-23924"/>
                  <a:pt x="3343139" y="32876"/>
                  <a:pt x="3519732" y="0"/>
                </a:cubicBezTo>
                <a:cubicBezTo>
                  <a:pt x="3696326" y="-32876"/>
                  <a:pt x="4124097" y="38"/>
                  <a:pt x="4281727" y="0"/>
                </a:cubicBezTo>
                <a:cubicBezTo>
                  <a:pt x="4439358" y="-38"/>
                  <a:pt x="4779883" y="9097"/>
                  <a:pt x="4950143" y="0"/>
                </a:cubicBezTo>
                <a:cubicBezTo>
                  <a:pt x="5095648" y="-2212"/>
                  <a:pt x="5239219" y="115859"/>
                  <a:pt x="5221372" y="271229"/>
                </a:cubicBezTo>
                <a:cubicBezTo>
                  <a:pt x="5233422" y="540311"/>
                  <a:pt x="5249518" y="659728"/>
                  <a:pt x="5221372" y="835385"/>
                </a:cubicBezTo>
                <a:cubicBezTo>
                  <a:pt x="5193226" y="1011042"/>
                  <a:pt x="5218844" y="1120180"/>
                  <a:pt x="5221372" y="1356145"/>
                </a:cubicBezTo>
                <a:cubicBezTo>
                  <a:pt x="5250815" y="1485815"/>
                  <a:pt x="5094884" y="1630610"/>
                  <a:pt x="4950143" y="1627374"/>
                </a:cubicBezTo>
                <a:cubicBezTo>
                  <a:pt x="4821237" y="1649839"/>
                  <a:pt x="4570558" y="1604851"/>
                  <a:pt x="4422094" y="1627374"/>
                </a:cubicBezTo>
                <a:cubicBezTo>
                  <a:pt x="4273630" y="1649897"/>
                  <a:pt x="4063301" y="1602585"/>
                  <a:pt x="3847256" y="1627374"/>
                </a:cubicBezTo>
                <a:cubicBezTo>
                  <a:pt x="3631211" y="1652163"/>
                  <a:pt x="3392534" y="1615987"/>
                  <a:pt x="3132051" y="1627374"/>
                </a:cubicBezTo>
                <a:cubicBezTo>
                  <a:pt x="2871569" y="1638761"/>
                  <a:pt x="2810388" y="1613170"/>
                  <a:pt x="2604002" y="1627374"/>
                </a:cubicBezTo>
                <a:cubicBezTo>
                  <a:pt x="2397616" y="1641578"/>
                  <a:pt x="2151572" y="1632500"/>
                  <a:pt x="1982375" y="1627374"/>
                </a:cubicBezTo>
                <a:cubicBezTo>
                  <a:pt x="1813178" y="1622248"/>
                  <a:pt x="1646680" y="1619432"/>
                  <a:pt x="1407537" y="1627374"/>
                </a:cubicBezTo>
                <a:cubicBezTo>
                  <a:pt x="1168394" y="1635316"/>
                  <a:pt x="580585" y="1634404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563325" y="134161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714" y="1181786"/>
            <a:ext cx="5384800" cy="4106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5106375" y="3367545"/>
            <a:ext cx="5077939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8761" y="3140377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6048103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91" y="106347"/>
            <a:ext cx="5077938" cy="503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626</Words>
  <Application>Microsoft Office PowerPoint</Application>
  <PresentationFormat>Widescreen</PresentationFormat>
  <Paragraphs>69</Paragraphs>
  <Slides>25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等线</vt:lpstr>
      <vt:lpstr>微软雅黑</vt:lpstr>
      <vt:lpstr>宋体</vt:lpstr>
      <vt:lpstr>华文新魏</vt:lpstr>
      <vt:lpstr>#9Slide03 AllRoundGothic</vt:lpstr>
      <vt:lpstr>Arial</vt:lpstr>
      <vt:lpstr>Calibri</vt:lpstr>
      <vt:lpstr>Calibri Light</vt:lpstr>
      <vt:lpstr>Coiny</vt:lpstr>
      <vt:lpstr>Georgia</vt:lpstr>
      <vt:lpstr>ITC Avant Garde Std Bk</vt:lpstr>
      <vt:lpstr>Pattaya</vt:lpstr>
      <vt:lpstr>Times New Roman</vt:lpstr>
      <vt:lpstr>Office Theme</vt:lpstr>
      <vt:lpstr>1_Office Theme</vt:lpstr>
      <vt:lpstr>10_Office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Dương Nhật Long</cp:lastModifiedBy>
  <cp:revision>47</cp:revision>
  <dcterms:created xsi:type="dcterms:W3CDTF">2022-07-19T23:39:35Z</dcterms:created>
  <dcterms:modified xsi:type="dcterms:W3CDTF">2023-04-11T04:49:03Z</dcterms:modified>
</cp:coreProperties>
</file>