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23" r:id="rId4"/>
    <p:sldId id="322" r:id="rId5"/>
    <p:sldId id="324" r:id="rId6"/>
    <p:sldId id="258" r:id="rId7"/>
    <p:sldId id="259" r:id="rId8"/>
    <p:sldId id="260" r:id="rId9"/>
    <p:sldId id="325" r:id="rId10"/>
    <p:sldId id="261" r:id="rId11"/>
    <p:sldId id="326" r:id="rId12"/>
    <p:sldId id="327" r:id="rId13"/>
    <p:sldId id="268" r:id="rId14"/>
    <p:sldId id="330" r:id="rId15"/>
    <p:sldId id="262" r:id="rId16"/>
    <p:sldId id="264" r:id="rId17"/>
    <p:sldId id="328" r:id="rId18"/>
    <p:sldId id="329" r:id="rId19"/>
    <p:sldId id="284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oiny" panose="02000903060500060000" pitchFamily="2" charset="0"/>
      <p:regular r:id="rId32"/>
    </p:embeddedFont>
    <p:embeddedFont>
      <p:font typeface="iCiel Cadena" panose="02000503000000020004" pitchFamily="50" charset="0"/>
      <p:bold r:id="rId33"/>
    </p:embeddedFont>
    <p:embeddedFont>
      <p:font typeface="UTMAVOBOLD" panose="02040603050506020204" pitchFamily="18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5" autoAdjust="0"/>
  </p:normalViewPr>
  <p:slideViewPr>
    <p:cSldViewPr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image" Target="../media/image23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F72DA-56F2-45B7-A1C9-1C3819EFABA6}"/>
              </a:ext>
            </a:extLst>
          </p:cNvPr>
          <p:cNvSpPr txBox="1"/>
          <p:nvPr/>
        </p:nvSpPr>
        <p:spPr>
          <a:xfrm>
            <a:off x="5366626" y="2130847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CHỦ ĐỀ: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48C5B-B436-4841-9137-B730FA858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100" y="3179187"/>
            <a:ext cx="63586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em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4629176" y="2383139"/>
            <a:ext cx="7120405" cy="2506787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4863073" y="2549100"/>
            <a:ext cx="64978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/>
              <a:t>Vẽ</a:t>
            </a:r>
            <a:r>
              <a:rPr lang="en-US" sz="3500" dirty="0"/>
              <a:t> ra </a:t>
            </a:r>
            <a:r>
              <a:rPr lang="en-US" sz="3500" dirty="0" err="1"/>
              <a:t>giấy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khoảng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gian</a:t>
            </a:r>
            <a:r>
              <a:rPr lang="en-US" sz="3500" dirty="0"/>
              <a:t>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ngày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trình</a:t>
            </a:r>
            <a:r>
              <a:rPr lang="en-US" sz="3500" dirty="0"/>
              <a:t> </a:t>
            </a:r>
            <a:r>
              <a:rPr lang="en-US" sz="3500" dirty="0" err="1"/>
              <a:t>bày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khóa</a:t>
            </a:r>
            <a:r>
              <a:rPr lang="en-US" sz="3500" dirty="0"/>
              <a:t> </a:t>
            </a:r>
            <a:r>
              <a:rPr lang="en-US" sz="3500" dirty="0" err="1"/>
              <a:t>biểu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cách</a:t>
            </a:r>
            <a:r>
              <a:rPr lang="en-US" sz="3500" dirty="0"/>
              <a:t> </a:t>
            </a:r>
            <a:r>
              <a:rPr lang="en-US" sz="3500" dirty="0" err="1"/>
              <a:t>của</a:t>
            </a:r>
            <a:r>
              <a:rPr lang="en-US" sz="3500" dirty="0"/>
              <a:t> </a:t>
            </a:r>
            <a:r>
              <a:rPr lang="en-US" sz="3500" dirty="0" err="1"/>
              <a:t>mình</a:t>
            </a:r>
            <a:r>
              <a:rPr lang="en-US" sz="3500" dirty="0"/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79" y="2209800"/>
            <a:ext cx="303192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:a16="http://schemas.microsoft.com/office/drawing/2014/main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So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sánh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hằng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nhóm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 </a:t>
            </a:r>
          </a:p>
        </p:txBody>
      </p:sp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AF543903-BA81-4DDE-8223-D988FA407367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16" name="Google Shape;1024;p13">
              <a:extLst>
                <a:ext uri="{FF2B5EF4-FFF2-40B4-BE49-F238E27FC236}">
                  <a16:creationId xmlns:a16="http://schemas.microsoft.com/office/drawing/2014/main" id="{CC3D9F11-1563-491D-B684-DE1C2EDC532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23B4789C-8DF0-4561-B6B5-3B048A713B3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09A9659C-2783-4391-82A3-1A3DE2405B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183EEF54-026D-43CB-8670-A0377B3EEC9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id="{7B1996D1-9725-4081-BC7B-5C63B530560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5BAF55F-94BA-4A1A-A556-E2CB5E707472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Nêu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DB6A5B8-39F9-438C-A395-5C99EA7802D6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AAC0E9E-891E-4C24-BEE3-8EAFA1F7D36D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066800" y="1541043"/>
            <a:ext cx="83693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0070C0"/>
                </a:solidFill>
                <a:latin typeface="iCiel Cadena" panose="02000503000000020004" pitchFamily="50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6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  <a:endParaRPr lang="en-US" sz="3800" dirty="0">
              <a:latin typeface="Coiny" panose="0200090306050006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hờ người thân góp ý cho thời gian biểu của mình.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20718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05000" y="2821827"/>
            <a:ext cx="6858001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1.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gian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dành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cho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mỗi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ngày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18049" y="152400"/>
            <a:ext cx="8382000" cy="1530911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237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8000"/>
                </a:lnSpc>
              </a:pP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gợi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2A2B961-D8AC-4E9E-A570-65519C641528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Học tập: Hoc ở trường; Tự học ở nhà;…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CC1A35B-4CE7-46EF-B72D-972024D7FACC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Giải trí: Đánh cầu lông, đọc sách;…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4F8A36EA-C8D2-487D-849C-30AA1404E3E9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Chăm sóc bản thân: Đánh răng, rửa mặt</a:t>
            </a:r>
            <a:r>
              <a:rPr lang="en-US" sz="2800" dirty="0">
                <a:solidFill>
                  <a:srgbClr val="FFC000"/>
                </a:solidFill>
                <a:latin typeface="UTMAVOBOLD" panose="02040603050506020204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EC08E165-FCD5-4DEF-99E4-6FC680C5A06F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Làm việc nhà: Sắp xếp mâm bát, lau bàn,….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763</TotalTime>
  <Words>309</Words>
  <Application>Microsoft Office PowerPoint</Application>
  <PresentationFormat>Widescreen</PresentationFormat>
  <Paragraphs>31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 Light</vt:lpstr>
      <vt:lpstr>UTMAVOBOLD</vt:lpstr>
      <vt:lpstr>Calibri</vt:lpstr>
      <vt:lpstr>等线</vt:lpstr>
      <vt:lpstr>等线 Light</vt:lpstr>
      <vt:lpstr>iCiel Cadena</vt:lpstr>
      <vt:lpstr>Arial-Rounded</vt:lpstr>
      <vt:lpstr>Arial</vt:lpstr>
      <vt:lpstr>Coiny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Thao Tran</cp:lastModifiedBy>
  <cp:revision>168</cp:revision>
  <dcterms:created xsi:type="dcterms:W3CDTF">2021-08-28T06:41:59Z</dcterms:created>
  <dcterms:modified xsi:type="dcterms:W3CDTF">2022-07-20T08:15:08Z</dcterms:modified>
  <cp:category>9Slide.vn</cp:category>
</cp:coreProperties>
</file>