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95" r:id="rId3"/>
    <p:sldId id="259" r:id="rId4"/>
    <p:sldId id="260" r:id="rId5"/>
    <p:sldId id="306" r:id="rId6"/>
    <p:sldId id="262" r:id="rId7"/>
    <p:sldId id="263" r:id="rId8"/>
    <p:sldId id="282" r:id="rId9"/>
    <p:sldId id="283" r:id="rId10"/>
    <p:sldId id="284" r:id="rId11"/>
    <p:sldId id="285" r:id="rId12"/>
    <p:sldId id="318" r:id="rId13"/>
    <p:sldId id="264" r:id="rId14"/>
    <p:sldId id="266" r:id="rId15"/>
    <p:sldId id="322" r:id="rId16"/>
    <p:sldId id="323" r:id="rId17"/>
    <p:sldId id="324" r:id="rId18"/>
    <p:sldId id="325" r:id="rId19"/>
    <p:sldId id="327" r:id="rId20"/>
    <p:sldId id="326" r:id="rId21"/>
    <p:sldId id="328" r:id="rId22"/>
    <p:sldId id="271" r:id="rId23"/>
    <p:sldId id="329" r:id="rId24"/>
    <p:sldId id="272" r:id="rId25"/>
    <p:sldId id="320" r:id="rId26"/>
    <p:sldId id="273" r:id="rId27"/>
    <p:sldId id="274" r:id="rId28"/>
    <p:sldId id="307" r:id="rId29"/>
    <p:sldId id="312" r:id="rId30"/>
    <p:sldId id="309" r:id="rId31"/>
    <p:sldId id="310" r:id="rId32"/>
    <p:sldId id="311" r:id="rId33"/>
    <p:sldId id="317" r:id="rId34"/>
    <p:sldId id="313" r:id="rId35"/>
    <p:sldId id="314" r:id="rId36"/>
    <p:sldId id="316" r:id="rId37"/>
    <p:sldId id="315" r:id="rId38"/>
    <p:sldId id="275" r:id="rId39"/>
    <p:sldId id="319" r:id="rId40"/>
    <p:sldId id="277" r:id="rId41"/>
    <p:sldId id="321" r:id="rId4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A6A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 autoAdjust="0"/>
    <p:restoredTop sz="91281" autoAdjust="0"/>
  </p:normalViewPr>
  <p:slideViewPr>
    <p:cSldViewPr>
      <p:cViewPr varScale="1">
        <p:scale>
          <a:sx n="77" d="100"/>
          <a:sy n="77" d="100"/>
        </p:scale>
        <p:origin x="115" y="43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Đình</a:t>
            </a:r>
            <a:r>
              <a:rPr lang="en-US" baseline="0" smtClean="0"/>
              <a:t> làng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4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và nối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2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nói</a:t>
            </a:r>
            <a:r>
              <a:rPr lang="en-US" baseline="0" smtClean="0"/>
              <a:t> đến vđ lấn chiếm vỉa hè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64BDC0E-3CF2-4353-95CD-3A6E0C3448E9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305619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8092" y="579433"/>
            <a:ext cx="7959859" cy="11432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8092" y="1905000"/>
            <a:ext cx="7959859" cy="422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8076" lvl="0" indent="-523832">
              <a:spcBef>
                <a:spcPts val="798"/>
              </a:spcBef>
              <a:spcAft>
                <a:spcPts val="0"/>
              </a:spcAft>
              <a:buSzPts val="2600"/>
              <a:buChar char="༝"/>
              <a:defRPr/>
            </a:lvl1pPr>
            <a:lvl2pPr marL="1216152" lvl="1" indent="-52383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4228" lvl="2" indent="-52383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2304" lvl="3" indent="-523832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0380" lvl="4" indent="-52383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48456" lvl="5" indent="-52383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56532" lvl="6" indent="-523832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64608" lvl="7" indent="-52383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72684" lvl="8" indent="-52383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25;p5"/>
          <p:cNvSpPr txBox="1">
            <a:spLocks noGrp="1"/>
          </p:cNvSpPr>
          <p:nvPr>
            <p:ph type="sldNum" idx="10"/>
          </p:nvPr>
        </p:nvSpPr>
        <p:spPr>
          <a:xfrm>
            <a:off x="11381138" y="6332538"/>
            <a:ext cx="730026" cy="525462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35FA78A2-9460-4016-BF1C-61E14A25352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7274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902260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3198" y="5410200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lu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78768" y="5413962"/>
            <a:ext cx="215657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362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2546404" y="151334"/>
            <a:ext cx="696351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7719" y="5439505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 xã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11598" y="5439505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93307"/>
            <a:ext cx="8192896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46" y="4014412"/>
            <a:ext cx="42678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10" y="2667000"/>
            <a:ext cx="2440554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6171065" y="2667000"/>
            <a:ext cx="2002974" cy="1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09" y="4069041"/>
            <a:ext cx="393988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2717004"/>
            <a:ext cx="2093978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01" y="4081020"/>
            <a:ext cx="383886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77910" y="2627857"/>
            <a:ext cx="237569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00" y="4081020"/>
            <a:ext cx="35817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1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5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53216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 smtClean="0">
                <a:solidFill>
                  <a:srgbClr val="FF0000"/>
                </a:solidFill>
                <a:latin typeface="HP001 4H"/>
                <a:ea typeface="HP001 4H"/>
              </a:rPr>
              <a:t>Ȫ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71269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H"/>
                <a:ea typeface="HP001 4H"/>
              </a:rPr>
              <a:t>ɚ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v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79" y="8483"/>
            <a:ext cx="7393700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776873" y="4721195"/>
            <a:ext cx="228034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4" name="Oval 3"/>
          <p:cNvSpPr/>
          <p:nvPr/>
        </p:nvSpPr>
        <p:spPr>
          <a:xfrm>
            <a:off x="5195703" y="3429000"/>
            <a:ext cx="228034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422867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x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553" y="-86531"/>
            <a:ext cx="6841034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420517" y="5253276"/>
            <a:ext cx="228034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4" name="Oval 3"/>
          <p:cNvSpPr/>
          <p:nvPr/>
        </p:nvSpPr>
        <p:spPr>
          <a:xfrm>
            <a:off x="7145080" y="3581023"/>
            <a:ext cx="228034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5" name="Oval 4"/>
          <p:cNvSpPr/>
          <p:nvPr/>
        </p:nvSpPr>
        <p:spPr>
          <a:xfrm>
            <a:off x="7525137" y="5112338"/>
            <a:ext cx="228034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6" name="Oval 5"/>
          <p:cNvSpPr/>
          <p:nvPr/>
        </p:nvSpPr>
        <p:spPr>
          <a:xfrm>
            <a:off x="5396816" y="4569172"/>
            <a:ext cx="228034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40361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97" y="8483"/>
            <a:ext cx="9789646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28322" y="3733046"/>
            <a:ext cx="152023" cy="152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4" name="Oval 3"/>
          <p:cNvSpPr/>
          <p:nvPr/>
        </p:nvSpPr>
        <p:spPr>
          <a:xfrm>
            <a:off x="3724563" y="4037092"/>
            <a:ext cx="152023" cy="152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5" name="Oval 4"/>
          <p:cNvSpPr/>
          <p:nvPr/>
        </p:nvSpPr>
        <p:spPr>
          <a:xfrm>
            <a:off x="7905195" y="4341138"/>
            <a:ext cx="152023" cy="152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6" name="Oval 5"/>
          <p:cNvSpPr/>
          <p:nvPr/>
        </p:nvSpPr>
        <p:spPr>
          <a:xfrm>
            <a:off x="9729470" y="4330053"/>
            <a:ext cx="152023" cy="152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7" name="Oval 6"/>
          <p:cNvSpPr/>
          <p:nvPr/>
        </p:nvSpPr>
        <p:spPr>
          <a:xfrm flipH="1" flipV="1">
            <a:off x="9572697" y="3546185"/>
            <a:ext cx="152023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8" name="Oval 7"/>
          <p:cNvSpPr/>
          <p:nvPr/>
        </p:nvSpPr>
        <p:spPr>
          <a:xfrm flipH="1" flipV="1">
            <a:off x="8057218" y="3505012"/>
            <a:ext cx="152023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4419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9207" r="42401" b="71924"/>
          <a:stretch>
            <a:fillRect/>
          </a:stretch>
        </p:blipFill>
        <p:spPr bwMode="auto">
          <a:xfrm>
            <a:off x="1501227" y="1219917"/>
            <a:ext cx="8787245" cy="420913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/>
          <p:cNvSpPr/>
          <p:nvPr/>
        </p:nvSpPr>
        <p:spPr>
          <a:xfrm>
            <a:off x="1849613" y="3471757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pic>
        <p:nvPicPr>
          <p:cNvPr id="31748" name="Picture 3" descr="Text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2" r="22162" b="67699"/>
          <a:stretch>
            <a:fillRect/>
          </a:stretch>
        </p:blipFill>
        <p:spPr bwMode="auto">
          <a:xfrm>
            <a:off x="4104620" y="2212817"/>
            <a:ext cx="2153659" cy="187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Text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11140" r="54265" b="67699"/>
          <a:stretch>
            <a:fillRect/>
          </a:stretch>
        </p:blipFill>
        <p:spPr bwMode="auto">
          <a:xfrm>
            <a:off x="1950962" y="2869999"/>
            <a:ext cx="2153659" cy="121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3091134" y="3471757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26" name="Oval 25"/>
          <p:cNvSpPr/>
          <p:nvPr/>
        </p:nvSpPr>
        <p:spPr>
          <a:xfrm>
            <a:off x="3724563" y="3508179"/>
            <a:ext cx="101349" cy="87097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27" name="Oval 26"/>
          <p:cNvSpPr/>
          <p:nvPr/>
        </p:nvSpPr>
        <p:spPr>
          <a:xfrm>
            <a:off x="4348490" y="3471757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28" name="Oval 27"/>
          <p:cNvSpPr/>
          <p:nvPr/>
        </p:nvSpPr>
        <p:spPr>
          <a:xfrm>
            <a:off x="5548838" y="3733046"/>
            <a:ext cx="101349" cy="87097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29" name="Oval 28"/>
          <p:cNvSpPr/>
          <p:nvPr/>
        </p:nvSpPr>
        <p:spPr>
          <a:xfrm>
            <a:off x="5966902" y="3645950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30" name="Oval 29"/>
          <p:cNvSpPr/>
          <p:nvPr/>
        </p:nvSpPr>
        <p:spPr>
          <a:xfrm>
            <a:off x="5957400" y="3352989"/>
            <a:ext cx="101349" cy="87097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31" name="Oval 30"/>
          <p:cNvSpPr/>
          <p:nvPr/>
        </p:nvSpPr>
        <p:spPr>
          <a:xfrm>
            <a:off x="6207605" y="3820143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</p:spTree>
    <p:extLst>
      <p:ext uri="{BB962C8B-B14F-4D97-AF65-F5344CB8AC3E}">
        <p14:creationId xmlns:p14="http://schemas.microsoft.com/office/powerpoint/2010/main" val="314757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49" y="8483"/>
            <a:ext cx="9761141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flipH="1" flipV="1">
            <a:off x="4180632" y="3581023"/>
            <a:ext cx="152023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4" name="Oval 3"/>
          <p:cNvSpPr/>
          <p:nvPr/>
        </p:nvSpPr>
        <p:spPr>
          <a:xfrm flipH="1" flipV="1">
            <a:off x="2204333" y="3668120"/>
            <a:ext cx="152023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5" name="Oval 4"/>
          <p:cNvSpPr/>
          <p:nvPr/>
        </p:nvSpPr>
        <p:spPr>
          <a:xfrm flipH="1" flipV="1">
            <a:off x="6156930" y="3630114"/>
            <a:ext cx="152023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6" name="Oval 5"/>
          <p:cNvSpPr/>
          <p:nvPr/>
        </p:nvSpPr>
        <p:spPr>
          <a:xfrm flipH="1" flipV="1">
            <a:off x="8741321" y="3885069"/>
            <a:ext cx="152023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35707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85518" y="18138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518" y="30330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0719" y="4328461"/>
            <a:ext cx="358140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3209" y="5547661"/>
            <a:ext cx="357891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0960" y="1845899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269034" y="3079613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0960" y="43604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0960" y="55796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pic>
        <p:nvPicPr>
          <p:cNvPr id="13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85142"/>
            <a:ext cx="2223277" cy="16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1870615"/>
            <a:ext cx="2223277" cy="14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3513723"/>
            <a:ext cx="222327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8824118" y="5162550"/>
            <a:ext cx="2223277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65662" r="50000" b="12554"/>
          <a:stretch/>
        </p:blipFill>
        <p:spPr>
          <a:xfrm>
            <a:off x="7619591" y="5483192"/>
            <a:ext cx="1033485" cy="11224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834" r="71436" b="73226"/>
          <a:stretch/>
        </p:blipFill>
        <p:spPr>
          <a:xfrm>
            <a:off x="7604897" y="2072256"/>
            <a:ext cx="1084230" cy="1078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8644" r="50000" b="73227"/>
          <a:stretch/>
        </p:blipFill>
        <p:spPr>
          <a:xfrm>
            <a:off x="7619591" y="513444"/>
            <a:ext cx="1022696" cy="9340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7" t="26773" r="6563" b="55449"/>
          <a:stretch/>
        </p:blipFill>
        <p:spPr>
          <a:xfrm>
            <a:off x="7588823" y="3794607"/>
            <a:ext cx="1116378" cy="91600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9" idx="6"/>
            <a:endCxn id="18" idx="1"/>
          </p:cNvCxnSpPr>
          <p:nvPr/>
        </p:nvCxnSpPr>
        <p:spPr>
          <a:xfrm>
            <a:off x="4966337" y="2199462"/>
            <a:ext cx="2638560" cy="4122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" idx="1"/>
          </p:cNvCxnSpPr>
          <p:nvPr/>
        </p:nvCxnSpPr>
        <p:spPr>
          <a:xfrm>
            <a:off x="4935182" y="3471599"/>
            <a:ext cx="2684409" cy="25728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35182" y="4328461"/>
            <a:ext cx="2622486" cy="369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9" idx="1"/>
          </p:cNvCxnSpPr>
          <p:nvPr/>
        </p:nvCxnSpPr>
        <p:spPr>
          <a:xfrm flipV="1">
            <a:off x="4948280" y="980493"/>
            <a:ext cx="2671311" cy="49685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9207" r="42401" b="71924"/>
          <a:stretch>
            <a:fillRect/>
          </a:stretch>
        </p:blipFill>
        <p:spPr bwMode="auto">
          <a:xfrm>
            <a:off x="1501227" y="1219917"/>
            <a:ext cx="8787245" cy="420913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/>
          <p:cNvSpPr/>
          <p:nvPr/>
        </p:nvSpPr>
        <p:spPr>
          <a:xfrm>
            <a:off x="2193249" y="3429000"/>
            <a:ext cx="101349" cy="87097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pic>
        <p:nvPicPr>
          <p:cNvPr id="32772" name="Picture 3" descr="Text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0" t="38008" r="17224" b="29691"/>
          <a:stretch>
            <a:fillRect/>
          </a:stretch>
        </p:blipFill>
        <p:spPr bwMode="auto">
          <a:xfrm>
            <a:off x="4817228" y="2315749"/>
            <a:ext cx="2283512" cy="187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Text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47144" r="54778" b="31696"/>
          <a:stretch>
            <a:fillRect/>
          </a:stretch>
        </p:blipFill>
        <p:spPr bwMode="auto">
          <a:xfrm>
            <a:off x="2014305" y="2869999"/>
            <a:ext cx="2283512" cy="121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3293831" y="3440086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26" name="Oval 25"/>
          <p:cNvSpPr/>
          <p:nvPr/>
        </p:nvSpPr>
        <p:spPr>
          <a:xfrm>
            <a:off x="3863917" y="3642783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27" name="Oval 26"/>
          <p:cNvSpPr/>
          <p:nvPr/>
        </p:nvSpPr>
        <p:spPr>
          <a:xfrm>
            <a:off x="4053946" y="3902489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28" name="Oval 27"/>
          <p:cNvSpPr/>
          <p:nvPr/>
        </p:nvSpPr>
        <p:spPr>
          <a:xfrm>
            <a:off x="4962917" y="3680789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29" name="Oval 28"/>
          <p:cNvSpPr/>
          <p:nvPr/>
        </p:nvSpPr>
        <p:spPr>
          <a:xfrm>
            <a:off x="6612999" y="3324485"/>
            <a:ext cx="101349" cy="87097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30" name="Oval 29"/>
          <p:cNvSpPr/>
          <p:nvPr/>
        </p:nvSpPr>
        <p:spPr>
          <a:xfrm>
            <a:off x="5916227" y="3341904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  <p:sp>
        <p:nvSpPr>
          <p:cNvPr id="31" name="Oval 30"/>
          <p:cNvSpPr/>
          <p:nvPr/>
        </p:nvSpPr>
        <p:spPr>
          <a:xfrm>
            <a:off x="6996224" y="3706126"/>
            <a:ext cx="101349" cy="870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97"/>
          </a:p>
        </p:txBody>
      </p:sp>
    </p:spTree>
    <p:extLst>
      <p:ext uri="{BB962C8B-B14F-4D97-AF65-F5344CB8AC3E}">
        <p14:creationId xmlns:p14="http://schemas.microsoft.com/office/powerpoint/2010/main" val="160816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13" y="8483"/>
            <a:ext cx="9792813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flipH="1" flipV="1">
            <a:off x="7449126" y="3314983"/>
            <a:ext cx="152023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4" name="Oval 3"/>
          <p:cNvSpPr/>
          <p:nvPr/>
        </p:nvSpPr>
        <p:spPr>
          <a:xfrm flipH="1" flipV="1">
            <a:off x="8741321" y="3409997"/>
            <a:ext cx="152023" cy="133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5" name="Oval 4"/>
          <p:cNvSpPr/>
          <p:nvPr/>
        </p:nvSpPr>
        <p:spPr>
          <a:xfrm flipH="1" flipV="1">
            <a:off x="9707300" y="3314983"/>
            <a:ext cx="152023" cy="228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6" name="Oval 5"/>
          <p:cNvSpPr/>
          <p:nvPr/>
        </p:nvSpPr>
        <p:spPr>
          <a:xfrm flipV="1">
            <a:off x="3496529" y="3961080"/>
            <a:ext cx="152023" cy="1900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17184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79117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28271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0703" r="36750" b="24805"/>
          <a:stretch/>
        </p:blipFill>
        <p:spPr bwMode="auto">
          <a:xfrm>
            <a:off x="3337719" y="809624"/>
            <a:ext cx="4953000" cy="52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84" y="-46942"/>
            <a:ext cx="6972470" cy="689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5244793" y="605491"/>
            <a:ext cx="380057" cy="31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6107840" y="605491"/>
            <a:ext cx="380057" cy="31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6966137" y="605491"/>
            <a:ext cx="380057" cy="31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7829183" y="605491"/>
            <a:ext cx="380057" cy="31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8692231" y="605491"/>
            <a:ext cx="380057" cy="31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4408667" y="1452702"/>
            <a:ext cx="380057" cy="31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5271714" y="1452702"/>
            <a:ext cx="380057" cy="31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6130010" y="1452702"/>
            <a:ext cx="380057" cy="31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6993057" y="1452702"/>
            <a:ext cx="380057" cy="31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7856105" y="1452702"/>
            <a:ext cx="380057" cy="31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9" r="30681" b="47778"/>
          <a:stretch>
            <a:fillRect/>
          </a:stretch>
        </p:blipFill>
        <p:spPr bwMode="auto">
          <a:xfrm>
            <a:off x="8692231" y="1459036"/>
            <a:ext cx="380057" cy="31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5244792" y="1984782"/>
            <a:ext cx="406979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6103089" y="1984782"/>
            <a:ext cx="406979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6972471" y="1984782"/>
            <a:ext cx="406978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7830768" y="1984782"/>
            <a:ext cx="406978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8687480" y="1984782"/>
            <a:ext cx="408562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4386496" y="2844662"/>
            <a:ext cx="406979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5243210" y="2844662"/>
            <a:ext cx="406978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6114175" y="2844662"/>
            <a:ext cx="406978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6970887" y="2844662"/>
            <a:ext cx="406979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7829183" y="2844662"/>
            <a:ext cx="406979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35342" b="41000"/>
          <a:stretch>
            <a:fillRect/>
          </a:stretch>
        </p:blipFill>
        <p:spPr bwMode="auto">
          <a:xfrm>
            <a:off x="8673228" y="2836744"/>
            <a:ext cx="408562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88"/>
          <a:stretch>
            <a:fillRect/>
          </a:stretch>
        </p:blipFill>
        <p:spPr bwMode="auto">
          <a:xfrm>
            <a:off x="4549605" y="3691874"/>
            <a:ext cx="1444218" cy="118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88"/>
          <a:stretch>
            <a:fillRect/>
          </a:stretch>
        </p:blipFill>
        <p:spPr bwMode="auto">
          <a:xfrm>
            <a:off x="6270948" y="3685539"/>
            <a:ext cx="1444218" cy="118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549605" y="4532751"/>
            <a:ext cx="2215418" cy="5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270948" y="4545419"/>
            <a:ext cx="2215419" cy="5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828261" y="5394214"/>
            <a:ext cx="2215419" cy="5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549605" y="5405299"/>
            <a:ext cx="2215418" cy="56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297869" y="5376795"/>
            <a:ext cx="2177412" cy="56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818759" y="6249343"/>
            <a:ext cx="2224920" cy="5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540104" y="6262012"/>
            <a:ext cx="2213834" cy="5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Shap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288368" y="6233508"/>
            <a:ext cx="2186913" cy="5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591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61294" y="55626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668513" y="49546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758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0565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55638" r="-1624" b="5544"/>
          <a:stretch/>
        </p:blipFill>
        <p:spPr>
          <a:xfrm>
            <a:off x="1795097" y="1999202"/>
            <a:ext cx="8557419" cy="4858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94695" y="1400905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 phố và nông thôn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 phố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4" name="Picture 6" descr="Ngắm hoa sưa nở vàng rực đường phố Đà Nẵ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268436"/>
            <a:ext cx="7348537" cy="4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NOI CITY FULL DAY PRIVATE TOUR BY CAR - Asia Vespa Tours Hanoi - Hanoi  Vintage Vespa T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6" y="0"/>
            <a:ext cx="8312727" cy="55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Nhà hát lớn Hà Nội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/>
        </p:blipFill>
        <p:spPr>
          <a:xfrm>
            <a:off x="448947" y="-21695"/>
            <a:ext cx="11111771" cy="5768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27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đạp.</a:t>
            </a:r>
            <a:endParaRPr lang="en-US" sz="6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551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 v    X x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Siêu thị BigC Đà Nẵng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Big C in Da Nang - Activity in Da Nang, Vietnam - Justg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166687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viên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hỏa sức vui chơi cùng Top 7 công viên đẹp nhất Tp.HC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53340"/>
            <a:ext cx="8643939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5" y="152400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vui chơi giải trí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ọn Bộ] hình ảnh làng quê Việt Nam ngày xưa mộc mạc, yên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609600"/>
            <a:ext cx="78477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đồng lúa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194" name="Picture 2" descr="Chiêm ngưỡng Cánh đồng Tà Pạ tuyệt đẹp ở An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55" y="113158"/>
            <a:ext cx="7879080" cy="5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 làng quê Việt Nam đẹp cổ kính và nên thơ - Kênh truyền hình Đài Tiếng 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uyện cái đình làng - Báo Thừa Thiên Huế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33400"/>
            <a:ext cx="10571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ên Dòng Sông Quê Hương | Hưng Việt - VIET Héritage Renaiss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149256"/>
            <a:ext cx="5620543" cy="35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ình ảnh, hình nền sông nước đẹp, sông nước miền Tây quê hương | VFO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36" y="2684967"/>
            <a:ext cx="6047198" cy="40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xỉa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-624681" y="1324375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075038" y="125814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 và THCS FPT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34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xỉa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22263"/>
            <a:ext cx="122047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76072" y="543950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 vẽ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40969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93531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314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2575719" y="609600"/>
            <a:ext cx="6599938" cy="4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38446" y="543762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vỉa hè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05499" y="5437624"/>
            <a:ext cx="22779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338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1" y="438150"/>
            <a:ext cx="6743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ành lại vỉa hè cho giao thông tại TP.HCM | Tài chính - Kinh doanh | Thanh  N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61" y="372736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230</Words>
  <Application>Microsoft Office PowerPoint</Application>
  <PresentationFormat>Custom</PresentationFormat>
  <Paragraphs>120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HP001 4H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142</cp:revision>
  <dcterms:created xsi:type="dcterms:W3CDTF">2021-05-08T14:00:55Z</dcterms:created>
  <dcterms:modified xsi:type="dcterms:W3CDTF">2022-10-17T02:31:19Z</dcterms:modified>
</cp:coreProperties>
</file>