
<file path=[Content_Types].xml><?xml version="1.0" encoding="utf-8"?>
<Types xmlns="http://schemas.openxmlformats.org/package/2006/content-types">
  <Default Extension="png" ContentType="image/png"/>
  <Default Extension="svg" ContentType="image/svg+xml"/>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4"/>
  </p:notesMasterIdLst>
  <p:sldIdLst>
    <p:sldId id="281" r:id="rId3"/>
    <p:sldId id="257" r:id="rId4"/>
    <p:sldId id="288" r:id="rId5"/>
    <p:sldId id="2632" r:id="rId6"/>
    <p:sldId id="2642" r:id="rId7"/>
    <p:sldId id="2643" r:id="rId8"/>
    <p:sldId id="318" r:id="rId9"/>
    <p:sldId id="2644" r:id="rId10"/>
    <p:sldId id="2633" r:id="rId11"/>
    <p:sldId id="2645" r:id="rId12"/>
    <p:sldId id="2646" r:id="rId13"/>
    <p:sldId id="2647" r:id="rId14"/>
    <p:sldId id="2649" r:id="rId15"/>
    <p:sldId id="2648" r:id="rId16"/>
    <p:sldId id="287" r:id="rId17"/>
    <p:sldId id="2650" r:id="rId18"/>
    <p:sldId id="2651" r:id="rId19"/>
    <p:sldId id="2652" r:id="rId20"/>
    <p:sldId id="2653" r:id="rId21"/>
    <p:sldId id="2654"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3323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824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4492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3307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6599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78921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1316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30357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1218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0533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6808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645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DBFB947-38FF-4725-8881-3694FE25DA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31234" y="294861"/>
            <a:ext cx="1121995" cy="1121995"/>
          </a:xfrm>
          <a:prstGeom prst="rect">
            <a:avLst/>
          </a:prstGeom>
        </p:spPr>
      </p:pic>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06362171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6.emf"/><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8.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a16="http://schemas.microsoft.com/office/drawing/2014/main"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0E21AF8-FA08-4587-B1DD-2088F0C378B0}"/>
              </a:ext>
            </a:extLst>
          </p:cNvPr>
          <p:cNvPicPr>
            <a:picLocks noChangeAspect="1"/>
          </p:cNvPicPr>
          <p:nvPr/>
        </p:nvPicPr>
        <p:blipFill>
          <a:blip r:embed="rId9"/>
          <a:stretch>
            <a:fillRect/>
          </a:stretch>
        </p:blipFill>
        <p:spPr>
          <a:xfrm>
            <a:off x="1744540" y="2460934"/>
            <a:ext cx="8047417" cy="749873"/>
          </a:xfrm>
          <a:prstGeom prst="rect">
            <a:avLst/>
          </a:prstGeom>
        </p:spPr>
      </p:pic>
      <p:pic>
        <p:nvPicPr>
          <p:cNvPr id="13" name="Picture 12">
            <a:extLst>
              <a:ext uri="{FF2B5EF4-FFF2-40B4-BE49-F238E27FC236}">
                <a16:creationId xmlns:a16="http://schemas.microsoft.com/office/drawing/2014/main" id="{37747452-5C2D-424A-A67C-9496A9164C73}"/>
              </a:ext>
            </a:extLst>
          </p:cNvPr>
          <p:cNvPicPr>
            <a:picLocks noChangeAspect="1"/>
          </p:cNvPicPr>
          <p:nvPr/>
        </p:nvPicPr>
        <p:blipFill>
          <a:blip r:embed="rId10"/>
          <a:stretch>
            <a:fillRect/>
          </a:stretch>
        </p:blipFill>
        <p:spPr>
          <a:xfrm>
            <a:off x="2738273" y="2882991"/>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a16="http://schemas.microsoft.com/office/drawing/2014/main"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a16="http://schemas.microsoft.com/office/drawing/2014/main"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a16="http://schemas.microsoft.com/office/drawing/2014/main"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a16="http://schemas.microsoft.com/office/drawing/2014/main"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a16="http://schemas.microsoft.com/office/drawing/2014/main"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a16="http://schemas.microsoft.com/office/drawing/2014/main"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id="{991985B2-271C-4FF3-974E-3C936E723C52}"/>
              </a:ext>
            </a:extLst>
          </p:cNvPr>
          <p:cNvGrpSpPr/>
          <p:nvPr/>
        </p:nvGrpSpPr>
        <p:grpSpPr>
          <a:xfrm>
            <a:off x="4462041" y="3498240"/>
            <a:ext cx="3916499" cy="2746185"/>
            <a:chOff x="1197026" y="4232126"/>
            <a:chExt cx="3751815" cy="2630711"/>
          </a:xfrm>
        </p:grpSpPr>
        <p:pic>
          <p:nvPicPr>
            <p:cNvPr id="18" name="Picture 17">
              <a:extLst>
                <a:ext uri="{FF2B5EF4-FFF2-40B4-BE49-F238E27FC236}">
                  <a16:creationId xmlns:a16="http://schemas.microsoft.com/office/drawing/2014/main"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id="{4E97C438-DB9D-491E-BBF5-FF998824DF09}"/>
              </a:ext>
            </a:extLst>
          </p:cNvPr>
          <p:cNvSpPr txBox="1"/>
          <p:nvPr/>
        </p:nvSpPr>
        <p:spPr>
          <a:xfrm>
            <a:off x="3621024" y="1725753"/>
            <a:ext cx="4855464" cy="1323439"/>
          </a:xfrm>
          <a:prstGeom prst="rect">
            <a:avLst/>
          </a:prstGeom>
          <a:noFill/>
        </p:spPr>
        <p:txBody>
          <a:bodyPr wrap="square" rtlCol="0">
            <a:spAutoFit/>
          </a:bodyPr>
          <a:lstStyle/>
          <a:p>
            <a:pPr algn="ctr"/>
            <a:r>
              <a:rPr lang="en-US" sz="4000" dirty="0" err="1">
                <a:solidFill>
                  <a:srgbClr val="FF0000"/>
                </a:solidFill>
                <a:latin typeface="Coiny" panose="02000903060500060000" pitchFamily="2" charset="0"/>
              </a:rPr>
              <a:t>Thực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hành</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nhóm</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đôi</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trước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lớp</a:t>
            </a:r>
            <a:endParaRPr lang="en-US" sz="4000" dirty="0">
              <a:solidFill>
                <a:srgbClr val="FF0000"/>
              </a:solidFill>
              <a:latin typeface="Coiny" panose="02000903060500060000" pitchFamily="2" charset="0"/>
            </a:endParaRPr>
          </a:p>
        </p:txBody>
      </p:sp>
    </p:spTree>
    <p:extLst>
      <p:ext uri="{BB962C8B-B14F-4D97-AF65-F5344CB8AC3E}">
        <p14:creationId xmlns:p14="http://schemas.microsoft.com/office/powerpoint/2010/main" val="2146331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525887"/>
            <a:ext cx="10689933" cy="1384995"/>
          </a:xfrm>
          <a:prstGeom prst="rect">
            <a:avLst/>
          </a:prstGeom>
          <a:noFill/>
        </p:spPr>
        <p:txBody>
          <a:bodyPr wrap="square" rtlCol="0">
            <a:spAutoFit/>
          </a:bodyPr>
          <a:lstStyle/>
          <a:p>
            <a:pPr lvl="0" algn="ctr"/>
            <a:r>
              <a:rPr lang="en-US" sz="4200" b="1" dirty="0">
                <a:solidFill>
                  <a:srgbClr val="FF2D4E"/>
                </a:solidFill>
                <a:latin typeface="Calibri" panose="020F0502020204030204" pitchFamily="34" charset="0"/>
                <a:cs typeface="Calibri" panose="020F0502020204030204" pitchFamily="34" charset="0"/>
              </a:rPr>
              <a:t>M</a:t>
            </a:r>
            <a:r>
              <a:rPr lang="vi-VN" sz="4200" b="1" dirty="0">
                <a:solidFill>
                  <a:srgbClr val="FF2D4E"/>
                </a:solidFill>
                <a:latin typeface="Calibri" panose="020F0502020204030204" pitchFamily="34" charset="0"/>
                <a:cs typeface="Calibri" panose="020F0502020204030204" pitchFamily="34"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844063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0E727E12-3D70-4902-A810-7034262B1D64}"/>
              </a:ext>
            </a:extLst>
          </p:cNvPr>
          <p:cNvPicPr>
            <a:picLocks noChangeAspect="1"/>
          </p:cNvPicPr>
          <p:nvPr/>
        </p:nvPicPr>
        <p:blipFill>
          <a:blip r:embed="rId7"/>
          <a:stretch>
            <a:fillRect/>
          </a:stretch>
        </p:blipFill>
        <p:spPr>
          <a:xfrm>
            <a:off x="3367764" y="667452"/>
            <a:ext cx="6370872" cy="1390008"/>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314960"/>
            <a:ext cx="11283696"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932688" y="642042"/>
            <a:ext cx="1032662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solidFill>
                <a:effectLst/>
                <a:uLnTx/>
                <a:uFillTx/>
                <a:latin typeface="UTMAVOBOLD" panose="02040603050506020204" pitchFamily="18" charset="0"/>
                <a:ea typeface="+mn-ea"/>
                <a:cs typeface="+mn-cs"/>
              </a:rPr>
              <a:t>Cùng</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đọc</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bí</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kíp</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Muốn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cần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có</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thể</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a:t>
            </a:r>
            <a:endParaRPr kumimoji="0" lang="en-US" sz="3200" b="0" i="0" u="none" strike="noStrike" kern="1200" cap="none" spc="0" normalizeH="0" baseline="0" noProof="0" dirty="0">
              <a:ln>
                <a:noFill/>
              </a:ln>
              <a:solidFill>
                <a:srgbClr val="FFC000"/>
              </a:solidFill>
              <a:effectLst/>
              <a:uLnTx/>
              <a:uFillTx/>
              <a:latin typeface="UTMAVOBOLD" panose="02040603050506020204" pitchFamily="18" charset="0"/>
              <a:ea typeface="+mn-ea"/>
              <a:cs typeface="+mn-cs"/>
            </a:endParaRPr>
          </a:p>
        </p:txBody>
      </p:sp>
      <p:pic>
        <p:nvPicPr>
          <p:cNvPr id="5" name="Picture 4">
            <a:extLst>
              <a:ext uri="{FF2B5EF4-FFF2-40B4-BE49-F238E27FC236}">
                <a16:creationId xmlns:a16="http://schemas.microsoft.com/office/drawing/2014/main" id="{A9E021F5-A52D-4F19-9C1F-FD441BFCEB35}"/>
              </a:ext>
            </a:extLst>
          </p:cNvPr>
          <p:cNvPicPr>
            <a:picLocks noChangeAspect="1"/>
          </p:cNvPicPr>
          <p:nvPr/>
        </p:nvPicPr>
        <p:blipFill>
          <a:blip r:embed="rId4"/>
          <a:stretch>
            <a:fillRect/>
          </a:stretch>
        </p:blipFill>
        <p:spPr>
          <a:xfrm>
            <a:off x="1933575" y="1486535"/>
            <a:ext cx="8324850" cy="5229225"/>
          </a:xfrm>
          <a:prstGeom prst="rect">
            <a:avLst/>
          </a:prstGeom>
        </p:spPr>
      </p:pic>
    </p:spTree>
    <p:extLst>
      <p:ext uri="{BB962C8B-B14F-4D97-AF65-F5344CB8AC3E}">
        <p14:creationId xmlns:p14="http://schemas.microsoft.com/office/powerpoint/2010/main" val="1414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4085017"/>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A3E46A-5841-4D51-BE18-EB8603A468F0}"/>
              </a:ext>
            </a:extLst>
          </p:cNvPr>
          <p:cNvPicPr>
            <a:picLocks noChangeAspect="1"/>
          </p:cNvPicPr>
          <p:nvPr/>
        </p:nvPicPr>
        <p:blipFill>
          <a:blip r:embed="rId14"/>
          <a:stretch>
            <a:fillRect/>
          </a:stretch>
        </p:blipFill>
        <p:spPr>
          <a:xfrm>
            <a:off x="3458735" y="993578"/>
            <a:ext cx="5383235" cy="1847248"/>
          </a:xfrm>
          <a:prstGeom prst="rect">
            <a:avLst/>
          </a:prstGeom>
        </p:spPr>
      </p:pic>
      <p:pic>
        <p:nvPicPr>
          <p:cNvPr id="19" name="Picture 18">
            <a:extLst>
              <a:ext uri="{FF2B5EF4-FFF2-40B4-BE49-F238E27FC236}">
                <a16:creationId xmlns:a16="http://schemas.microsoft.com/office/drawing/2014/main" id="{727EDCE2-06B9-45BF-8631-D39F10FF3CF7}"/>
              </a:ext>
            </a:extLst>
          </p:cNvPr>
          <p:cNvPicPr>
            <a:picLocks noChangeAspect="1"/>
          </p:cNvPicPr>
          <p:nvPr/>
        </p:nvPicPr>
        <p:blipFill>
          <a:blip r:embed="rId15"/>
          <a:stretch>
            <a:fillRect/>
          </a:stretch>
        </p:blipFill>
        <p:spPr>
          <a:xfrm>
            <a:off x="4267200" y="2541035"/>
            <a:ext cx="3384899" cy="2126212"/>
          </a:xfrm>
          <a:prstGeom prst="rect">
            <a:avLst/>
          </a:prstGeom>
        </p:spPr>
      </p:pic>
    </p:spTree>
    <p:extLst>
      <p:ext uri="{BB962C8B-B14F-4D97-AF65-F5344CB8AC3E}">
        <p14:creationId xmlns:p14="http://schemas.microsoft.com/office/powerpoint/2010/main" val="2590556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670522"/>
            <a:ext cx="10689933" cy="1384995"/>
          </a:xfrm>
          <a:prstGeom prst="rect">
            <a:avLst/>
          </a:prstGeom>
          <a:noFill/>
        </p:spPr>
        <p:txBody>
          <a:bodyPr wrap="square" rtlCol="0">
            <a:spAutoFit/>
          </a:bodyPr>
          <a:lstStyle/>
          <a:p>
            <a:pPr lvl="0" algn="ctr"/>
            <a:r>
              <a:rPr lang="en-US" sz="4200" b="1">
                <a:solidFill>
                  <a:srgbClr val="FF2D4E"/>
                </a:solidFill>
                <a:latin typeface="Calibri" panose="020F0502020204030204" pitchFamily="34" charset="0"/>
                <a:cs typeface="Calibri" panose="020F0502020204030204" pitchFamily="34" charset="0"/>
              </a:rPr>
              <a:t>Chúng ta cần phải luôn nhớ bí kíp NGHĨ LẠI về việc : MUỐN – CẦN – CÓ THỂ”.</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63920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22" name="Picture 21">
            <a:extLst>
              <a:ext uri="{FF2B5EF4-FFF2-40B4-BE49-F238E27FC236}">
                <a16:creationId xmlns:a16="http://schemas.microsoft.com/office/drawing/2014/main" id="{F86361D7-FAF1-48D7-A2B5-D4C636BBD762}"/>
              </a:ext>
            </a:extLst>
          </p:cNvPr>
          <p:cNvPicPr>
            <a:picLocks noChangeAspect="1"/>
          </p:cNvPicPr>
          <p:nvPr/>
        </p:nvPicPr>
        <p:blipFill>
          <a:blip r:embed="rId4"/>
          <a:stretch>
            <a:fillRect/>
          </a:stretch>
        </p:blipFill>
        <p:spPr>
          <a:xfrm>
            <a:off x="1681050" y="1831560"/>
            <a:ext cx="9316746" cy="2832571"/>
          </a:xfrm>
          <a:prstGeom prst="rect">
            <a:avLst/>
          </a:prstGeom>
        </p:spPr>
      </p:pic>
      <p:grpSp>
        <p:nvGrpSpPr>
          <p:cNvPr id="34" name="Group 33">
            <a:extLst>
              <a:ext uri="{FF2B5EF4-FFF2-40B4-BE49-F238E27FC236}">
                <a16:creationId xmlns:a16="http://schemas.microsoft.com/office/drawing/2014/main" id="{71D5F8C1-12AC-4845-AEE0-A109E877CB8B}"/>
              </a:ext>
            </a:extLst>
          </p:cNvPr>
          <p:cNvGrpSpPr/>
          <p:nvPr/>
        </p:nvGrpSpPr>
        <p:grpSpPr>
          <a:xfrm>
            <a:off x="4488203" y="4240647"/>
            <a:ext cx="3916499" cy="2746185"/>
            <a:chOff x="1197026" y="4232126"/>
            <a:chExt cx="3751815" cy="2630711"/>
          </a:xfrm>
        </p:grpSpPr>
        <p:pic>
          <p:nvPicPr>
            <p:cNvPr id="35" name="Picture 34">
              <a:extLst>
                <a:ext uri="{FF2B5EF4-FFF2-40B4-BE49-F238E27FC236}">
                  <a16:creationId xmlns:a16="http://schemas.microsoft.com/office/drawing/2014/main"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id="{1D2021BA-A33A-4F4C-98D2-58183365FBB5}"/>
              </a:ext>
            </a:extLst>
          </p:cNvPr>
          <p:cNvPicPr>
            <a:picLocks noChangeAspect="1"/>
          </p:cNvPicPr>
          <p:nvPr/>
        </p:nvPicPr>
        <p:blipFill>
          <a:blip r:embed="rId7"/>
          <a:stretch>
            <a:fillRect/>
          </a:stretch>
        </p:blipFill>
        <p:spPr>
          <a:xfrm>
            <a:off x="4351909" y="571811"/>
            <a:ext cx="3830502" cy="1615473"/>
          </a:xfrm>
          <a:prstGeom prst="rect">
            <a:avLst/>
          </a:prstGeom>
        </p:spPr>
      </p:pic>
      <p:sp>
        <p:nvSpPr>
          <p:cNvPr id="3" name="TextBox 2">
            <a:extLst>
              <a:ext uri="{FF2B5EF4-FFF2-40B4-BE49-F238E27FC236}">
                <a16:creationId xmlns:a16="http://schemas.microsoft.com/office/drawing/2014/main" id="{CA964178-E39F-47C5-B036-CE414B23235A}"/>
              </a:ext>
            </a:extLst>
          </p:cNvPr>
          <p:cNvSpPr txBox="1"/>
          <p:nvPr/>
        </p:nvSpPr>
        <p:spPr>
          <a:xfrm>
            <a:off x="2133600" y="2346153"/>
            <a:ext cx="8209280" cy="1754326"/>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7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421497" y="1559232"/>
            <a:ext cx="7171205" cy="327089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TẠM BIỆT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HẸN GẶP LẠI</a:t>
            </a:r>
          </a:p>
        </p:txBody>
      </p:sp>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a16="http://schemas.microsoft.com/office/drawing/2014/main"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a16="http://schemas.microsoft.com/office/drawing/2014/main"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a16="http://schemas.microsoft.com/office/drawing/2014/main"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a16="http://schemas.microsoft.com/office/drawing/2014/main"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a16="http://schemas.microsoft.com/office/drawing/2014/main"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a16="http://schemas.microsoft.com/office/drawing/2014/main"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a16="http://schemas.microsoft.com/office/drawing/2014/main" id="{FE6F39F6-2AB3-40CD-8338-1E17ADFD3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a16="http://schemas.microsoft.com/office/drawing/2014/main"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a16="http://schemas.microsoft.com/office/drawing/2014/main"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452</Words>
  <Application>Microsoft Office PowerPoint</Application>
  <PresentationFormat>Widescreen</PresentationFormat>
  <Paragraphs>50</Paragraphs>
  <Slides>21</Slides>
  <Notes>21</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等线</vt:lpstr>
      <vt:lpstr>等线 Light</vt:lpstr>
      <vt:lpstr>微软雅黑</vt:lpstr>
      <vt:lpstr>宋体</vt:lpstr>
      <vt:lpstr>Arial</vt:lpstr>
      <vt:lpstr>Calibri</vt:lpstr>
      <vt:lpstr>Coiny</vt:lpstr>
      <vt:lpstr>Georgia</vt:lpstr>
      <vt:lpstr>Times New Roman</vt:lpstr>
      <vt:lpstr>UTMAVOBOLD</vt:lpstr>
      <vt:lpstr>字魂36号-正文宋楷</vt:lpstr>
      <vt:lpstr>字魂59号-创粗黑</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Dương Nhật Long</cp:lastModifiedBy>
  <cp:revision>25</cp:revision>
  <dcterms:created xsi:type="dcterms:W3CDTF">2022-07-19T10:00:07Z</dcterms:created>
  <dcterms:modified xsi:type="dcterms:W3CDTF">2023-04-11T06:25:12Z</dcterms:modified>
</cp:coreProperties>
</file>