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326" r:id="rId4"/>
    <p:sldId id="257" r:id="rId5"/>
    <p:sldId id="341" r:id="rId6"/>
    <p:sldId id="342" r:id="rId7"/>
    <p:sldId id="306" r:id="rId8"/>
    <p:sldId id="294" r:id="rId9"/>
    <p:sldId id="343" r:id="rId10"/>
    <p:sldId id="344" r:id="rId11"/>
    <p:sldId id="395" r:id="rId12"/>
    <p:sldId id="396" r:id="rId13"/>
    <p:sldId id="397" r:id="rId14"/>
    <p:sldId id="398" r:id="rId15"/>
    <p:sldId id="399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17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010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03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16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021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180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5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26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8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81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79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02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061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60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803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82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897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401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915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216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‹#›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05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2023/4/11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42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985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31.png"/><Relationship Id="rId11" Type="http://schemas.openxmlformats.org/officeDocument/2006/relationships/image" Target="../media/image43.jpe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video" Target="../media/media1.mp4"/><Relationship Id="rId7" Type="http://schemas.openxmlformats.org/officeDocument/2006/relationships/image" Target="../media/image39.png"/><Relationship Id="rId12" Type="http://schemas.openxmlformats.org/officeDocument/2006/relationships/image" Target="../media/image46.jpe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31.png"/><Relationship Id="rId11" Type="http://schemas.openxmlformats.org/officeDocument/2006/relationships/image" Target="../media/image45.png"/><Relationship Id="rId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 có biết tên của chương trình truyền hình này không?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2078080"/>
            <a:ext cx="7718441" cy="11150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2102141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D94498-2B35-4CC6-BEA7-90B214461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3338" y="2242885"/>
            <a:ext cx="6364776" cy="2310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159" y="1250102"/>
            <a:ext cx="6791533" cy="28138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2414427" y="1699089"/>
            <a:ext cx="7376845" cy="2379752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endParaRPr lang="en-US" sz="54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</a:rPr>
                <a:t>đôi</a:t>
              </a:r>
              <a:endParaRPr lang="en-US" sz="4400" b="1" dirty="0">
                <a:solidFill>
                  <a:srgbClr val="C0000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5418" y="1984636"/>
            <a:ext cx="5482419" cy="7380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38252" y="552649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5434" y="-144010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317" y="962744"/>
            <a:ext cx="7916692" cy="394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687334" y="1136117"/>
            <a:ext cx="7498657" cy="33659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5641" y="1307316"/>
            <a:ext cx="75822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5485" y="988622"/>
            <a:ext cx="7237649" cy="3264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1945108" y="253205"/>
              <a:ext cx="14683412" cy="15881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226</Words>
  <Application>Microsoft Office PowerPoint</Application>
  <PresentationFormat>Widescreen</PresentationFormat>
  <Paragraphs>20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Georgia</vt:lpstr>
      <vt:lpstr>Gluten</vt:lpstr>
      <vt:lpstr>Muli Regular Bold</vt:lpstr>
      <vt:lpstr>Sigmar One</vt:lpstr>
      <vt:lpstr>Tahoma</vt:lpstr>
      <vt:lpstr>Times New Roman</vt:lpstr>
      <vt:lpstr>Wingdings</vt:lpstr>
      <vt:lpstr>Office 主题​​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Dương Nhật Long</cp:lastModifiedBy>
  <cp:revision>30</cp:revision>
  <dcterms:created xsi:type="dcterms:W3CDTF">2022-09-08T02:09:18Z</dcterms:created>
  <dcterms:modified xsi:type="dcterms:W3CDTF">2023-04-11T04:57:56Z</dcterms:modified>
</cp:coreProperties>
</file>